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264" r:id="rId3"/>
    <p:sldId id="266" r:id="rId4"/>
    <p:sldId id="259" r:id="rId5"/>
    <p:sldId id="267" r:id="rId6"/>
    <p:sldId id="268" r:id="rId7"/>
    <p:sldId id="262" r:id="rId8"/>
    <p:sldId id="263" r:id="rId9"/>
  </p:sldIdLst>
  <p:sldSz cx="9144000" cy="5143500" type="screen16x9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derer" initials="S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>
      <p:cViewPr varScale="1">
        <p:scale>
          <a:sx n="165" d="100"/>
          <a:sy n="165" d="100"/>
        </p:scale>
        <p:origin x="-102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305D8-0F13-4CCC-8ED8-4818183BC4A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C2E8A-25B7-4959-80FD-69C36FBFD37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6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2" y="262208"/>
            <a:ext cx="8532019" cy="1391441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2" y="1751262"/>
            <a:ext cx="8532019" cy="114434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310797" y="3072586"/>
            <a:ext cx="8527162" cy="52528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775" y="4252383"/>
            <a:ext cx="595313" cy="59564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26" y="4696437"/>
            <a:ext cx="1626362" cy="12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|ALPS collaboration meeting| 22.01.2020 | A. de Zubiaurre Wagner "Vacuum system"</a:t>
            </a:r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2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2" y="1054820"/>
            <a:ext cx="5643563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2" y="2972650"/>
            <a:ext cx="5643563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056710" y="1087042"/>
            <a:ext cx="2781301" cy="18085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056710" y="3003947"/>
            <a:ext cx="2781301" cy="180948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|ALPS collaboration meeting| 22.01.2020 | A. de Zubiaurre Wagner "Vacuum system"</a:t>
            </a:r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2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2" y="1054820"/>
            <a:ext cx="5643563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2" y="2972650"/>
            <a:ext cx="5643563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56711" y="1087041"/>
            <a:ext cx="2781299" cy="1808559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56711" y="3003947"/>
            <a:ext cx="2781299" cy="1808559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|ALPS collaboration meeting| 22.01.2020 | A. de Zubiaurre Wagner "Vacuum system"</a:t>
            </a:r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2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2" y="1054820"/>
            <a:ext cx="2781300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2" y="2972650"/>
            <a:ext cx="2781300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194447" y="1087042"/>
            <a:ext cx="2755106" cy="18085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3194448" y="3003947"/>
            <a:ext cx="2755106" cy="180948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=""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56710" y="1087042"/>
            <a:ext cx="2781301" cy="18085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=""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56710" y="3003947"/>
            <a:ext cx="2781301" cy="180948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|ALPS collaboration meeting| 22.01.2020 | A. de Zubiaurre Wagner "Vacuum system"</a:t>
            </a:r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2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5992" y="1087043"/>
            <a:ext cx="8532018" cy="37254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|ALPS collaboration meeting| 22.01.2020 | A. de Zubiaurre Wagner "Vacuum system"</a:t>
            </a:r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2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5993" y="1087043"/>
            <a:ext cx="4212431" cy="37254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625579" y="1087043"/>
            <a:ext cx="4212431" cy="37254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|ALPS collaboration meeting| 22.01.2020 | A. de Zubiaurre Wagner "Vacuum system"</a:t>
            </a:r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2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5993" y="1087043"/>
            <a:ext cx="2781299" cy="37254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3194448" y="1087043"/>
            <a:ext cx="5643562" cy="37254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|ALPS collaboration meeting| 22.01.2020 | A. de Zubiaurre Wagner "Vacuum system"</a:t>
            </a:r>
            <a:endParaRPr lang="en-US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2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|ALPS collaboration meeting| 22.01.2020 | A. de Zubiaurre Wagner "Vacuum system"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586" y="3440472"/>
            <a:ext cx="449119" cy="13883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2955C6E6-DAFB-471E-9050-E05D2B8F3D0D}"/>
              </a:ext>
            </a:extLst>
          </p:cNvPr>
          <p:cNvSpPr/>
          <p:nvPr/>
        </p:nvSpPr>
        <p:spPr>
          <a:xfrm>
            <a:off x="296466" y="2985099"/>
            <a:ext cx="3429000" cy="27983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F6E932F-91BF-4BB6-A060-480141891B9A}"/>
              </a:ext>
            </a:extLst>
          </p:cNvPr>
          <p:cNvSpPr/>
          <p:nvPr/>
        </p:nvSpPr>
        <p:spPr>
          <a:xfrm>
            <a:off x="296467" y="3387556"/>
            <a:ext cx="2025411" cy="14249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9919" y="3387554"/>
            <a:ext cx="3861616" cy="142495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|ALPS collaboration meeting| 22.01.2020 | A. de Zubiaurre Wagner "Vacuum system"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2C7389-707D-4CD4-8A92-F077EEB7C4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3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9143998" cy="257175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2" y="262210"/>
            <a:ext cx="8532019" cy="824833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2" y="1751262"/>
            <a:ext cx="8532019" cy="66700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310798" y="3072586"/>
            <a:ext cx="8527161" cy="52528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26" y="4696437"/>
            <a:ext cx="1626362" cy="12046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775" y="4252383"/>
            <a:ext cx="595313" cy="59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2" y="262207"/>
            <a:ext cx="8532019" cy="2633393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2" y="262207"/>
            <a:ext cx="8532019" cy="2633393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|ALPS collaboration meeting| 22.01.2020 | A. de Zubiaurre Wagner "Vacuum system"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8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3" y="1054821"/>
            <a:ext cx="4212431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560" y="4948014"/>
            <a:ext cx="7461703" cy="140131"/>
          </a:xfrm>
        </p:spPr>
        <p:txBody>
          <a:bodyPr/>
          <a:lstStyle/>
          <a:p>
            <a:r>
              <a:rPr lang="en-US" smtClean="0"/>
              <a:t>|ALPS collaboration meeting| 22.01.2020 | A. de Zubiaurre Wagner "Vacuum system"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2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25580" y="1054821"/>
            <a:ext cx="4212431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2" y="1054821"/>
            <a:ext cx="2781300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|ALPS collaboration meeting| 22.01.2020 | A. de Zubiaurre Wagner "Vacuum system"</a:t>
            </a:r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2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3194448" y="1054821"/>
            <a:ext cx="2755106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6056711" y="1054821"/>
            <a:ext cx="2781299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|ALPS collaboration meeting| 22.01.2020 | A. de Zubiaurre Wagner "Vacuum system"</a:t>
            </a:r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2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3" y="1054820"/>
            <a:ext cx="4212431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3" y="2972650"/>
            <a:ext cx="4212431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25578" y="1087042"/>
            <a:ext cx="4212432" cy="18085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25579" y="3003947"/>
            <a:ext cx="4212432" cy="180948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|ALPS collaboration meeting| 22.01.2020 | A. de Zubiaurre Wagner "Vacuum system"</a:t>
            </a:r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2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3" y="1054820"/>
            <a:ext cx="4212431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3" y="2972650"/>
            <a:ext cx="4212431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25579" y="1087041"/>
            <a:ext cx="4212431" cy="1808559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25579" y="3003947"/>
            <a:ext cx="4212431" cy="1808559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991" y="262208"/>
            <a:ext cx="8532018" cy="338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2" y="1054821"/>
            <a:ext cx="8532019" cy="37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685" y="4935601"/>
            <a:ext cx="7461703" cy="140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|ALPS collaboration meeting| 22.01.2020 | A. de Zubiaurre Wagner "Vacuum system"</a:t>
            </a:r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8136396" y="4935601"/>
            <a:ext cx="701614" cy="1401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34" y="4960516"/>
            <a:ext cx="244164" cy="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ALPS </a:t>
            </a:r>
            <a:r>
              <a:rPr lang="en-US" sz="4800" dirty="0" err="1" smtClean="0"/>
              <a:t>IIc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smtClean="0"/>
              <a:t>Vacuum system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ALPS collaboration meeting</a:t>
            </a:r>
            <a:endParaRPr lang="en-US" dirty="0"/>
          </a:p>
          <a:p>
            <a:r>
              <a:rPr lang="en-US" dirty="0" smtClean="0"/>
              <a:t>Jan 22</a:t>
            </a:r>
            <a:r>
              <a:rPr lang="en-US" baseline="30000" dirty="0" smtClean="0"/>
              <a:t>th</a:t>
            </a:r>
            <a:r>
              <a:rPr lang="en-US" dirty="0" smtClean="0"/>
              <a:t> 2020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S. Lederer, </a:t>
            </a:r>
            <a:r>
              <a:rPr lang="en-US" u="sng" dirty="0" smtClean="0"/>
              <a:t>A. de Zubiaurre Wagner</a:t>
            </a:r>
          </a:p>
        </p:txBody>
      </p:sp>
    </p:spTree>
    <p:extLst>
      <p:ext uri="{BB962C8B-B14F-4D97-AF65-F5344CB8AC3E}">
        <p14:creationId xmlns:p14="http://schemas.microsoft.com/office/powerpoint/2010/main" val="3619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Isolation </a:t>
            </a:r>
            <a:r>
              <a:rPr lang="de-DE" dirty="0" err="1" smtClean="0"/>
              <a:t>vacuum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3" y="2659616"/>
            <a:ext cx="5346128" cy="21528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8 pump isolation vacuum pump carts for the transfer line and the experiment</a:t>
            </a:r>
          </a:p>
          <a:p>
            <a:r>
              <a:rPr lang="en-US" dirty="0" smtClean="0"/>
              <a:t>Transfer line separated by vacuum barriers</a:t>
            </a:r>
          </a:p>
          <a:p>
            <a:pPr lvl="1"/>
            <a:r>
              <a:rPr lang="en-US" dirty="0" smtClean="0"/>
              <a:t>Shortened by bridge valves</a:t>
            </a:r>
          </a:p>
          <a:p>
            <a:pPr lvl="1"/>
            <a:r>
              <a:rPr lang="en-US" dirty="0" smtClean="0"/>
              <a:t>Permission from cryogenics group to operate the whole isolation vacuum system as one sector, so NO control of the valves required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|ALPS collaboration meeting| 22.01.2020 | A. de Zubiaurre Wagner "Vacuum system"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792274"/>
            <a:ext cx="3447672" cy="19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570" y="1563638"/>
            <a:ext cx="4642222" cy="109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987574"/>
            <a:ext cx="5211564" cy="47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5613" y="1539350"/>
            <a:ext cx="3910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Transfer line between HERA-W and HERA-NL (1.5 km)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3519" y="2112241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 smtClean="0"/>
              <a:t>Dipoles</a:t>
            </a:r>
            <a:endParaRPr lang="de-DE" sz="1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812360" y="2111627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 smtClean="0"/>
              <a:t>Dipoles</a:t>
            </a:r>
            <a:endParaRPr lang="de-DE" sz="1000" dirty="0" smtClean="0"/>
          </a:p>
        </p:txBody>
      </p:sp>
    </p:spTree>
    <p:extLst>
      <p:ext uri="{BB962C8B-B14F-4D97-AF65-F5344CB8AC3E}">
        <p14:creationId xmlns:p14="http://schemas.microsoft.com/office/powerpoint/2010/main" val="24639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Isolation </a:t>
            </a:r>
            <a:r>
              <a:rPr lang="de-DE" dirty="0" err="1" smtClean="0"/>
              <a:t>vacuum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|ALPS collaboration meeting| 22.01.2020 | A. de Zubiaurre Wagner "Vacuum system"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9476" y="1142774"/>
            <a:ext cx="4642222" cy="109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987574"/>
            <a:ext cx="5211564" cy="47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5613" y="1539350"/>
            <a:ext cx="3910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Transfer line between HERA-W and HERA-NL (1.5 km)</a:t>
            </a:r>
          </a:p>
          <a:p>
            <a:r>
              <a:rPr lang="en-US" sz="1100" dirty="0" smtClean="0"/>
              <a:t>Start refurbishment February 2020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3519" y="2112241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 smtClean="0"/>
              <a:t>Dipoles</a:t>
            </a:r>
            <a:endParaRPr lang="de-DE" sz="1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812360" y="2111627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 smtClean="0"/>
              <a:t>Dipoles</a:t>
            </a:r>
            <a:endParaRPr lang="de-DE" sz="1000" dirty="0" smtClean="0"/>
          </a:p>
        </p:txBody>
      </p:sp>
      <p:pic>
        <p:nvPicPr>
          <p:cNvPr id="8" name="Picture 2" descr="H:\ALPS\PRAE\Brueck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35451"/>
            <a:ext cx="3096344" cy="205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:\ALPS\Planung\Schieber_Strahl\PS_IS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2391"/>
            <a:ext cx="4464496" cy="33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"/>
          <a:stretch/>
        </p:blipFill>
        <p:spPr bwMode="auto">
          <a:xfrm>
            <a:off x="6358110" y="3003798"/>
            <a:ext cx="2732091" cy="17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048759"/>
            <a:ext cx="6282232" cy="173670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Initial pump down by UHV pump cart</a:t>
            </a:r>
          </a:p>
          <a:p>
            <a:r>
              <a:rPr lang="en-US" dirty="0" smtClean="0"/>
              <a:t>Normal pumping by means of sputter ion pumps (     ) with 55 – 75 l/s pumping speed</a:t>
            </a:r>
          </a:p>
          <a:p>
            <a:pPr lvl="1"/>
            <a:r>
              <a:rPr lang="en-US" dirty="0" smtClean="0"/>
              <a:t>High voltage cable length of about 100 m no problem</a:t>
            </a:r>
          </a:p>
          <a:p>
            <a:r>
              <a:rPr lang="en-US" dirty="0" smtClean="0"/>
              <a:t>Max. 4 pumps planned – only one controller necessary, e.g. QPC from gamma vacuum</a:t>
            </a:r>
          </a:p>
          <a:p>
            <a:pPr lvl="1"/>
            <a:r>
              <a:rPr lang="en-US" dirty="0" smtClean="0"/>
              <a:t>Remote control via Ethernet</a:t>
            </a:r>
          </a:p>
          <a:p>
            <a:pPr lvl="1"/>
            <a:r>
              <a:rPr lang="en-US" dirty="0" smtClean="0"/>
              <a:t>Integration into </a:t>
            </a:r>
            <a:r>
              <a:rPr lang="en-US" dirty="0" err="1" smtClean="0"/>
              <a:t>doocs</a:t>
            </a:r>
            <a:r>
              <a:rPr lang="en-US" dirty="0" smtClean="0"/>
              <a:t>-controls easy since already available at DESY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|ALPS collaboration meeting| 22.01.2020 | A. de Zubiaurre Wagner "Vacuum system"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3600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88383" y="4587974"/>
            <a:ext cx="172819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Test installation of an SIP on a BRP dipole at the test stand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383444" y="4227934"/>
            <a:ext cx="278073" cy="4302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6800" y="3327449"/>
            <a:ext cx="1714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990" y="4155926"/>
            <a:ext cx="1152128" cy="76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32040" y="4911653"/>
            <a:ext cx="24320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Picture from Gamma vacuum, document 900031, Rev G</a:t>
            </a:r>
          </a:p>
        </p:txBody>
      </p:sp>
    </p:spTree>
    <p:extLst>
      <p:ext uri="{BB962C8B-B14F-4D97-AF65-F5344CB8AC3E}">
        <p14:creationId xmlns:p14="http://schemas.microsoft.com/office/powerpoint/2010/main" val="598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Central </a:t>
            </a:r>
            <a:r>
              <a:rPr lang="de-DE" dirty="0" err="1" smtClean="0"/>
              <a:t>Chamber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9662"/>
            <a:ext cx="3833960" cy="252879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|ALPS collaboration meeting| 22.01.2020 | A. de Zubiaurre Wagner "Vacuum system"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 descr="H:\ALPS\PRAE\Nord_Mit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9702"/>
            <a:ext cx="5328592" cy="27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7533"/>
            <a:ext cx="8820472" cy="118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6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Central </a:t>
            </a:r>
            <a:r>
              <a:rPr lang="de-DE" dirty="0" err="1" smtClean="0"/>
              <a:t>Chamber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9662"/>
            <a:ext cx="3833960" cy="252879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|ALPS collaboration meeting| 22.01.2020 | A. de Zubiaurre Wagner "Vacuum system"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7533"/>
            <a:ext cx="8820472" cy="118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:\ALPS\Planung\Schieber_Strahl\Schieberneukl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69" y="1707654"/>
            <a:ext cx="5585663" cy="311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6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2" y="3075806"/>
            <a:ext cx="8532019" cy="1736702"/>
          </a:xfrm>
        </p:spPr>
        <p:txBody>
          <a:bodyPr>
            <a:normAutofit/>
          </a:bodyPr>
          <a:lstStyle/>
          <a:p>
            <a:r>
              <a:rPr lang="en-US" dirty="0" smtClean="0"/>
              <a:t>During the experiment the cold dipoles are utilized as </a:t>
            </a:r>
            <a:r>
              <a:rPr lang="en-US" dirty="0" err="1" smtClean="0"/>
              <a:t>cryo</a:t>
            </a:r>
            <a:r>
              <a:rPr lang="en-US" dirty="0" smtClean="0"/>
              <a:t> pumps</a:t>
            </a:r>
          </a:p>
          <a:p>
            <a:r>
              <a:rPr lang="en-US" dirty="0" smtClean="0"/>
              <a:t>One permanent, remote controllable UHV pump cart for initial pump down and as back-up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|ALPS collaboration meeting| 22.01.2020 | A. de Zubiaurre Wagner "Vacuum system"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Regeneration side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936000"/>
            <a:ext cx="914400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2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Regeneration side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3" y="3075806"/>
            <a:ext cx="5634160" cy="1736702"/>
          </a:xfrm>
        </p:spPr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|ALPS collaboration meeting| 22.01.2020 | A. de </a:t>
            </a:r>
            <a:r>
              <a:rPr lang="en-US" dirty="0" err="1" smtClean="0"/>
              <a:t>Zubiaurre</a:t>
            </a:r>
            <a:r>
              <a:rPr lang="en-US" dirty="0" smtClean="0"/>
              <a:t> Wagner "Vacuum system"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3600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4328" y="2787774"/>
            <a:ext cx="1417500" cy="208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2787774"/>
            <a:ext cx="1417500" cy="208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84169" y="2787774"/>
            <a:ext cx="1656184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Pump cart + slow venting / pumping unit at the DESY clean room for SRF cavities</a:t>
            </a:r>
          </a:p>
        </p:txBody>
      </p:sp>
      <p:pic>
        <p:nvPicPr>
          <p:cNvPr id="10" name="Picture 2" descr="H:\ALPS\PRAE\NR_over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86249"/>
            <a:ext cx="4164744" cy="241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ALPS\Planung\Schieber_Strahl\SchieberneuN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328" y="2125741"/>
            <a:ext cx="4897500" cy="292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0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_new_16x9_eng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DESY_new_16x9_eng</Template>
  <TotalTime>0</TotalTime>
  <Words>345</Words>
  <Application>Microsoft Office PowerPoint</Application>
  <PresentationFormat>Bildschirmpräsentation (16:9)</PresentationFormat>
  <Paragraphs>41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DESY_new_16x9_eng</vt:lpstr>
      <vt:lpstr>ALPS IIc  Vacuum system</vt:lpstr>
      <vt:lpstr>Isolation vacuum</vt:lpstr>
      <vt:lpstr>Isolation vacuum</vt:lpstr>
      <vt:lpstr>Pumping</vt:lpstr>
      <vt:lpstr>Central Chamber</vt:lpstr>
      <vt:lpstr>Central Chamber</vt:lpstr>
      <vt:lpstr>Pumping</vt:lpstr>
      <vt:lpstr>Regeneration side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Vacuum for accelerators</dc:title>
  <dc:creator>lederer</dc:creator>
  <cp:lastModifiedBy>Zubiaurre-Wagner, Antonio de</cp:lastModifiedBy>
  <cp:revision>315</cp:revision>
  <cp:lastPrinted>2020-01-22T14:09:33Z</cp:lastPrinted>
  <dcterms:created xsi:type="dcterms:W3CDTF">2018-09-11T07:11:50Z</dcterms:created>
  <dcterms:modified xsi:type="dcterms:W3CDTF">2020-02-20T14:45:30Z</dcterms:modified>
</cp:coreProperties>
</file>