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5" r:id="rId2"/>
  </p:sldMasterIdLst>
  <p:sldIdLst>
    <p:sldId id="257" r:id="rId3"/>
    <p:sldId id="259" r:id="rId4"/>
    <p:sldId id="273" r:id="rId5"/>
    <p:sldId id="261" r:id="rId6"/>
    <p:sldId id="260" r:id="rId7"/>
    <p:sldId id="262" r:id="rId8"/>
    <p:sldId id="263" r:id="rId9"/>
    <p:sldId id="258" r:id="rId10"/>
    <p:sldId id="265" r:id="rId11"/>
    <p:sldId id="271" r:id="rId12"/>
    <p:sldId id="272" r:id="rId13"/>
    <p:sldId id="266" r:id="rId14"/>
    <p:sldId id="269" r:id="rId15"/>
    <p:sldId id="267" r:id="rId16"/>
    <p:sldId id="268" r:id="rId17"/>
    <p:sldId id="264" r:id="rId18"/>
    <p:sldId id="270" r:id="rId19"/>
  </p:sldIdLst>
  <p:sldSz cx="9144000" cy="6858000" type="screen4x3"/>
  <p:notesSz cx="7099300" cy="10234613"/>
  <p:defaultTextStyle>
    <a:defPPr>
      <a:defRPr lang="ja-JP"/>
    </a:defPPr>
    <a:lvl1pPr marL="0" algn="l" defTabSz="914353" rtl="0" eaLnBrk="1" latinLnBrk="0" hangingPunct="1">
      <a:defRPr kumimoji="1" sz="1800" kern="1200">
        <a:solidFill>
          <a:schemeClr val="tx1"/>
        </a:solidFill>
        <a:latin typeface="+mn-lt"/>
        <a:ea typeface="+mn-ea"/>
        <a:cs typeface="+mn-cs"/>
      </a:defRPr>
    </a:lvl1pPr>
    <a:lvl2pPr marL="457177" algn="l" defTabSz="914353" rtl="0" eaLnBrk="1" latinLnBrk="0" hangingPunct="1">
      <a:defRPr kumimoji="1" sz="1800" kern="1200">
        <a:solidFill>
          <a:schemeClr val="tx1"/>
        </a:solidFill>
        <a:latin typeface="+mn-lt"/>
        <a:ea typeface="+mn-ea"/>
        <a:cs typeface="+mn-cs"/>
      </a:defRPr>
    </a:lvl2pPr>
    <a:lvl3pPr marL="914353" algn="l" defTabSz="914353" rtl="0" eaLnBrk="1" latinLnBrk="0" hangingPunct="1">
      <a:defRPr kumimoji="1" sz="1800" kern="1200">
        <a:solidFill>
          <a:schemeClr val="tx1"/>
        </a:solidFill>
        <a:latin typeface="+mn-lt"/>
        <a:ea typeface="+mn-ea"/>
        <a:cs typeface="+mn-cs"/>
      </a:defRPr>
    </a:lvl3pPr>
    <a:lvl4pPr marL="1371530" algn="l" defTabSz="914353" rtl="0" eaLnBrk="1" latinLnBrk="0" hangingPunct="1">
      <a:defRPr kumimoji="1" sz="1800" kern="1200">
        <a:solidFill>
          <a:schemeClr val="tx1"/>
        </a:solidFill>
        <a:latin typeface="+mn-lt"/>
        <a:ea typeface="+mn-ea"/>
        <a:cs typeface="+mn-cs"/>
      </a:defRPr>
    </a:lvl4pPr>
    <a:lvl5pPr marL="1828706" algn="l" defTabSz="914353" rtl="0" eaLnBrk="1" latinLnBrk="0" hangingPunct="1">
      <a:defRPr kumimoji="1" sz="1800" kern="1200">
        <a:solidFill>
          <a:schemeClr val="tx1"/>
        </a:solidFill>
        <a:latin typeface="+mn-lt"/>
        <a:ea typeface="+mn-ea"/>
        <a:cs typeface="+mn-cs"/>
      </a:defRPr>
    </a:lvl5pPr>
    <a:lvl6pPr marL="2285883" algn="l" defTabSz="914353" rtl="0" eaLnBrk="1" latinLnBrk="0" hangingPunct="1">
      <a:defRPr kumimoji="1" sz="1800" kern="1200">
        <a:solidFill>
          <a:schemeClr val="tx1"/>
        </a:solidFill>
        <a:latin typeface="+mn-lt"/>
        <a:ea typeface="+mn-ea"/>
        <a:cs typeface="+mn-cs"/>
      </a:defRPr>
    </a:lvl6pPr>
    <a:lvl7pPr marL="2743060" algn="l" defTabSz="914353" rtl="0" eaLnBrk="1" latinLnBrk="0" hangingPunct="1">
      <a:defRPr kumimoji="1" sz="1800" kern="1200">
        <a:solidFill>
          <a:schemeClr val="tx1"/>
        </a:solidFill>
        <a:latin typeface="+mn-lt"/>
        <a:ea typeface="+mn-ea"/>
        <a:cs typeface="+mn-cs"/>
      </a:defRPr>
    </a:lvl7pPr>
    <a:lvl8pPr marL="3200236" algn="l" defTabSz="914353" rtl="0" eaLnBrk="1" latinLnBrk="0" hangingPunct="1">
      <a:defRPr kumimoji="1" sz="1800" kern="1200">
        <a:solidFill>
          <a:schemeClr val="tx1"/>
        </a:solidFill>
        <a:latin typeface="+mn-lt"/>
        <a:ea typeface="+mn-ea"/>
        <a:cs typeface="+mn-cs"/>
      </a:defRPr>
    </a:lvl8pPr>
    <a:lvl9pPr marL="3657413" algn="l" defTabSz="914353"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79" d="100"/>
          <a:sy n="79" d="100"/>
        </p:scale>
        <p:origin x="-45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354" y="2130848"/>
            <a:ext cx="7773293" cy="1470049"/>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824" y="3886712"/>
            <a:ext cx="6400354" cy="1752451"/>
          </a:xfrm>
          <a:prstGeom prst="rect">
            <a:avLst/>
          </a:prstGeom>
        </p:spPr>
        <p:txBody>
          <a:bodyPr vert="horz" lIns="64081" tIns="32033" rIns="64081" bIns="32033"/>
          <a:lstStyle>
            <a:lvl1pPr marL="0" indent="0" algn="ctr">
              <a:buNone/>
              <a:defRPr/>
            </a:lvl1pPr>
            <a:lvl2pPr marL="320379" indent="0" algn="ctr">
              <a:buNone/>
              <a:defRPr/>
            </a:lvl2pPr>
            <a:lvl3pPr marL="640771" indent="0" algn="ctr">
              <a:buNone/>
              <a:defRPr/>
            </a:lvl3pPr>
            <a:lvl4pPr marL="961169" indent="0" algn="ctr">
              <a:buNone/>
              <a:defRPr/>
            </a:lvl4pPr>
            <a:lvl5pPr marL="1281554" indent="0" algn="ctr">
              <a:buNone/>
              <a:defRPr/>
            </a:lvl5pPr>
            <a:lvl6pPr marL="1601952" indent="0" algn="ctr">
              <a:buNone/>
              <a:defRPr/>
            </a:lvl6pPr>
            <a:lvl7pPr marL="1922331" indent="0" algn="ctr">
              <a:buNone/>
              <a:defRPr/>
            </a:lvl7pPr>
            <a:lvl8pPr marL="2242726" indent="0" algn="ctr">
              <a:buNone/>
              <a:defRPr/>
            </a:lvl8pPr>
            <a:lvl9pPr marL="2563118" indent="0" algn="ctr">
              <a:buNone/>
              <a:defRPr/>
            </a:lvl9pPr>
          </a:lstStyle>
          <a:p>
            <a:r>
              <a:rPr lang="ja-JP" altLang="en-US" smtClean="0"/>
              <a:t>マスター サブタイトルの書式設定</a:t>
            </a:r>
            <a:endParaRPr lang="ja-JP" altLang="en-US"/>
          </a:p>
        </p:txBody>
      </p:sp>
      <p:sp>
        <p:nvSpPr>
          <p:cNvPr id="4" name="Text Box 2"/>
          <p:cNvSpPr txBox="1">
            <a:spLocks noGrp="1" noChangeArrowheads="1"/>
          </p:cNvSpPr>
          <p:nvPr>
            <p:ph type="sldNum" sz="quarter" idx="10"/>
          </p:nvPr>
        </p:nvSpPr>
        <p:spPr>
          <a:ln/>
        </p:spPr>
        <p:txBody>
          <a:bodyPr/>
          <a:lstStyle>
            <a:lvl1pPr>
              <a:defRPr/>
            </a:lvl1pPr>
          </a:lstStyle>
          <a:p>
            <a:pPr>
              <a:defRPr/>
            </a:pPr>
            <a:fld id="{884B2D58-3E8B-4158-9282-B8E2CF7E819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3209592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647" y="1600712"/>
            <a:ext cx="8228707" cy="4525119"/>
          </a:xfrm>
          <a:prstGeom prst="rect">
            <a:avLst/>
          </a:prstGeom>
        </p:spPr>
        <p:txBody>
          <a:bodyPr vert="eaVert" lIns="64081" tIns="32033" rIns="64081" bIns="32033"/>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Text Box 2"/>
          <p:cNvSpPr txBox="1">
            <a:spLocks noGrp="1" noChangeArrowheads="1"/>
          </p:cNvSpPr>
          <p:nvPr>
            <p:ph type="sldNum" sz="quarter" idx="10"/>
          </p:nvPr>
        </p:nvSpPr>
        <p:spPr>
          <a:ln/>
        </p:spPr>
        <p:txBody>
          <a:bodyPr/>
          <a:lstStyle>
            <a:lvl1pPr>
              <a:defRPr/>
            </a:lvl1pPr>
          </a:lstStyle>
          <a:p>
            <a:pPr>
              <a:defRPr/>
            </a:pPr>
            <a:fld id="{B7740DD2-FE76-4CE7-A648-CA8506888E5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47096388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177" y="1600712"/>
            <a:ext cx="2057176" cy="4525119"/>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647" y="1600712"/>
            <a:ext cx="6064374" cy="4525119"/>
          </a:xfrm>
          <a:prstGeom prst="rect">
            <a:avLst/>
          </a:prstGeom>
        </p:spPr>
        <p:txBody>
          <a:bodyPr vert="eaVert" lIns="64081" tIns="32033" rIns="64081" bIns="32033"/>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Text Box 2"/>
          <p:cNvSpPr txBox="1">
            <a:spLocks noGrp="1" noChangeArrowheads="1"/>
          </p:cNvSpPr>
          <p:nvPr>
            <p:ph type="sldNum" sz="quarter" idx="10"/>
          </p:nvPr>
        </p:nvSpPr>
        <p:spPr>
          <a:ln/>
        </p:spPr>
        <p:txBody>
          <a:bodyPr/>
          <a:lstStyle>
            <a:lvl1pPr>
              <a:defRPr/>
            </a:lvl1pPr>
          </a:lstStyle>
          <a:p>
            <a:pPr>
              <a:defRPr/>
            </a:pPr>
            <a:fld id="{2D7EB83B-A4AF-4526-AC0E-6B729C37C2B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03863199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354" y="2130848"/>
            <a:ext cx="7773293" cy="1470049"/>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824" y="3886711"/>
            <a:ext cx="6400354" cy="1752451"/>
          </a:xfrm>
          <a:prstGeom prst="rect">
            <a:avLst/>
          </a:prstGeom>
        </p:spPr>
        <p:txBody>
          <a:bodyPr vert="horz" lIns="64084" tIns="32035" rIns="64084" bIns="32035"/>
          <a:lstStyle>
            <a:lvl1pPr marL="0" indent="0" algn="ctr">
              <a:buNone/>
              <a:defRPr/>
            </a:lvl1pPr>
            <a:lvl2pPr marL="320396" indent="0" algn="ctr">
              <a:buNone/>
              <a:defRPr/>
            </a:lvl2pPr>
            <a:lvl3pPr marL="640804" indent="0" algn="ctr">
              <a:buNone/>
              <a:defRPr/>
            </a:lvl3pPr>
            <a:lvl4pPr marL="961218" indent="0" algn="ctr">
              <a:buNone/>
              <a:defRPr/>
            </a:lvl4pPr>
            <a:lvl5pPr marL="1281619" indent="0" algn="ctr">
              <a:buNone/>
              <a:defRPr/>
            </a:lvl5pPr>
            <a:lvl6pPr marL="1602034" indent="0" algn="ctr">
              <a:buNone/>
              <a:defRPr/>
            </a:lvl6pPr>
            <a:lvl7pPr marL="1922429" indent="0" algn="ctr">
              <a:buNone/>
              <a:defRPr/>
            </a:lvl7pPr>
            <a:lvl8pPr marL="2242841" indent="0" algn="ctr">
              <a:buNone/>
              <a:defRPr/>
            </a:lvl8pPr>
            <a:lvl9pPr marL="2563249" indent="0" algn="ctr">
              <a:buNone/>
              <a:defRPr/>
            </a:lvl9pPr>
          </a:lstStyle>
          <a:p>
            <a:r>
              <a:rPr lang="ja-JP" altLang="en-US" smtClean="0"/>
              <a:t>マスター サブタイトルの書式設定</a:t>
            </a:r>
            <a:endParaRPr lang="ja-JP" altLang="en-US"/>
          </a:p>
        </p:txBody>
      </p:sp>
      <p:sp>
        <p:nvSpPr>
          <p:cNvPr id="4" name="Text Box 2"/>
          <p:cNvSpPr txBox="1">
            <a:spLocks noGrp="1" noChangeArrowheads="1"/>
          </p:cNvSpPr>
          <p:nvPr>
            <p:ph type="sldNum" sz="quarter" idx="10"/>
          </p:nvPr>
        </p:nvSpPr>
        <p:spPr>
          <a:ln/>
        </p:spPr>
        <p:txBody>
          <a:bodyPr/>
          <a:lstStyle>
            <a:lvl1pPr>
              <a:defRPr/>
            </a:lvl1pPr>
          </a:lstStyle>
          <a:p>
            <a:pPr>
              <a:defRPr/>
            </a:pPr>
            <a:fld id="{884B2D58-3E8B-4158-9282-B8E2CF7E819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58235246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457647" y="1600711"/>
            <a:ext cx="8228707" cy="4525119"/>
          </a:xfrm>
          <a:prstGeom prst="rect">
            <a:avLst/>
          </a:prstGeom>
        </p:spPr>
        <p:txBody>
          <a:bodyPr vert="horz" lIns="64084" tIns="32035" rIns="64084" bIns="32035"/>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Text Box 2"/>
          <p:cNvSpPr txBox="1">
            <a:spLocks noGrp="1" noChangeArrowheads="1"/>
          </p:cNvSpPr>
          <p:nvPr>
            <p:ph type="sldNum" sz="quarter" idx="10"/>
          </p:nvPr>
        </p:nvSpPr>
        <p:spPr>
          <a:ln/>
        </p:spPr>
        <p:txBody>
          <a:bodyPr/>
          <a:lstStyle>
            <a:lvl1pPr>
              <a:defRPr/>
            </a:lvl1pPr>
          </a:lstStyle>
          <a:p>
            <a:pPr>
              <a:defRPr/>
            </a:pPr>
            <a:fld id="{01C29318-37C9-4DAD-9E86-37DCB4E9666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033893791"/>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189" y="4406802"/>
            <a:ext cx="7772176" cy="1361777"/>
          </a:xfrm>
        </p:spPr>
        <p:txBody>
          <a:bodyPr anchor="t"/>
          <a:lstStyle>
            <a:lvl1pPr algn="l">
              <a:defRPr sz="28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189" y="2906613"/>
            <a:ext cx="7772176" cy="1500188"/>
          </a:xfrm>
          <a:prstGeom prst="rect">
            <a:avLst/>
          </a:prstGeom>
        </p:spPr>
        <p:txBody>
          <a:bodyPr vert="horz" lIns="64084" tIns="32035" rIns="64084" bIns="32035" anchor="b"/>
          <a:lstStyle>
            <a:lvl1pPr marL="0" indent="0">
              <a:buNone/>
              <a:defRPr sz="1400"/>
            </a:lvl1pPr>
            <a:lvl2pPr marL="320396" indent="0">
              <a:buNone/>
              <a:defRPr sz="1300"/>
            </a:lvl2pPr>
            <a:lvl3pPr marL="640804" indent="0">
              <a:buNone/>
              <a:defRPr sz="1100"/>
            </a:lvl3pPr>
            <a:lvl4pPr marL="961218" indent="0">
              <a:buNone/>
              <a:defRPr sz="1000"/>
            </a:lvl4pPr>
            <a:lvl5pPr marL="1281619" indent="0">
              <a:buNone/>
              <a:defRPr sz="1000"/>
            </a:lvl5pPr>
            <a:lvl6pPr marL="1602034" indent="0">
              <a:buNone/>
              <a:defRPr sz="1000"/>
            </a:lvl6pPr>
            <a:lvl7pPr marL="1922429" indent="0">
              <a:buNone/>
              <a:defRPr sz="1000"/>
            </a:lvl7pPr>
            <a:lvl8pPr marL="2242841" indent="0">
              <a:buNone/>
              <a:defRPr sz="1000"/>
            </a:lvl8pPr>
            <a:lvl9pPr marL="2563249" indent="0">
              <a:buNone/>
              <a:defRPr sz="1000"/>
            </a:lvl9pPr>
          </a:lstStyle>
          <a:p>
            <a:pPr lvl="0"/>
            <a:r>
              <a:rPr lang="ja-JP" altLang="en-US" smtClean="0"/>
              <a:t>マスター テキストの書式設定</a:t>
            </a:r>
          </a:p>
        </p:txBody>
      </p:sp>
      <p:sp>
        <p:nvSpPr>
          <p:cNvPr id="4" name="Text Box 2"/>
          <p:cNvSpPr txBox="1">
            <a:spLocks noGrp="1" noChangeArrowheads="1"/>
          </p:cNvSpPr>
          <p:nvPr>
            <p:ph type="sldNum" sz="quarter" idx="10"/>
          </p:nvPr>
        </p:nvSpPr>
        <p:spPr>
          <a:ln/>
        </p:spPr>
        <p:txBody>
          <a:bodyPr/>
          <a:lstStyle>
            <a:lvl1pPr>
              <a:defRPr/>
            </a:lvl1pPr>
          </a:lstStyle>
          <a:p>
            <a:pPr>
              <a:defRPr/>
            </a:pPr>
            <a:fld id="{E9D30352-27E7-4B65-BA3F-D591706E773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76174266"/>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648" y="1600711"/>
            <a:ext cx="4060775" cy="4525119"/>
          </a:xfrm>
          <a:prstGeom prst="rect">
            <a:avLst/>
          </a:prstGeom>
        </p:spPr>
        <p:txBody>
          <a:bodyPr vert="horz" lIns="64084" tIns="32035" rIns="64084" bIns="32035"/>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25579" y="1600711"/>
            <a:ext cx="4060775" cy="4525119"/>
          </a:xfrm>
          <a:prstGeom prst="rect">
            <a:avLst/>
          </a:prstGeom>
        </p:spPr>
        <p:txBody>
          <a:bodyPr vert="horz" lIns="64084" tIns="32035" rIns="64084" bIns="32035"/>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Text Box 2"/>
          <p:cNvSpPr txBox="1">
            <a:spLocks noGrp="1" noChangeArrowheads="1"/>
          </p:cNvSpPr>
          <p:nvPr>
            <p:ph type="sldNum" sz="quarter" idx="10"/>
          </p:nvPr>
        </p:nvSpPr>
        <p:spPr>
          <a:ln/>
        </p:spPr>
        <p:txBody>
          <a:bodyPr/>
          <a:lstStyle>
            <a:lvl1pPr>
              <a:defRPr/>
            </a:lvl1pPr>
          </a:lstStyle>
          <a:p>
            <a:pPr>
              <a:defRPr/>
            </a:pPr>
            <a:fld id="{084587C9-505C-4DF1-A4D2-46F41CC3BE9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86708363"/>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647" y="274588"/>
            <a:ext cx="8228707"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647" y="1534791"/>
            <a:ext cx="4039568" cy="639589"/>
          </a:xfrm>
          <a:prstGeom prst="rect">
            <a:avLst/>
          </a:prstGeom>
        </p:spPr>
        <p:txBody>
          <a:bodyPr vert="horz" lIns="64084" tIns="32035" rIns="64084" bIns="32035" anchor="b"/>
          <a:lstStyle>
            <a:lvl1pPr marL="0" indent="0">
              <a:buNone/>
              <a:defRPr sz="1700" b="1"/>
            </a:lvl1pPr>
            <a:lvl2pPr marL="320396" indent="0">
              <a:buNone/>
              <a:defRPr sz="1400" b="1"/>
            </a:lvl2pPr>
            <a:lvl3pPr marL="640804" indent="0">
              <a:buNone/>
              <a:defRPr sz="1300" b="1"/>
            </a:lvl3pPr>
            <a:lvl4pPr marL="961218" indent="0">
              <a:buNone/>
              <a:defRPr sz="1100" b="1"/>
            </a:lvl4pPr>
            <a:lvl5pPr marL="1281619" indent="0">
              <a:buNone/>
              <a:defRPr sz="1100" b="1"/>
            </a:lvl5pPr>
            <a:lvl6pPr marL="1602034" indent="0">
              <a:buNone/>
              <a:defRPr sz="1100" b="1"/>
            </a:lvl6pPr>
            <a:lvl7pPr marL="1922429" indent="0">
              <a:buNone/>
              <a:defRPr sz="1100" b="1"/>
            </a:lvl7pPr>
            <a:lvl8pPr marL="2242841" indent="0">
              <a:buNone/>
              <a:defRPr sz="1100" b="1"/>
            </a:lvl8pPr>
            <a:lvl9pPr marL="2563249" indent="0">
              <a:buNone/>
              <a:defRPr sz="11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647" y="2174379"/>
            <a:ext cx="4039568" cy="3951387"/>
          </a:xfrm>
          <a:prstGeom prst="rect">
            <a:avLst/>
          </a:prstGeom>
        </p:spPr>
        <p:txBody>
          <a:bodyPr vert="horz" lIns="64084" tIns="32035" rIns="64084" bIns="32035"/>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4555" y="1534791"/>
            <a:ext cx="4041799" cy="639589"/>
          </a:xfrm>
          <a:prstGeom prst="rect">
            <a:avLst/>
          </a:prstGeom>
        </p:spPr>
        <p:txBody>
          <a:bodyPr vert="horz" lIns="64084" tIns="32035" rIns="64084" bIns="32035" anchor="b"/>
          <a:lstStyle>
            <a:lvl1pPr marL="0" indent="0">
              <a:buNone/>
              <a:defRPr sz="1700" b="1"/>
            </a:lvl1pPr>
            <a:lvl2pPr marL="320396" indent="0">
              <a:buNone/>
              <a:defRPr sz="1400" b="1"/>
            </a:lvl2pPr>
            <a:lvl3pPr marL="640804" indent="0">
              <a:buNone/>
              <a:defRPr sz="1300" b="1"/>
            </a:lvl3pPr>
            <a:lvl4pPr marL="961218" indent="0">
              <a:buNone/>
              <a:defRPr sz="1100" b="1"/>
            </a:lvl4pPr>
            <a:lvl5pPr marL="1281619" indent="0">
              <a:buNone/>
              <a:defRPr sz="1100" b="1"/>
            </a:lvl5pPr>
            <a:lvl6pPr marL="1602034" indent="0">
              <a:buNone/>
              <a:defRPr sz="1100" b="1"/>
            </a:lvl6pPr>
            <a:lvl7pPr marL="1922429" indent="0">
              <a:buNone/>
              <a:defRPr sz="1100" b="1"/>
            </a:lvl7pPr>
            <a:lvl8pPr marL="2242841" indent="0">
              <a:buNone/>
              <a:defRPr sz="1100" b="1"/>
            </a:lvl8pPr>
            <a:lvl9pPr marL="2563249" indent="0">
              <a:buNone/>
              <a:defRPr sz="11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4555" y="2174379"/>
            <a:ext cx="4041799" cy="3951387"/>
          </a:xfrm>
          <a:prstGeom prst="rect">
            <a:avLst/>
          </a:prstGeom>
        </p:spPr>
        <p:txBody>
          <a:bodyPr vert="horz" lIns="64084" tIns="32035" rIns="64084" bIns="32035"/>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Text Box 2"/>
          <p:cNvSpPr txBox="1">
            <a:spLocks noGrp="1" noChangeArrowheads="1"/>
          </p:cNvSpPr>
          <p:nvPr>
            <p:ph type="sldNum" sz="quarter" idx="10"/>
          </p:nvPr>
        </p:nvSpPr>
        <p:spPr>
          <a:ln/>
        </p:spPr>
        <p:txBody>
          <a:bodyPr/>
          <a:lstStyle>
            <a:lvl1pPr>
              <a:defRPr/>
            </a:lvl1pPr>
          </a:lstStyle>
          <a:p>
            <a:pPr>
              <a:defRPr/>
            </a:pPr>
            <a:fld id="{BA578497-4695-4A15-BCEB-E22B8CF0E56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8512797"/>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Text Box 2"/>
          <p:cNvSpPr txBox="1">
            <a:spLocks noGrp="1" noChangeArrowheads="1"/>
          </p:cNvSpPr>
          <p:nvPr>
            <p:ph type="sldNum" sz="quarter" idx="10"/>
          </p:nvPr>
        </p:nvSpPr>
        <p:spPr>
          <a:ln/>
        </p:spPr>
        <p:txBody>
          <a:bodyPr/>
          <a:lstStyle>
            <a:lvl1pPr>
              <a:defRPr/>
            </a:lvl1pPr>
          </a:lstStyle>
          <a:p>
            <a:pPr>
              <a:defRPr/>
            </a:pPr>
            <a:fld id="{01B4F894-01FF-4A11-90D0-901365CA6CD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83834915"/>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Text Box 2"/>
          <p:cNvSpPr txBox="1">
            <a:spLocks noGrp="1" noChangeArrowheads="1"/>
          </p:cNvSpPr>
          <p:nvPr>
            <p:ph type="sldNum" sz="quarter" idx="10"/>
          </p:nvPr>
        </p:nvSpPr>
        <p:spPr>
          <a:ln/>
        </p:spPr>
        <p:txBody>
          <a:bodyPr/>
          <a:lstStyle>
            <a:lvl1pPr>
              <a:defRPr/>
            </a:lvl1pPr>
          </a:lstStyle>
          <a:p>
            <a:pPr>
              <a:defRPr/>
            </a:pPr>
            <a:fld id="{6F5F6133-F059-4228-8199-6584C68F7C7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7475009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711" y="273537"/>
            <a:ext cx="3008189" cy="1161975"/>
          </a:xfrm>
        </p:spPr>
        <p:txBody>
          <a:bodyPr anchor="b"/>
          <a:lstStyle>
            <a:lvl1pPr algn="l">
              <a:defRPr sz="14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224" y="273473"/>
            <a:ext cx="5111130" cy="5852294"/>
          </a:xfrm>
          <a:prstGeom prst="rect">
            <a:avLst/>
          </a:prstGeom>
        </p:spPr>
        <p:txBody>
          <a:bodyPr vert="horz" lIns="64084" tIns="32035" rIns="64084" bIns="32035"/>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711" y="1435448"/>
            <a:ext cx="3008189" cy="4690318"/>
          </a:xfrm>
          <a:prstGeom prst="rect">
            <a:avLst/>
          </a:prstGeom>
        </p:spPr>
        <p:txBody>
          <a:bodyPr vert="horz" lIns="64084" tIns="32035" rIns="64084" bIns="32035"/>
          <a:lstStyle>
            <a:lvl1pPr marL="0" indent="0">
              <a:buNone/>
              <a:defRPr sz="1000"/>
            </a:lvl1pPr>
            <a:lvl2pPr marL="320396" indent="0">
              <a:buNone/>
              <a:defRPr sz="800"/>
            </a:lvl2pPr>
            <a:lvl3pPr marL="640804" indent="0">
              <a:buNone/>
              <a:defRPr sz="700"/>
            </a:lvl3pPr>
            <a:lvl4pPr marL="961218" indent="0">
              <a:buNone/>
              <a:defRPr sz="600"/>
            </a:lvl4pPr>
            <a:lvl5pPr marL="1281619" indent="0">
              <a:buNone/>
              <a:defRPr sz="600"/>
            </a:lvl5pPr>
            <a:lvl6pPr marL="1602034" indent="0">
              <a:buNone/>
              <a:defRPr sz="600"/>
            </a:lvl6pPr>
            <a:lvl7pPr marL="1922429" indent="0">
              <a:buNone/>
              <a:defRPr sz="600"/>
            </a:lvl7pPr>
            <a:lvl8pPr marL="2242841" indent="0">
              <a:buNone/>
              <a:defRPr sz="600"/>
            </a:lvl8pPr>
            <a:lvl9pPr marL="2563249" indent="0">
              <a:buNone/>
              <a:defRPr sz="600"/>
            </a:lvl9pPr>
          </a:lstStyle>
          <a:p>
            <a:pPr lvl="0"/>
            <a:r>
              <a:rPr lang="ja-JP" altLang="en-US" smtClean="0"/>
              <a:t>マスター テキストの書式設定</a:t>
            </a:r>
          </a:p>
        </p:txBody>
      </p:sp>
      <p:sp>
        <p:nvSpPr>
          <p:cNvPr id="5" name="Text Box 2"/>
          <p:cNvSpPr txBox="1">
            <a:spLocks noGrp="1" noChangeArrowheads="1"/>
          </p:cNvSpPr>
          <p:nvPr>
            <p:ph type="sldNum" sz="quarter" idx="10"/>
          </p:nvPr>
        </p:nvSpPr>
        <p:spPr>
          <a:ln/>
        </p:spPr>
        <p:txBody>
          <a:bodyPr/>
          <a:lstStyle>
            <a:lvl1pPr>
              <a:defRPr/>
            </a:lvl1pPr>
          </a:lstStyle>
          <a:p>
            <a:pPr>
              <a:defRPr/>
            </a:pPr>
            <a:fld id="{FFE8C4A9-F3D9-405F-9B57-C50F5BEEF0E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67021341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457647" y="1600712"/>
            <a:ext cx="8228707" cy="4525119"/>
          </a:xfrm>
          <a:prstGeom prst="rect">
            <a:avLst/>
          </a:prstGeom>
        </p:spPr>
        <p:txBody>
          <a:bodyPr vert="horz" lIns="64081" tIns="32033" rIns="64081" bIns="32033"/>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Text Box 2"/>
          <p:cNvSpPr txBox="1">
            <a:spLocks noGrp="1" noChangeArrowheads="1"/>
          </p:cNvSpPr>
          <p:nvPr>
            <p:ph type="sldNum" sz="quarter" idx="10"/>
          </p:nvPr>
        </p:nvSpPr>
        <p:spPr>
          <a:ln/>
        </p:spPr>
        <p:txBody>
          <a:bodyPr/>
          <a:lstStyle>
            <a:lvl1pPr>
              <a:defRPr/>
            </a:lvl1pPr>
          </a:lstStyle>
          <a:p>
            <a:pPr>
              <a:defRPr/>
            </a:pPr>
            <a:fld id="{01C29318-37C9-4DAD-9E86-37DCB4E9666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89627889"/>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699" y="4800824"/>
            <a:ext cx="5486177" cy="567035"/>
          </a:xfrm>
        </p:spPr>
        <p:txBody>
          <a:bodyPr anchor="b"/>
          <a:lstStyle>
            <a:lvl1pPr algn="l">
              <a:defRPr sz="14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699" y="612800"/>
            <a:ext cx="5486177" cy="4114354"/>
          </a:xfrm>
          <a:prstGeom prst="rect">
            <a:avLst/>
          </a:prstGeom>
        </p:spPr>
        <p:txBody>
          <a:bodyPr vert="horz" lIns="64084" tIns="32035" rIns="64084" bIns="32035"/>
          <a:lstStyle>
            <a:lvl1pPr marL="0" indent="0">
              <a:buNone/>
              <a:defRPr sz="2200"/>
            </a:lvl1pPr>
            <a:lvl2pPr marL="320396" indent="0">
              <a:buNone/>
              <a:defRPr sz="2000"/>
            </a:lvl2pPr>
            <a:lvl3pPr marL="640804" indent="0">
              <a:buNone/>
              <a:defRPr sz="1700"/>
            </a:lvl3pPr>
            <a:lvl4pPr marL="961218" indent="0">
              <a:buNone/>
              <a:defRPr sz="1400"/>
            </a:lvl4pPr>
            <a:lvl5pPr marL="1281619" indent="0">
              <a:buNone/>
              <a:defRPr sz="1400"/>
            </a:lvl5pPr>
            <a:lvl6pPr marL="1602034" indent="0">
              <a:buNone/>
              <a:defRPr sz="1400"/>
            </a:lvl6pPr>
            <a:lvl7pPr marL="1922429" indent="0">
              <a:buNone/>
              <a:defRPr sz="1400"/>
            </a:lvl7pPr>
            <a:lvl8pPr marL="2242841" indent="0">
              <a:buNone/>
              <a:defRPr sz="1400"/>
            </a:lvl8pPr>
            <a:lvl9pPr marL="2563249" indent="0">
              <a:buNone/>
              <a:defRPr sz="1400"/>
            </a:lvl9pPr>
          </a:lstStyle>
          <a:p>
            <a:pPr lvl="0"/>
            <a:endParaRPr lang="ja-JP" altLang="en-US" noProof="0" smtClean="0">
              <a:sym typeface="ヒラギノ角ゴ Pro W3" charset="0"/>
            </a:endParaRPr>
          </a:p>
        </p:txBody>
      </p:sp>
      <p:sp>
        <p:nvSpPr>
          <p:cNvPr id="4" name="テキスト プレースホルダー 3"/>
          <p:cNvSpPr>
            <a:spLocks noGrp="1"/>
          </p:cNvSpPr>
          <p:nvPr>
            <p:ph type="body" sz="half" idx="2"/>
          </p:nvPr>
        </p:nvSpPr>
        <p:spPr>
          <a:xfrm>
            <a:off x="1792699" y="5367860"/>
            <a:ext cx="5486177" cy="804788"/>
          </a:xfrm>
          <a:prstGeom prst="rect">
            <a:avLst/>
          </a:prstGeom>
        </p:spPr>
        <p:txBody>
          <a:bodyPr vert="horz" lIns="64084" tIns="32035" rIns="64084" bIns="32035"/>
          <a:lstStyle>
            <a:lvl1pPr marL="0" indent="0">
              <a:buNone/>
              <a:defRPr sz="1000"/>
            </a:lvl1pPr>
            <a:lvl2pPr marL="320396" indent="0">
              <a:buNone/>
              <a:defRPr sz="800"/>
            </a:lvl2pPr>
            <a:lvl3pPr marL="640804" indent="0">
              <a:buNone/>
              <a:defRPr sz="700"/>
            </a:lvl3pPr>
            <a:lvl4pPr marL="961218" indent="0">
              <a:buNone/>
              <a:defRPr sz="600"/>
            </a:lvl4pPr>
            <a:lvl5pPr marL="1281619" indent="0">
              <a:buNone/>
              <a:defRPr sz="600"/>
            </a:lvl5pPr>
            <a:lvl6pPr marL="1602034" indent="0">
              <a:buNone/>
              <a:defRPr sz="600"/>
            </a:lvl6pPr>
            <a:lvl7pPr marL="1922429" indent="0">
              <a:buNone/>
              <a:defRPr sz="600"/>
            </a:lvl7pPr>
            <a:lvl8pPr marL="2242841" indent="0">
              <a:buNone/>
              <a:defRPr sz="600"/>
            </a:lvl8pPr>
            <a:lvl9pPr marL="2563249" indent="0">
              <a:buNone/>
              <a:defRPr sz="600"/>
            </a:lvl9pPr>
          </a:lstStyle>
          <a:p>
            <a:pPr lvl="0"/>
            <a:r>
              <a:rPr lang="ja-JP" altLang="en-US" smtClean="0"/>
              <a:t>マスター テキストの書式設定</a:t>
            </a:r>
          </a:p>
        </p:txBody>
      </p:sp>
      <p:sp>
        <p:nvSpPr>
          <p:cNvPr id="5" name="Text Box 2"/>
          <p:cNvSpPr txBox="1">
            <a:spLocks noGrp="1" noChangeArrowheads="1"/>
          </p:cNvSpPr>
          <p:nvPr>
            <p:ph type="sldNum" sz="quarter" idx="10"/>
          </p:nvPr>
        </p:nvSpPr>
        <p:spPr>
          <a:ln/>
        </p:spPr>
        <p:txBody>
          <a:bodyPr/>
          <a:lstStyle>
            <a:lvl1pPr>
              <a:defRPr/>
            </a:lvl1pPr>
          </a:lstStyle>
          <a:p>
            <a:pPr>
              <a:defRPr/>
            </a:pPr>
            <a:fld id="{002C9838-9E96-495A-8686-BA376F6918D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71746476"/>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647" y="1600711"/>
            <a:ext cx="8228707" cy="4525119"/>
          </a:xfrm>
          <a:prstGeom prst="rect">
            <a:avLst/>
          </a:prstGeom>
        </p:spPr>
        <p:txBody>
          <a:bodyPr vert="eaVert" lIns="64084" tIns="32035" rIns="64084" bIns="32035"/>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Text Box 2"/>
          <p:cNvSpPr txBox="1">
            <a:spLocks noGrp="1" noChangeArrowheads="1"/>
          </p:cNvSpPr>
          <p:nvPr>
            <p:ph type="sldNum" sz="quarter" idx="10"/>
          </p:nvPr>
        </p:nvSpPr>
        <p:spPr>
          <a:ln/>
        </p:spPr>
        <p:txBody>
          <a:bodyPr/>
          <a:lstStyle>
            <a:lvl1pPr>
              <a:defRPr/>
            </a:lvl1pPr>
          </a:lstStyle>
          <a:p>
            <a:pPr>
              <a:defRPr/>
            </a:pPr>
            <a:fld id="{B7740DD2-FE76-4CE7-A648-CA8506888E5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62591479"/>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177" y="1600711"/>
            <a:ext cx="2057176" cy="4525119"/>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647" y="1600711"/>
            <a:ext cx="6064374" cy="4525119"/>
          </a:xfrm>
          <a:prstGeom prst="rect">
            <a:avLst/>
          </a:prstGeom>
        </p:spPr>
        <p:txBody>
          <a:bodyPr vert="eaVert" lIns="64084" tIns="32035" rIns="64084" bIns="32035"/>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Text Box 2"/>
          <p:cNvSpPr txBox="1">
            <a:spLocks noGrp="1" noChangeArrowheads="1"/>
          </p:cNvSpPr>
          <p:nvPr>
            <p:ph type="sldNum" sz="quarter" idx="10"/>
          </p:nvPr>
        </p:nvSpPr>
        <p:spPr>
          <a:ln/>
        </p:spPr>
        <p:txBody>
          <a:bodyPr/>
          <a:lstStyle>
            <a:lvl1pPr>
              <a:defRPr/>
            </a:lvl1pPr>
          </a:lstStyle>
          <a:p>
            <a:pPr>
              <a:defRPr/>
            </a:pPr>
            <a:fld id="{2D7EB83B-A4AF-4526-AC0E-6B729C37C2B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1802942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189" y="4406802"/>
            <a:ext cx="7772176" cy="1361777"/>
          </a:xfrm>
        </p:spPr>
        <p:txBody>
          <a:bodyPr anchor="t"/>
          <a:lstStyle>
            <a:lvl1pPr algn="l">
              <a:defRPr sz="28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189" y="2906613"/>
            <a:ext cx="7772176" cy="1500188"/>
          </a:xfrm>
          <a:prstGeom prst="rect">
            <a:avLst/>
          </a:prstGeom>
        </p:spPr>
        <p:txBody>
          <a:bodyPr vert="horz" lIns="64081" tIns="32033" rIns="64081" bIns="32033" anchor="b"/>
          <a:lstStyle>
            <a:lvl1pPr marL="0" indent="0">
              <a:buNone/>
              <a:defRPr sz="1400"/>
            </a:lvl1pPr>
            <a:lvl2pPr marL="320379" indent="0">
              <a:buNone/>
              <a:defRPr sz="1300"/>
            </a:lvl2pPr>
            <a:lvl3pPr marL="640771" indent="0">
              <a:buNone/>
              <a:defRPr sz="1100"/>
            </a:lvl3pPr>
            <a:lvl4pPr marL="961169" indent="0">
              <a:buNone/>
              <a:defRPr sz="1000"/>
            </a:lvl4pPr>
            <a:lvl5pPr marL="1281554" indent="0">
              <a:buNone/>
              <a:defRPr sz="1000"/>
            </a:lvl5pPr>
            <a:lvl6pPr marL="1601952" indent="0">
              <a:buNone/>
              <a:defRPr sz="1000"/>
            </a:lvl6pPr>
            <a:lvl7pPr marL="1922331" indent="0">
              <a:buNone/>
              <a:defRPr sz="1000"/>
            </a:lvl7pPr>
            <a:lvl8pPr marL="2242726" indent="0">
              <a:buNone/>
              <a:defRPr sz="1000"/>
            </a:lvl8pPr>
            <a:lvl9pPr marL="2563118" indent="0">
              <a:buNone/>
              <a:defRPr sz="1000"/>
            </a:lvl9pPr>
          </a:lstStyle>
          <a:p>
            <a:pPr lvl="0"/>
            <a:r>
              <a:rPr lang="ja-JP" altLang="en-US" smtClean="0"/>
              <a:t>マスター テキストの書式設定</a:t>
            </a:r>
          </a:p>
        </p:txBody>
      </p:sp>
      <p:sp>
        <p:nvSpPr>
          <p:cNvPr id="4" name="Text Box 2"/>
          <p:cNvSpPr txBox="1">
            <a:spLocks noGrp="1" noChangeArrowheads="1"/>
          </p:cNvSpPr>
          <p:nvPr>
            <p:ph type="sldNum" sz="quarter" idx="10"/>
          </p:nvPr>
        </p:nvSpPr>
        <p:spPr>
          <a:ln/>
        </p:spPr>
        <p:txBody>
          <a:bodyPr/>
          <a:lstStyle>
            <a:lvl1pPr>
              <a:defRPr/>
            </a:lvl1pPr>
          </a:lstStyle>
          <a:p>
            <a:pPr>
              <a:defRPr/>
            </a:pPr>
            <a:fld id="{E9D30352-27E7-4B65-BA3F-D591706E773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54327700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648" y="1600712"/>
            <a:ext cx="4060775" cy="4525119"/>
          </a:xfrm>
          <a:prstGeom prst="rect">
            <a:avLst/>
          </a:prstGeom>
        </p:spPr>
        <p:txBody>
          <a:bodyPr vert="horz" lIns="64081" tIns="32033" rIns="64081" bIns="32033"/>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25579" y="1600712"/>
            <a:ext cx="4060775" cy="4525119"/>
          </a:xfrm>
          <a:prstGeom prst="rect">
            <a:avLst/>
          </a:prstGeom>
        </p:spPr>
        <p:txBody>
          <a:bodyPr vert="horz" lIns="64081" tIns="32033" rIns="64081" bIns="32033"/>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Text Box 2"/>
          <p:cNvSpPr txBox="1">
            <a:spLocks noGrp="1" noChangeArrowheads="1"/>
          </p:cNvSpPr>
          <p:nvPr>
            <p:ph type="sldNum" sz="quarter" idx="10"/>
          </p:nvPr>
        </p:nvSpPr>
        <p:spPr>
          <a:ln/>
        </p:spPr>
        <p:txBody>
          <a:bodyPr/>
          <a:lstStyle>
            <a:lvl1pPr>
              <a:defRPr/>
            </a:lvl1pPr>
          </a:lstStyle>
          <a:p>
            <a:pPr>
              <a:defRPr/>
            </a:pPr>
            <a:fld id="{084587C9-505C-4DF1-A4D2-46F41CC3BE9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03018069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647" y="274588"/>
            <a:ext cx="8228707"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647" y="1534791"/>
            <a:ext cx="4039568" cy="639589"/>
          </a:xfrm>
          <a:prstGeom prst="rect">
            <a:avLst/>
          </a:prstGeom>
        </p:spPr>
        <p:txBody>
          <a:bodyPr vert="horz" lIns="64081" tIns="32033" rIns="64081" bIns="32033" anchor="b"/>
          <a:lstStyle>
            <a:lvl1pPr marL="0" indent="0">
              <a:buNone/>
              <a:defRPr sz="1700" b="1"/>
            </a:lvl1pPr>
            <a:lvl2pPr marL="320379" indent="0">
              <a:buNone/>
              <a:defRPr sz="1400" b="1"/>
            </a:lvl2pPr>
            <a:lvl3pPr marL="640771" indent="0">
              <a:buNone/>
              <a:defRPr sz="1300" b="1"/>
            </a:lvl3pPr>
            <a:lvl4pPr marL="961169" indent="0">
              <a:buNone/>
              <a:defRPr sz="1100" b="1"/>
            </a:lvl4pPr>
            <a:lvl5pPr marL="1281554" indent="0">
              <a:buNone/>
              <a:defRPr sz="1100" b="1"/>
            </a:lvl5pPr>
            <a:lvl6pPr marL="1601952" indent="0">
              <a:buNone/>
              <a:defRPr sz="1100" b="1"/>
            </a:lvl6pPr>
            <a:lvl7pPr marL="1922331" indent="0">
              <a:buNone/>
              <a:defRPr sz="1100" b="1"/>
            </a:lvl7pPr>
            <a:lvl8pPr marL="2242726" indent="0">
              <a:buNone/>
              <a:defRPr sz="1100" b="1"/>
            </a:lvl8pPr>
            <a:lvl9pPr marL="2563118" indent="0">
              <a:buNone/>
              <a:defRPr sz="11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647" y="2174379"/>
            <a:ext cx="4039568" cy="3951387"/>
          </a:xfrm>
          <a:prstGeom prst="rect">
            <a:avLst/>
          </a:prstGeom>
        </p:spPr>
        <p:txBody>
          <a:bodyPr vert="horz" lIns="64081" tIns="32033" rIns="64081" bIns="32033"/>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4555" y="1534791"/>
            <a:ext cx="4041799" cy="639589"/>
          </a:xfrm>
          <a:prstGeom prst="rect">
            <a:avLst/>
          </a:prstGeom>
        </p:spPr>
        <p:txBody>
          <a:bodyPr vert="horz" lIns="64081" tIns="32033" rIns="64081" bIns="32033" anchor="b"/>
          <a:lstStyle>
            <a:lvl1pPr marL="0" indent="0">
              <a:buNone/>
              <a:defRPr sz="1700" b="1"/>
            </a:lvl1pPr>
            <a:lvl2pPr marL="320379" indent="0">
              <a:buNone/>
              <a:defRPr sz="1400" b="1"/>
            </a:lvl2pPr>
            <a:lvl3pPr marL="640771" indent="0">
              <a:buNone/>
              <a:defRPr sz="1300" b="1"/>
            </a:lvl3pPr>
            <a:lvl4pPr marL="961169" indent="0">
              <a:buNone/>
              <a:defRPr sz="1100" b="1"/>
            </a:lvl4pPr>
            <a:lvl5pPr marL="1281554" indent="0">
              <a:buNone/>
              <a:defRPr sz="1100" b="1"/>
            </a:lvl5pPr>
            <a:lvl6pPr marL="1601952" indent="0">
              <a:buNone/>
              <a:defRPr sz="1100" b="1"/>
            </a:lvl6pPr>
            <a:lvl7pPr marL="1922331" indent="0">
              <a:buNone/>
              <a:defRPr sz="1100" b="1"/>
            </a:lvl7pPr>
            <a:lvl8pPr marL="2242726" indent="0">
              <a:buNone/>
              <a:defRPr sz="1100" b="1"/>
            </a:lvl8pPr>
            <a:lvl9pPr marL="2563118" indent="0">
              <a:buNone/>
              <a:defRPr sz="11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4555" y="2174379"/>
            <a:ext cx="4041799" cy="3951387"/>
          </a:xfrm>
          <a:prstGeom prst="rect">
            <a:avLst/>
          </a:prstGeom>
        </p:spPr>
        <p:txBody>
          <a:bodyPr vert="horz" lIns="64081" tIns="32033" rIns="64081" bIns="32033"/>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Text Box 2"/>
          <p:cNvSpPr txBox="1">
            <a:spLocks noGrp="1" noChangeArrowheads="1"/>
          </p:cNvSpPr>
          <p:nvPr>
            <p:ph type="sldNum" sz="quarter" idx="10"/>
          </p:nvPr>
        </p:nvSpPr>
        <p:spPr>
          <a:ln/>
        </p:spPr>
        <p:txBody>
          <a:bodyPr/>
          <a:lstStyle>
            <a:lvl1pPr>
              <a:defRPr/>
            </a:lvl1pPr>
          </a:lstStyle>
          <a:p>
            <a:pPr>
              <a:defRPr/>
            </a:pPr>
            <a:fld id="{BA578497-4695-4A15-BCEB-E22B8CF0E56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0378093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Text Box 2"/>
          <p:cNvSpPr txBox="1">
            <a:spLocks noGrp="1" noChangeArrowheads="1"/>
          </p:cNvSpPr>
          <p:nvPr>
            <p:ph type="sldNum" sz="quarter" idx="10"/>
          </p:nvPr>
        </p:nvSpPr>
        <p:spPr>
          <a:ln/>
        </p:spPr>
        <p:txBody>
          <a:bodyPr/>
          <a:lstStyle>
            <a:lvl1pPr>
              <a:defRPr/>
            </a:lvl1pPr>
          </a:lstStyle>
          <a:p>
            <a:pPr>
              <a:defRPr/>
            </a:pPr>
            <a:fld id="{01B4F894-01FF-4A11-90D0-901365CA6CD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0761158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Text Box 2"/>
          <p:cNvSpPr txBox="1">
            <a:spLocks noGrp="1" noChangeArrowheads="1"/>
          </p:cNvSpPr>
          <p:nvPr>
            <p:ph type="sldNum" sz="quarter" idx="10"/>
          </p:nvPr>
        </p:nvSpPr>
        <p:spPr>
          <a:ln/>
        </p:spPr>
        <p:txBody>
          <a:bodyPr/>
          <a:lstStyle>
            <a:lvl1pPr>
              <a:defRPr/>
            </a:lvl1pPr>
          </a:lstStyle>
          <a:p>
            <a:pPr>
              <a:defRPr/>
            </a:pPr>
            <a:fld id="{6F5F6133-F059-4228-8199-6584C68F7C7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240581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712" y="273538"/>
            <a:ext cx="3008189" cy="1161975"/>
          </a:xfrm>
        </p:spPr>
        <p:txBody>
          <a:bodyPr anchor="b"/>
          <a:lstStyle>
            <a:lvl1pPr algn="l">
              <a:defRPr sz="14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224" y="273473"/>
            <a:ext cx="5111130" cy="5852294"/>
          </a:xfrm>
          <a:prstGeom prst="rect">
            <a:avLst/>
          </a:prstGeom>
        </p:spPr>
        <p:txBody>
          <a:bodyPr vert="horz" lIns="64081" tIns="32033" rIns="64081" bIns="32033"/>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712" y="1435448"/>
            <a:ext cx="3008189" cy="4690318"/>
          </a:xfrm>
          <a:prstGeom prst="rect">
            <a:avLst/>
          </a:prstGeom>
        </p:spPr>
        <p:txBody>
          <a:bodyPr vert="horz" lIns="64081" tIns="32033" rIns="64081" bIns="32033"/>
          <a:lstStyle>
            <a:lvl1pPr marL="0" indent="0">
              <a:buNone/>
              <a:defRPr sz="1000"/>
            </a:lvl1pPr>
            <a:lvl2pPr marL="320379" indent="0">
              <a:buNone/>
              <a:defRPr sz="800"/>
            </a:lvl2pPr>
            <a:lvl3pPr marL="640771" indent="0">
              <a:buNone/>
              <a:defRPr sz="700"/>
            </a:lvl3pPr>
            <a:lvl4pPr marL="961169" indent="0">
              <a:buNone/>
              <a:defRPr sz="600"/>
            </a:lvl4pPr>
            <a:lvl5pPr marL="1281554" indent="0">
              <a:buNone/>
              <a:defRPr sz="600"/>
            </a:lvl5pPr>
            <a:lvl6pPr marL="1601952" indent="0">
              <a:buNone/>
              <a:defRPr sz="600"/>
            </a:lvl6pPr>
            <a:lvl7pPr marL="1922331" indent="0">
              <a:buNone/>
              <a:defRPr sz="600"/>
            </a:lvl7pPr>
            <a:lvl8pPr marL="2242726" indent="0">
              <a:buNone/>
              <a:defRPr sz="600"/>
            </a:lvl8pPr>
            <a:lvl9pPr marL="2563118" indent="0">
              <a:buNone/>
              <a:defRPr sz="600"/>
            </a:lvl9pPr>
          </a:lstStyle>
          <a:p>
            <a:pPr lvl="0"/>
            <a:r>
              <a:rPr lang="ja-JP" altLang="en-US" smtClean="0"/>
              <a:t>マスター テキストの書式設定</a:t>
            </a:r>
          </a:p>
        </p:txBody>
      </p:sp>
      <p:sp>
        <p:nvSpPr>
          <p:cNvPr id="5" name="Text Box 2"/>
          <p:cNvSpPr txBox="1">
            <a:spLocks noGrp="1" noChangeArrowheads="1"/>
          </p:cNvSpPr>
          <p:nvPr>
            <p:ph type="sldNum" sz="quarter" idx="10"/>
          </p:nvPr>
        </p:nvSpPr>
        <p:spPr>
          <a:ln/>
        </p:spPr>
        <p:txBody>
          <a:bodyPr/>
          <a:lstStyle>
            <a:lvl1pPr>
              <a:defRPr/>
            </a:lvl1pPr>
          </a:lstStyle>
          <a:p>
            <a:pPr>
              <a:defRPr/>
            </a:pPr>
            <a:fld id="{FFE8C4A9-F3D9-405F-9B57-C50F5BEEF0E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5700170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700" y="4800824"/>
            <a:ext cx="5486177" cy="567035"/>
          </a:xfrm>
        </p:spPr>
        <p:txBody>
          <a:bodyPr anchor="b"/>
          <a:lstStyle>
            <a:lvl1pPr algn="l">
              <a:defRPr sz="14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700" y="612800"/>
            <a:ext cx="5486177" cy="4114354"/>
          </a:xfrm>
          <a:prstGeom prst="rect">
            <a:avLst/>
          </a:prstGeom>
        </p:spPr>
        <p:txBody>
          <a:bodyPr vert="horz" lIns="64081" tIns="32033" rIns="64081" bIns="32033"/>
          <a:lstStyle>
            <a:lvl1pPr marL="0" indent="0">
              <a:buNone/>
              <a:defRPr sz="2200"/>
            </a:lvl1pPr>
            <a:lvl2pPr marL="320379" indent="0">
              <a:buNone/>
              <a:defRPr sz="2000"/>
            </a:lvl2pPr>
            <a:lvl3pPr marL="640771" indent="0">
              <a:buNone/>
              <a:defRPr sz="1700"/>
            </a:lvl3pPr>
            <a:lvl4pPr marL="961169" indent="0">
              <a:buNone/>
              <a:defRPr sz="1400"/>
            </a:lvl4pPr>
            <a:lvl5pPr marL="1281554" indent="0">
              <a:buNone/>
              <a:defRPr sz="1400"/>
            </a:lvl5pPr>
            <a:lvl6pPr marL="1601952" indent="0">
              <a:buNone/>
              <a:defRPr sz="1400"/>
            </a:lvl6pPr>
            <a:lvl7pPr marL="1922331" indent="0">
              <a:buNone/>
              <a:defRPr sz="1400"/>
            </a:lvl7pPr>
            <a:lvl8pPr marL="2242726" indent="0">
              <a:buNone/>
              <a:defRPr sz="1400"/>
            </a:lvl8pPr>
            <a:lvl9pPr marL="2563118" indent="0">
              <a:buNone/>
              <a:defRPr sz="1400"/>
            </a:lvl9pPr>
          </a:lstStyle>
          <a:p>
            <a:pPr lvl="0"/>
            <a:endParaRPr lang="ja-JP" altLang="en-US" noProof="0" smtClean="0">
              <a:sym typeface="ヒラギノ角ゴ Pro W3" charset="0"/>
            </a:endParaRPr>
          </a:p>
        </p:txBody>
      </p:sp>
      <p:sp>
        <p:nvSpPr>
          <p:cNvPr id="4" name="テキスト プレースホルダー 3"/>
          <p:cNvSpPr>
            <a:spLocks noGrp="1"/>
          </p:cNvSpPr>
          <p:nvPr>
            <p:ph type="body" sz="half" idx="2"/>
          </p:nvPr>
        </p:nvSpPr>
        <p:spPr>
          <a:xfrm>
            <a:off x="1792700" y="5367860"/>
            <a:ext cx="5486177" cy="804788"/>
          </a:xfrm>
          <a:prstGeom prst="rect">
            <a:avLst/>
          </a:prstGeom>
        </p:spPr>
        <p:txBody>
          <a:bodyPr vert="horz" lIns="64081" tIns="32033" rIns="64081" bIns="32033"/>
          <a:lstStyle>
            <a:lvl1pPr marL="0" indent="0">
              <a:buNone/>
              <a:defRPr sz="1000"/>
            </a:lvl1pPr>
            <a:lvl2pPr marL="320379" indent="0">
              <a:buNone/>
              <a:defRPr sz="800"/>
            </a:lvl2pPr>
            <a:lvl3pPr marL="640771" indent="0">
              <a:buNone/>
              <a:defRPr sz="700"/>
            </a:lvl3pPr>
            <a:lvl4pPr marL="961169" indent="0">
              <a:buNone/>
              <a:defRPr sz="600"/>
            </a:lvl4pPr>
            <a:lvl5pPr marL="1281554" indent="0">
              <a:buNone/>
              <a:defRPr sz="600"/>
            </a:lvl5pPr>
            <a:lvl6pPr marL="1601952" indent="0">
              <a:buNone/>
              <a:defRPr sz="600"/>
            </a:lvl6pPr>
            <a:lvl7pPr marL="1922331" indent="0">
              <a:buNone/>
              <a:defRPr sz="600"/>
            </a:lvl7pPr>
            <a:lvl8pPr marL="2242726" indent="0">
              <a:buNone/>
              <a:defRPr sz="600"/>
            </a:lvl8pPr>
            <a:lvl9pPr marL="2563118" indent="0">
              <a:buNone/>
              <a:defRPr sz="600"/>
            </a:lvl9pPr>
          </a:lstStyle>
          <a:p>
            <a:pPr lvl="0"/>
            <a:r>
              <a:rPr lang="ja-JP" altLang="en-US" smtClean="0"/>
              <a:t>マスター テキストの書式設定</a:t>
            </a:r>
          </a:p>
        </p:txBody>
      </p:sp>
      <p:sp>
        <p:nvSpPr>
          <p:cNvPr id="5" name="Text Box 2"/>
          <p:cNvSpPr txBox="1">
            <a:spLocks noGrp="1" noChangeArrowheads="1"/>
          </p:cNvSpPr>
          <p:nvPr>
            <p:ph type="sldNum" sz="quarter" idx="10"/>
          </p:nvPr>
        </p:nvSpPr>
        <p:spPr>
          <a:ln/>
        </p:spPr>
        <p:txBody>
          <a:bodyPr/>
          <a:lstStyle>
            <a:lvl1pPr>
              <a:defRPr/>
            </a:lvl1pPr>
          </a:lstStyle>
          <a:p>
            <a:pPr>
              <a:defRPr/>
            </a:pPr>
            <a:fld id="{002C9838-9E96-495A-8686-BA376F6918D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0407450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893034" y="2089547"/>
            <a:ext cx="7358063" cy="26789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35590" tIns="35590" rIns="35590" bIns="35590" numCol="1" anchor="ctr" anchorCtr="0" compatLnSpc="1">
            <a:prstTxWarp prst="textNoShape">
              <a:avLst/>
            </a:prstTxWarp>
          </a:bodyPr>
          <a:lstStyle/>
          <a:p>
            <a:pPr lvl="0"/>
            <a:r>
              <a:rPr lang="en-US" altLang="ja-JP">
                <a:sym typeface="Helvetica Neue" charset="0"/>
              </a:rPr>
              <a:t>Click to edit Master title style</a:t>
            </a:r>
          </a:p>
        </p:txBody>
      </p:sp>
      <p:sp>
        <p:nvSpPr>
          <p:cNvPr id="1026" name="Text Box 2"/>
          <p:cNvSpPr txBox="1">
            <a:spLocks noGrp="1" noChangeArrowheads="1"/>
          </p:cNvSpPr>
          <p:nvPr>
            <p:ph type="sldNum" sz="quarter" idx="4"/>
          </p:nvPr>
        </p:nvSpPr>
        <p:spPr bwMode="auto">
          <a:xfrm>
            <a:off x="8767903" y="6563320"/>
            <a:ext cx="260077" cy="2589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none" lIns="64081" tIns="32033" rIns="64081" bIns="32033" numCol="1" anchor="t" anchorCtr="0" compatLnSpc="1">
            <a:prstTxWarp prst="textNoShape">
              <a:avLst/>
            </a:prstTxWarp>
          </a:bodyPr>
          <a:lstStyle>
            <a:lvl1pPr>
              <a:defRPr sz="1300">
                <a:solidFill>
                  <a:schemeClr val="tx1"/>
                </a:solidFill>
                <a:latin typeface="Helvetica Neue" pitchFamily="-84" charset="0"/>
                <a:sym typeface="Helvetica Neue" pitchFamily="-84" charset="0"/>
              </a:defRPr>
            </a:lvl1pPr>
          </a:lstStyle>
          <a:p>
            <a:pPr algn="ctr" fontAlgn="base">
              <a:spcBef>
                <a:spcPct val="0"/>
              </a:spcBef>
              <a:spcAft>
                <a:spcPct val="0"/>
              </a:spcAft>
              <a:defRPr/>
            </a:pPr>
            <a:fld id="{040A3451-E168-4590-8566-B49BB1466571}" type="slidenum">
              <a:rPr kumimoji="0" lang="en-US" altLang="ja-JP">
                <a:solidFill>
                  <a:srgbClr val="000000"/>
                </a:solidFill>
              </a:rPr>
              <a:pPr algn="ctr" fontAlgn="base">
                <a:spcBef>
                  <a:spcPct val="0"/>
                </a:spcBef>
                <a:spcAft>
                  <a:spcPct val="0"/>
                </a:spcAft>
                <a:defRPr/>
              </a:pPr>
              <a:t>‹#›</a:t>
            </a:fld>
            <a:endParaRPr kumimoji="0" lang="en-US" altLang="ja-JP">
              <a:solidFill>
                <a:srgbClr val="000000"/>
              </a:solidFill>
            </a:endParaRPr>
          </a:p>
        </p:txBody>
      </p:sp>
      <p:sp>
        <p:nvSpPr>
          <p:cNvPr id="1028" name="Rectangle 3"/>
          <p:cNvSpPr>
            <a:spLocks/>
          </p:cNvSpPr>
          <p:nvPr/>
        </p:nvSpPr>
        <p:spPr bwMode="auto">
          <a:xfrm>
            <a:off x="149572" y="6599104"/>
            <a:ext cx="3339703"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defRPr kumimoji="1" sz="4200">
                <a:solidFill>
                  <a:srgbClr val="000000"/>
                </a:solidFill>
                <a:latin typeface="ヒラギノ角ゴ Pro W3" pitchFamily="-84" charset="-128"/>
                <a:ea typeface="ヒラギノ角ゴ Pro W3" pitchFamily="-84" charset="-128"/>
                <a:sym typeface="ヒラギノ角ゴ Pro W3" pitchFamily="-84" charset="-128"/>
              </a:defRPr>
            </a:lvl1pPr>
            <a:lvl2pPr marL="742950" indent="-285750">
              <a:defRPr kumimoji="1" sz="4200">
                <a:solidFill>
                  <a:srgbClr val="000000"/>
                </a:solidFill>
                <a:latin typeface="ヒラギノ角ゴ Pro W3" pitchFamily="-84" charset="-128"/>
                <a:ea typeface="ヒラギノ角ゴ Pro W3" pitchFamily="-84" charset="-128"/>
                <a:sym typeface="ヒラギノ角ゴ Pro W3" pitchFamily="-84" charset="-128"/>
              </a:defRPr>
            </a:lvl2pPr>
            <a:lvl3pPr marL="1143000" indent="-228600">
              <a:defRPr kumimoji="1" sz="4200">
                <a:solidFill>
                  <a:srgbClr val="000000"/>
                </a:solidFill>
                <a:latin typeface="ヒラギノ角ゴ Pro W3" pitchFamily="-84" charset="-128"/>
                <a:ea typeface="ヒラギノ角ゴ Pro W3" pitchFamily="-84" charset="-128"/>
                <a:sym typeface="ヒラギノ角ゴ Pro W3" pitchFamily="-84" charset="-128"/>
              </a:defRPr>
            </a:lvl3pPr>
            <a:lvl4pPr marL="1600200" indent="-228600">
              <a:defRPr kumimoji="1" sz="4200">
                <a:solidFill>
                  <a:srgbClr val="000000"/>
                </a:solidFill>
                <a:latin typeface="ヒラギノ角ゴ Pro W3" pitchFamily="-84" charset="-128"/>
                <a:ea typeface="ヒラギノ角ゴ Pro W3" pitchFamily="-84" charset="-128"/>
                <a:sym typeface="ヒラギノ角ゴ Pro W3" pitchFamily="-84" charset="-128"/>
              </a:defRPr>
            </a:lvl4pPr>
            <a:lvl5pPr marL="2057400" indent="-228600">
              <a:defRPr kumimoji="1" sz="4200">
                <a:solidFill>
                  <a:srgbClr val="000000"/>
                </a:solidFill>
                <a:latin typeface="ヒラギノ角ゴ Pro W3" pitchFamily="-84" charset="-128"/>
                <a:ea typeface="ヒラギノ角ゴ Pro W3" pitchFamily="-84" charset="-128"/>
                <a:sym typeface="ヒラギノ角ゴ Pro W3" pitchFamily="-84" charset="-128"/>
              </a:defRPr>
            </a:lvl5pPr>
            <a:lvl6pPr marL="2514600" indent="-228600" algn="ctr" fontAlgn="base">
              <a:spcBef>
                <a:spcPct val="0"/>
              </a:spcBef>
              <a:spcAft>
                <a:spcPct val="0"/>
              </a:spcAft>
              <a:defRPr kumimoji="1" sz="4200">
                <a:solidFill>
                  <a:srgbClr val="000000"/>
                </a:solidFill>
                <a:latin typeface="ヒラギノ角ゴ Pro W3" pitchFamily="-84" charset="-128"/>
                <a:ea typeface="ヒラギノ角ゴ Pro W3" pitchFamily="-84" charset="-128"/>
                <a:sym typeface="ヒラギノ角ゴ Pro W3" pitchFamily="-84" charset="-128"/>
              </a:defRPr>
            </a:lvl6pPr>
            <a:lvl7pPr marL="2971800" indent="-228600" algn="ctr" fontAlgn="base">
              <a:spcBef>
                <a:spcPct val="0"/>
              </a:spcBef>
              <a:spcAft>
                <a:spcPct val="0"/>
              </a:spcAft>
              <a:defRPr kumimoji="1" sz="4200">
                <a:solidFill>
                  <a:srgbClr val="000000"/>
                </a:solidFill>
                <a:latin typeface="ヒラギノ角ゴ Pro W3" pitchFamily="-84" charset="-128"/>
                <a:ea typeface="ヒラギノ角ゴ Pro W3" pitchFamily="-84" charset="-128"/>
                <a:sym typeface="ヒラギノ角ゴ Pro W3" pitchFamily="-84" charset="-128"/>
              </a:defRPr>
            </a:lvl7pPr>
            <a:lvl8pPr marL="3429000" indent="-228600" algn="ctr" fontAlgn="base">
              <a:spcBef>
                <a:spcPct val="0"/>
              </a:spcBef>
              <a:spcAft>
                <a:spcPct val="0"/>
              </a:spcAft>
              <a:defRPr kumimoji="1" sz="4200">
                <a:solidFill>
                  <a:srgbClr val="000000"/>
                </a:solidFill>
                <a:latin typeface="ヒラギノ角ゴ Pro W3" pitchFamily="-84" charset="-128"/>
                <a:ea typeface="ヒラギノ角ゴ Pro W3" pitchFamily="-84" charset="-128"/>
                <a:sym typeface="ヒラギノ角ゴ Pro W3" pitchFamily="-84" charset="-128"/>
              </a:defRPr>
            </a:lvl8pPr>
            <a:lvl9pPr marL="3886200" indent="-228600" algn="ctr" fontAlgn="base">
              <a:spcBef>
                <a:spcPct val="0"/>
              </a:spcBef>
              <a:spcAft>
                <a:spcPct val="0"/>
              </a:spcAft>
              <a:defRPr kumimoji="1" sz="4200">
                <a:solidFill>
                  <a:srgbClr val="000000"/>
                </a:solidFill>
                <a:latin typeface="ヒラギノ角ゴ Pro W3" pitchFamily="-84" charset="-128"/>
                <a:ea typeface="ヒラギノ角ゴ Pro W3" pitchFamily="-84" charset="-128"/>
                <a:sym typeface="ヒラギノ角ゴ Pro W3" pitchFamily="-84" charset="-128"/>
              </a:defRPr>
            </a:lvl9pPr>
          </a:lstStyle>
          <a:p>
            <a:pPr fontAlgn="base">
              <a:spcBef>
                <a:spcPct val="0"/>
              </a:spcBef>
              <a:spcAft>
                <a:spcPct val="0"/>
              </a:spcAft>
              <a:defRPr/>
            </a:pPr>
            <a:r>
              <a:rPr kumimoji="0" lang="en-US" altLang="ja-JP" sz="1000" smtClean="0">
                <a:latin typeface="Helvetica Neue" pitchFamily="-84" charset="0"/>
                <a:sym typeface="Helvetica Neue" pitchFamily="-84" charset="0"/>
              </a:rPr>
              <a:t>K.Fujii @ FKPPL/TYL 2013, June, 2013</a:t>
            </a:r>
          </a:p>
        </p:txBody>
      </p:sp>
      <p:pic>
        <p:nvPicPr>
          <p:cNvPr id="1029" name="Picture 4"/>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98227" y="0"/>
            <a:ext cx="964406" cy="964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pic>
        <p:nvPicPr>
          <p:cNvPr id="1030" name="Picture 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85834" y="72554"/>
            <a:ext cx="1410891" cy="807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31811043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ftr="0" dt="0"/>
  <p:txStyles>
    <p:titleStyle>
      <a:lvl1pPr algn="ctr" rtl="0" eaLnBrk="0" fontAlgn="base" hangingPunct="0">
        <a:spcBef>
          <a:spcPct val="0"/>
        </a:spcBef>
        <a:spcAft>
          <a:spcPct val="0"/>
        </a:spcAft>
        <a:defRPr sz="5900" b="1">
          <a:solidFill>
            <a:schemeClr val="tx1"/>
          </a:solidFill>
          <a:latin typeface="+mj-lt"/>
          <a:ea typeface="+mj-ea"/>
          <a:cs typeface="+mj-cs"/>
          <a:sym typeface="Helvetica Neue" pitchFamily="-84" charset="0"/>
        </a:defRPr>
      </a:lvl1pPr>
      <a:lvl2pPr algn="ctr" rtl="0" eaLnBrk="0" fontAlgn="base" hangingPunct="0">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pitchFamily="-84" charset="0"/>
        </a:defRPr>
      </a:lvl2pPr>
      <a:lvl3pPr algn="ctr" rtl="0" eaLnBrk="0" fontAlgn="base" hangingPunct="0">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pitchFamily="-84" charset="0"/>
        </a:defRPr>
      </a:lvl3pPr>
      <a:lvl4pPr algn="ctr" rtl="0" eaLnBrk="0" fontAlgn="base" hangingPunct="0">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pitchFamily="-84" charset="0"/>
        </a:defRPr>
      </a:lvl4pPr>
      <a:lvl5pPr algn="ctr" rtl="0" eaLnBrk="0" fontAlgn="base" hangingPunct="0">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pitchFamily="-84" charset="0"/>
        </a:defRPr>
      </a:lvl5pPr>
      <a:lvl6pPr marL="320379" algn="ctr" rtl="0" fontAlgn="base">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charset="0"/>
        </a:defRPr>
      </a:lvl6pPr>
      <a:lvl7pPr marL="640771" algn="ctr" rtl="0" fontAlgn="base">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charset="0"/>
        </a:defRPr>
      </a:lvl7pPr>
      <a:lvl8pPr marL="961169" algn="ctr" rtl="0" fontAlgn="base">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charset="0"/>
        </a:defRPr>
      </a:lvl8pPr>
      <a:lvl9pPr marL="1281554" algn="ctr" rtl="0" fontAlgn="base">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charset="0"/>
        </a:defRPr>
      </a:lvl9pPr>
    </p:titleStyle>
    <p:bodyStyle>
      <a:lvl1pPr marL="240305" indent="-240305" algn="ctr" rtl="0" eaLnBrk="0" fontAlgn="base" hangingPunct="0">
        <a:spcBef>
          <a:spcPct val="0"/>
        </a:spcBef>
        <a:spcAft>
          <a:spcPct val="0"/>
        </a:spcAft>
        <a:defRPr kumimoji="1" sz="2500">
          <a:solidFill>
            <a:schemeClr val="tx1"/>
          </a:solidFill>
          <a:latin typeface="+mn-lt"/>
          <a:ea typeface="+mn-ea"/>
          <a:cs typeface="+mn-cs"/>
          <a:sym typeface="ヒラギノ角ゴ Pro W3" pitchFamily="-84" charset="-128"/>
        </a:defRPr>
      </a:lvl1pPr>
      <a:lvl2pPr marL="520658" indent="-200245" algn="ctr" rtl="0" eaLnBrk="0" fontAlgn="base" hangingPunct="0">
        <a:spcBef>
          <a:spcPct val="0"/>
        </a:spcBef>
        <a:spcAft>
          <a:spcPct val="0"/>
        </a:spcAft>
        <a:defRPr kumimoji="1" sz="2500">
          <a:solidFill>
            <a:schemeClr val="tx1"/>
          </a:solidFill>
          <a:latin typeface="+mn-lt"/>
          <a:ea typeface="+mn-ea"/>
          <a:cs typeface="+mn-cs"/>
          <a:sym typeface="ヒラギノ角ゴ Pro W3" pitchFamily="-84" charset="-128"/>
        </a:defRPr>
      </a:lvl2pPr>
      <a:lvl3pPr marL="800978" indent="-160201" algn="ctr" rtl="0" eaLnBrk="0" fontAlgn="base" hangingPunct="0">
        <a:spcBef>
          <a:spcPct val="0"/>
        </a:spcBef>
        <a:spcAft>
          <a:spcPct val="0"/>
        </a:spcAft>
        <a:defRPr kumimoji="1" sz="2500">
          <a:solidFill>
            <a:schemeClr val="tx1"/>
          </a:solidFill>
          <a:latin typeface="+mn-lt"/>
          <a:ea typeface="+mn-ea"/>
          <a:cs typeface="+mn-cs"/>
          <a:sym typeface="ヒラギノ角ゴ Pro W3" pitchFamily="-84" charset="-128"/>
        </a:defRPr>
      </a:lvl3pPr>
      <a:lvl4pPr marL="1121375" indent="-160201" algn="ctr" rtl="0" eaLnBrk="0" fontAlgn="base" hangingPunct="0">
        <a:spcBef>
          <a:spcPct val="0"/>
        </a:spcBef>
        <a:spcAft>
          <a:spcPct val="0"/>
        </a:spcAft>
        <a:defRPr kumimoji="1" sz="2500">
          <a:solidFill>
            <a:schemeClr val="tx1"/>
          </a:solidFill>
          <a:latin typeface="+mn-lt"/>
          <a:ea typeface="+mn-ea"/>
          <a:cs typeface="+mn-cs"/>
          <a:sym typeface="ヒラギノ角ゴ Pro W3" pitchFamily="-84" charset="-128"/>
        </a:defRPr>
      </a:lvl4pPr>
      <a:lvl5pPr marL="1441748" indent="-160201" algn="ctr" rtl="0" eaLnBrk="0" fontAlgn="base" hangingPunct="0">
        <a:spcBef>
          <a:spcPct val="0"/>
        </a:spcBef>
        <a:spcAft>
          <a:spcPct val="0"/>
        </a:spcAft>
        <a:defRPr kumimoji="1" sz="2500">
          <a:solidFill>
            <a:schemeClr val="tx1"/>
          </a:solidFill>
          <a:latin typeface="+mn-lt"/>
          <a:ea typeface="+mn-ea"/>
          <a:cs typeface="+mn-cs"/>
          <a:sym typeface="ヒラギノ角ゴ Pro W3" pitchFamily="-84" charset="-128"/>
        </a:defRPr>
      </a:lvl5pPr>
      <a:lvl6pPr marL="320379" algn="ctr" rtl="0" fontAlgn="base">
        <a:spcBef>
          <a:spcPct val="0"/>
        </a:spcBef>
        <a:spcAft>
          <a:spcPct val="0"/>
        </a:spcAft>
        <a:defRPr sz="2500">
          <a:solidFill>
            <a:schemeClr val="tx1"/>
          </a:solidFill>
          <a:latin typeface="+mn-lt"/>
          <a:ea typeface="+mn-ea"/>
          <a:cs typeface="+mn-cs"/>
          <a:sym typeface="ヒラギノ角ゴ Pro W3" charset="0"/>
        </a:defRPr>
      </a:lvl6pPr>
      <a:lvl7pPr marL="640771" algn="ctr" rtl="0" fontAlgn="base">
        <a:spcBef>
          <a:spcPct val="0"/>
        </a:spcBef>
        <a:spcAft>
          <a:spcPct val="0"/>
        </a:spcAft>
        <a:defRPr sz="2500">
          <a:solidFill>
            <a:schemeClr val="tx1"/>
          </a:solidFill>
          <a:latin typeface="+mn-lt"/>
          <a:ea typeface="+mn-ea"/>
          <a:cs typeface="+mn-cs"/>
          <a:sym typeface="ヒラギノ角ゴ Pro W3" charset="0"/>
        </a:defRPr>
      </a:lvl7pPr>
      <a:lvl8pPr marL="961169" algn="ctr" rtl="0" fontAlgn="base">
        <a:spcBef>
          <a:spcPct val="0"/>
        </a:spcBef>
        <a:spcAft>
          <a:spcPct val="0"/>
        </a:spcAft>
        <a:defRPr sz="2500">
          <a:solidFill>
            <a:schemeClr val="tx1"/>
          </a:solidFill>
          <a:latin typeface="+mn-lt"/>
          <a:ea typeface="+mn-ea"/>
          <a:cs typeface="+mn-cs"/>
          <a:sym typeface="ヒラギノ角ゴ Pro W3" charset="0"/>
        </a:defRPr>
      </a:lvl8pPr>
      <a:lvl9pPr marL="1281554" algn="ctr" rtl="0" fontAlgn="base">
        <a:spcBef>
          <a:spcPct val="0"/>
        </a:spcBef>
        <a:spcAft>
          <a:spcPct val="0"/>
        </a:spcAft>
        <a:defRPr sz="2500">
          <a:solidFill>
            <a:schemeClr val="tx1"/>
          </a:solidFill>
          <a:latin typeface="+mn-lt"/>
          <a:ea typeface="+mn-ea"/>
          <a:cs typeface="+mn-cs"/>
          <a:sym typeface="ヒラギノ角ゴ Pro W3" charset="0"/>
        </a:defRPr>
      </a:lvl9pPr>
    </p:bodyStyle>
    <p:otherStyle>
      <a:defPPr>
        <a:defRPr lang="ja-JP"/>
      </a:defPPr>
      <a:lvl1pPr marL="0" algn="l" defTabSz="320379" rtl="0" eaLnBrk="1" latinLnBrk="0" hangingPunct="1">
        <a:defRPr kumimoji="1" sz="1300" kern="1200">
          <a:solidFill>
            <a:schemeClr val="tx1"/>
          </a:solidFill>
          <a:latin typeface="+mn-lt"/>
          <a:ea typeface="+mn-ea"/>
          <a:cs typeface="+mn-cs"/>
        </a:defRPr>
      </a:lvl1pPr>
      <a:lvl2pPr marL="320379" algn="l" defTabSz="320379" rtl="0" eaLnBrk="1" latinLnBrk="0" hangingPunct="1">
        <a:defRPr kumimoji="1" sz="1300" kern="1200">
          <a:solidFill>
            <a:schemeClr val="tx1"/>
          </a:solidFill>
          <a:latin typeface="+mn-lt"/>
          <a:ea typeface="+mn-ea"/>
          <a:cs typeface="+mn-cs"/>
        </a:defRPr>
      </a:lvl2pPr>
      <a:lvl3pPr marL="640771" algn="l" defTabSz="320379" rtl="0" eaLnBrk="1" latinLnBrk="0" hangingPunct="1">
        <a:defRPr kumimoji="1" sz="1300" kern="1200">
          <a:solidFill>
            <a:schemeClr val="tx1"/>
          </a:solidFill>
          <a:latin typeface="+mn-lt"/>
          <a:ea typeface="+mn-ea"/>
          <a:cs typeface="+mn-cs"/>
        </a:defRPr>
      </a:lvl3pPr>
      <a:lvl4pPr marL="961169" algn="l" defTabSz="320379" rtl="0" eaLnBrk="1" latinLnBrk="0" hangingPunct="1">
        <a:defRPr kumimoji="1" sz="1300" kern="1200">
          <a:solidFill>
            <a:schemeClr val="tx1"/>
          </a:solidFill>
          <a:latin typeface="+mn-lt"/>
          <a:ea typeface="+mn-ea"/>
          <a:cs typeface="+mn-cs"/>
        </a:defRPr>
      </a:lvl4pPr>
      <a:lvl5pPr marL="1281554" algn="l" defTabSz="320379" rtl="0" eaLnBrk="1" latinLnBrk="0" hangingPunct="1">
        <a:defRPr kumimoji="1" sz="1300" kern="1200">
          <a:solidFill>
            <a:schemeClr val="tx1"/>
          </a:solidFill>
          <a:latin typeface="+mn-lt"/>
          <a:ea typeface="+mn-ea"/>
          <a:cs typeface="+mn-cs"/>
        </a:defRPr>
      </a:lvl5pPr>
      <a:lvl6pPr marL="1601952" algn="l" defTabSz="320379" rtl="0" eaLnBrk="1" latinLnBrk="0" hangingPunct="1">
        <a:defRPr kumimoji="1" sz="1300" kern="1200">
          <a:solidFill>
            <a:schemeClr val="tx1"/>
          </a:solidFill>
          <a:latin typeface="+mn-lt"/>
          <a:ea typeface="+mn-ea"/>
          <a:cs typeface="+mn-cs"/>
        </a:defRPr>
      </a:lvl6pPr>
      <a:lvl7pPr marL="1922331" algn="l" defTabSz="320379" rtl="0" eaLnBrk="1" latinLnBrk="0" hangingPunct="1">
        <a:defRPr kumimoji="1" sz="1300" kern="1200">
          <a:solidFill>
            <a:schemeClr val="tx1"/>
          </a:solidFill>
          <a:latin typeface="+mn-lt"/>
          <a:ea typeface="+mn-ea"/>
          <a:cs typeface="+mn-cs"/>
        </a:defRPr>
      </a:lvl7pPr>
      <a:lvl8pPr marL="2242726" algn="l" defTabSz="320379" rtl="0" eaLnBrk="1" latinLnBrk="0" hangingPunct="1">
        <a:defRPr kumimoji="1" sz="1300" kern="1200">
          <a:solidFill>
            <a:schemeClr val="tx1"/>
          </a:solidFill>
          <a:latin typeface="+mn-lt"/>
          <a:ea typeface="+mn-ea"/>
          <a:cs typeface="+mn-cs"/>
        </a:defRPr>
      </a:lvl8pPr>
      <a:lvl9pPr marL="2563118" algn="l" defTabSz="320379" rtl="0" eaLnBrk="1" latinLnBrk="0" hangingPunct="1">
        <a:defRPr kumimoji="1"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893033" y="2089547"/>
            <a:ext cx="7358063" cy="26789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35591" tIns="35591" rIns="35591" bIns="35591" numCol="1" anchor="ctr" anchorCtr="0" compatLnSpc="1">
            <a:prstTxWarp prst="textNoShape">
              <a:avLst/>
            </a:prstTxWarp>
          </a:bodyPr>
          <a:lstStyle/>
          <a:p>
            <a:pPr lvl="0"/>
            <a:r>
              <a:rPr lang="en-US" altLang="ja-JP">
                <a:sym typeface="Helvetica Neue" charset="0"/>
              </a:rPr>
              <a:t>Click to edit Master title style</a:t>
            </a:r>
          </a:p>
        </p:txBody>
      </p:sp>
      <p:sp>
        <p:nvSpPr>
          <p:cNvPr id="1026" name="Text Box 2"/>
          <p:cNvSpPr txBox="1">
            <a:spLocks noGrp="1" noChangeArrowheads="1"/>
          </p:cNvSpPr>
          <p:nvPr>
            <p:ph type="sldNum" sz="quarter" idx="4"/>
          </p:nvPr>
        </p:nvSpPr>
        <p:spPr bwMode="auto">
          <a:xfrm>
            <a:off x="8767902" y="6563320"/>
            <a:ext cx="260077" cy="2589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none" lIns="64084" tIns="32035" rIns="64084" bIns="32035" numCol="1" anchor="t" anchorCtr="0" compatLnSpc="1">
            <a:prstTxWarp prst="textNoShape">
              <a:avLst/>
            </a:prstTxWarp>
          </a:bodyPr>
          <a:lstStyle>
            <a:lvl1pPr>
              <a:defRPr sz="1300">
                <a:solidFill>
                  <a:schemeClr val="tx1"/>
                </a:solidFill>
                <a:latin typeface="Helvetica Neue" pitchFamily="-84" charset="0"/>
                <a:sym typeface="Helvetica Neue" pitchFamily="-84" charset="0"/>
              </a:defRPr>
            </a:lvl1pPr>
          </a:lstStyle>
          <a:p>
            <a:pPr algn="ctr" defTabSz="914400" fontAlgn="base">
              <a:spcBef>
                <a:spcPct val="0"/>
              </a:spcBef>
              <a:spcAft>
                <a:spcPct val="0"/>
              </a:spcAft>
              <a:defRPr/>
            </a:pPr>
            <a:fld id="{040A3451-E168-4590-8566-B49BB1466571}" type="slidenum">
              <a:rPr kumimoji="0" lang="en-US" altLang="ja-JP">
                <a:solidFill>
                  <a:srgbClr val="000000"/>
                </a:solidFill>
              </a:rPr>
              <a:pPr algn="ctr" defTabSz="914400" fontAlgn="base">
                <a:spcBef>
                  <a:spcPct val="0"/>
                </a:spcBef>
                <a:spcAft>
                  <a:spcPct val="0"/>
                </a:spcAft>
                <a:defRPr/>
              </a:pPr>
              <a:t>‹#›</a:t>
            </a:fld>
            <a:endParaRPr kumimoji="0" lang="en-US" altLang="ja-JP">
              <a:solidFill>
                <a:srgbClr val="000000"/>
              </a:solidFill>
            </a:endParaRPr>
          </a:p>
        </p:txBody>
      </p:sp>
      <p:sp>
        <p:nvSpPr>
          <p:cNvPr id="1028" name="Rectangle 3"/>
          <p:cNvSpPr>
            <a:spLocks/>
          </p:cNvSpPr>
          <p:nvPr/>
        </p:nvSpPr>
        <p:spPr bwMode="auto">
          <a:xfrm>
            <a:off x="149572" y="6599103"/>
            <a:ext cx="3339703"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defRPr kumimoji="1" sz="4200">
                <a:solidFill>
                  <a:srgbClr val="000000"/>
                </a:solidFill>
                <a:latin typeface="ヒラギノ角ゴ Pro W3" pitchFamily="-84" charset="-128"/>
                <a:ea typeface="ヒラギノ角ゴ Pro W3" pitchFamily="-84" charset="-128"/>
                <a:sym typeface="ヒラギノ角ゴ Pro W3" pitchFamily="-84" charset="-128"/>
              </a:defRPr>
            </a:lvl1pPr>
            <a:lvl2pPr marL="742950" indent="-285750">
              <a:defRPr kumimoji="1" sz="4200">
                <a:solidFill>
                  <a:srgbClr val="000000"/>
                </a:solidFill>
                <a:latin typeface="ヒラギノ角ゴ Pro W3" pitchFamily="-84" charset="-128"/>
                <a:ea typeface="ヒラギノ角ゴ Pro W3" pitchFamily="-84" charset="-128"/>
                <a:sym typeface="ヒラギノ角ゴ Pro W3" pitchFamily="-84" charset="-128"/>
              </a:defRPr>
            </a:lvl2pPr>
            <a:lvl3pPr marL="1143000" indent="-228600">
              <a:defRPr kumimoji="1" sz="4200">
                <a:solidFill>
                  <a:srgbClr val="000000"/>
                </a:solidFill>
                <a:latin typeface="ヒラギノ角ゴ Pro W3" pitchFamily="-84" charset="-128"/>
                <a:ea typeface="ヒラギノ角ゴ Pro W3" pitchFamily="-84" charset="-128"/>
                <a:sym typeface="ヒラギノ角ゴ Pro W3" pitchFamily="-84" charset="-128"/>
              </a:defRPr>
            </a:lvl3pPr>
            <a:lvl4pPr marL="1600200" indent="-228600">
              <a:defRPr kumimoji="1" sz="4200">
                <a:solidFill>
                  <a:srgbClr val="000000"/>
                </a:solidFill>
                <a:latin typeface="ヒラギノ角ゴ Pro W3" pitchFamily="-84" charset="-128"/>
                <a:ea typeface="ヒラギノ角ゴ Pro W3" pitchFamily="-84" charset="-128"/>
                <a:sym typeface="ヒラギノ角ゴ Pro W3" pitchFamily="-84" charset="-128"/>
              </a:defRPr>
            </a:lvl4pPr>
            <a:lvl5pPr marL="2057400" indent="-228600">
              <a:defRPr kumimoji="1" sz="4200">
                <a:solidFill>
                  <a:srgbClr val="000000"/>
                </a:solidFill>
                <a:latin typeface="ヒラギノ角ゴ Pro W3" pitchFamily="-84" charset="-128"/>
                <a:ea typeface="ヒラギノ角ゴ Pro W3" pitchFamily="-84" charset="-128"/>
                <a:sym typeface="ヒラギノ角ゴ Pro W3" pitchFamily="-84" charset="-128"/>
              </a:defRPr>
            </a:lvl5pPr>
            <a:lvl6pPr marL="2514600" indent="-228600" algn="ctr" fontAlgn="base">
              <a:spcBef>
                <a:spcPct val="0"/>
              </a:spcBef>
              <a:spcAft>
                <a:spcPct val="0"/>
              </a:spcAft>
              <a:defRPr kumimoji="1" sz="4200">
                <a:solidFill>
                  <a:srgbClr val="000000"/>
                </a:solidFill>
                <a:latin typeface="ヒラギノ角ゴ Pro W3" pitchFamily="-84" charset="-128"/>
                <a:ea typeface="ヒラギノ角ゴ Pro W3" pitchFamily="-84" charset="-128"/>
                <a:sym typeface="ヒラギノ角ゴ Pro W3" pitchFamily="-84" charset="-128"/>
              </a:defRPr>
            </a:lvl6pPr>
            <a:lvl7pPr marL="2971800" indent="-228600" algn="ctr" fontAlgn="base">
              <a:spcBef>
                <a:spcPct val="0"/>
              </a:spcBef>
              <a:spcAft>
                <a:spcPct val="0"/>
              </a:spcAft>
              <a:defRPr kumimoji="1" sz="4200">
                <a:solidFill>
                  <a:srgbClr val="000000"/>
                </a:solidFill>
                <a:latin typeface="ヒラギノ角ゴ Pro W3" pitchFamily="-84" charset="-128"/>
                <a:ea typeface="ヒラギノ角ゴ Pro W3" pitchFamily="-84" charset="-128"/>
                <a:sym typeface="ヒラギノ角ゴ Pro W3" pitchFamily="-84" charset="-128"/>
              </a:defRPr>
            </a:lvl7pPr>
            <a:lvl8pPr marL="3429000" indent="-228600" algn="ctr" fontAlgn="base">
              <a:spcBef>
                <a:spcPct val="0"/>
              </a:spcBef>
              <a:spcAft>
                <a:spcPct val="0"/>
              </a:spcAft>
              <a:defRPr kumimoji="1" sz="4200">
                <a:solidFill>
                  <a:srgbClr val="000000"/>
                </a:solidFill>
                <a:latin typeface="ヒラギノ角ゴ Pro W3" pitchFamily="-84" charset="-128"/>
                <a:ea typeface="ヒラギノ角ゴ Pro W3" pitchFamily="-84" charset="-128"/>
                <a:sym typeface="ヒラギノ角ゴ Pro W3" pitchFamily="-84" charset="-128"/>
              </a:defRPr>
            </a:lvl8pPr>
            <a:lvl9pPr marL="3886200" indent="-228600" algn="ctr" fontAlgn="base">
              <a:spcBef>
                <a:spcPct val="0"/>
              </a:spcBef>
              <a:spcAft>
                <a:spcPct val="0"/>
              </a:spcAft>
              <a:defRPr kumimoji="1" sz="4200">
                <a:solidFill>
                  <a:srgbClr val="000000"/>
                </a:solidFill>
                <a:latin typeface="ヒラギノ角ゴ Pro W3" pitchFamily="-84" charset="-128"/>
                <a:ea typeface="ヒラギノ角ゴ Pro W3" pitchFamily="-84" charset="-128"/>
                <a:sym typeface="ヒラギノ角ゴ Pro W3" pitchFamily="-84" charset="-128"/>
              </a:defRPr>
            </a:lvl9pPr>
          </a:lstStyle>
          <a:p>
            <a:pPr defTabSz="914400" fontAlgn="base">
              <a:spcBef>
                <a:spcPct val="0"/>
              </a:spcBef>
              <a:spcAft>
                <a:spcPct val="0"/>
              </a:spcAft>
              <a:defRPr/>
            </a:pPr>
            <a:r>
              <a:rPr kumimoji="0" lang="en-US" altLang="ja-JP" sz="1000" smtClean="0">
                <a:latin typeface="Helvetica Neue" pitchFamily="-84" charset="0"/>
                <a:sym typeface="Helvetica Neue" pitchFamily="-84" charset="0"/>
              </a:rPr>
              <a:t>K.Fujii @ FKPPL/TYL 2013, June, 2013</a:t>
            </a:r>
          </a:p>
        </p:txBody>
      </p:sp>
      <p:pic>
        <p:nvPicPr>
          <p:cNvPr id="1029" name="Picture 4"/>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98227" y="0"/>
            <a:ext cx="964406" cy="964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pic>
        <p:nvPicPr>
          <p:cNvPr id="1030" name="Picture 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85833" y="72554"/>
            <a:ext cx="1410891" cy="807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252832740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p:hf hdr="0" ftr="0" dt="0"/>
  <p:txStyles>
    <p:titleStyle>
      <a:lvl1pPr algn="ctr" rtl="0" eaLnBrk="0" fontAlgn="base" hangingPunct="0">
        <a:spcBef>
          <a:spcPct val="0"/>
        </a:spcBef>
        <a:spcAft>
          <a:spcPct val="0"/>
        </a:spcAft>
        <a:defRPr sz="5900" b="1">
          <a:solidFill>
            <a:schemeClr val="tx1"/>
          </a:solidFill>
          <a:latin typeface="+mj-lt"/>
          <a:ea typeface="+mj-ea"/>
          <a:cs typeface="+mj-cs"/>
          <a:sym typeface="Helvetica Neue" pitchFamily="-84" charset="0"/>
        </a:defRPr>
      </a:lvl1pPr>
      <a:lvl2pPr algn="ctr" rtl="0" eaLnBrk="0" fontAlgn="base" hangingPunct="0">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pitchFamily="-84" charset="0"/>
        </a:defRPr>
      </a:lvl2pPr>
      <a:lvl3pPr algn="ctr" rtl="0" eaLnBrk="0" fontAlgn="base" hangingPunct="0">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pitchFamily="-84" charset="0"/>
        </a:defRPr>
      </a:lvl3pPr>
      <a:lvl4pPr algn="ctr" rtl="0" eaLnBrk="0" fontAlgn="base" hangingPunct="0">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pitchFamily="-84" charset="0"/>
        </a:defRPr>
      </a:lvl4pPr>
      <a:lvl5pPr algn="ctr" rtl="0" eaLnBrk="0" fontAlgn="base" hangingPunct="0">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pitchFamily="-84" charset="0"/>
        </a:defRPr>
      </a:lvl5pPr>
      <a:lvl6pPr marL="320396" algn="ctr" rtl="0" fontAlgn="base">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charset="0"/>
        </a:defRPr>
      </a:lvl6pPr>
      <a:lvl7pPr marL="640804" algn="ctr" rtl="0" fontAlgn="base">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charset="0"/>
        </a:defRPr>
      </a:lvl7pPr>
      <a:lvl8pPr marL="961218" algn="ctr" rtl="0" fontAlgn="base">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charset="0"/>
        </a:defRPr>
      </a:lvl8pPr>
      <a:lvl9pPr marL="1281619" algn="ctr" rtl="0" fontAlgn="base">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charset="0"/>
        </a:defRPr>
      </a:lvl9pPr>
    </p:titleStyle>
    <p:bodyStyle>
      <a:lvl1pPr marL="240317" indent="-240317" algn="ctr" rtl="0" eaLnBrk="0" fontAlgn="base" hangingPunct="0">
        <a:spcBef>
          <a:spcPct val="0"/>
        </a:spcBef>
        <a:spcAft>
          <a:spcPct val="0"/>
        </a:spcAft>
        <a:defRPr kumimoji="1" sz="2500">
          <a:solidFill>
            <a:schemeClr val="tx1"/>
          </a:solidFill>
          <a:latin typeface="+mn-lt"/>
          <a:ea typeface="+mn-ea"/>
          <a:cs typeface="+mn-cs"/>
          <a:sym typeface="ヒラギノ角ゴ Pro W3" pitchFamily="-84" charset="-128"/>
        </a:defRPr>
      </a:lvl1pPr>
      <a:lvl2pPr marL="520684" indent="-200255" algn="ctr" rtl="0" eaLnBrk="0" fontAlgn="base" hangingPunct="0">
        <a:spcBef>
          <a:spcPct val="0"/>
        </a:spcBef>
        <a:spcAft>
          <a:spcPct val="0"/>
        </a:spcAft>
        <a:defRPr kumimoji="1" sz="2500">
          <a:solidFill>
            <a:schemeClr val="tx1"/>
          </a:solidFill>
          <a:latin typeface="+mn-lt"/>
          <a:ea typeface="+mn-ea"/>
          <a:cs typeface="+mn-cs"/>
          <a:sym typeface="ヒラギノ角ゴ Pro W3" pitchFamily="-84" charset="-128"/>
        </a:defRPr>
      </a:lvl2pPr>
      <a:lvl3pPr marL="801019" indent="-160209" algn="ctr" rtl="0" eaLnBrk="0" fontAlgn="base" hangingPunct="0">
        <a:spcBef>
          <a:spcPct val="0"/>
        </a:spcBef>
        <a:spcAft>
          <a:spcPct val="0"/>
        </a:spcAft>
        <a:defRPr kumimoji="1" sz="2500">
          <a:solidFill>
            <a:schemeClr val="tx1"/>
          </a:solidFill>
          <a:latin typeface="+mn-lt"/>
          <a:ea typeface="+mn-ea"/>
          <a:cs typeface="+mn-cs"/>
          <a:sym typeface="ヒラギノ角ゴ Pro W3" pitchFamily="-84" charset="-128"/>
        </a:defRPr>
      </a:lvl3pPr>
      <a:lvl4pPr marL="1121432" indent="-160209" algn="ctr" rtl="0" eaLnBrk="0" fontAlgn="base" hangingPunct="0">
        <a:spcBef>
          <a:spcPct val="0"/>
        </a:spcBef>
        <a:spcAft>
          <a:spcPct val="0"/>
        </a:spcAft>
        <a:defRPr kumimoji="1" sz="2500">
          <a:solidFill>
            <a:schemeClr val="tx1"/>
          </a:solidFill>
          <a:latin typeface="+mn-lt"/>
          <a:ea typeface="+mn-ea"/>
          <a:cs typeface="+mn-cs"/>
          <a:sym typeface="ヒラギノ角ゴ Pro W3" pitchFamily="-84" charset="-128"/>
        </a:defRPr>
      </a:lvl4pPr>
      <a:lvl5pPr marL="1441822" indent="-160209" algn="ctr" rtl="0" eaLnBrk="0" fontAlgn="base" hangingPunct="0">
        <a:spcBef>
          <a:spcPct val="0"/>
        </a:spcBef>
        <a:spcAft>
          <a:spcPct val="0"/>
        </a:spcAft>
        <a:defRPr kumimoji="1" sz="2500">
          <a:solidFill>
            <a:schemeClr val="tx1"/>
          </a:solidFill>
          <a:latin typeface="+mn-lt"/>
          <a:ea typeface="+mn-ea"/>
          <a:cs typeface="+mn-cs"/>
          <a:sym typeface="ヒラギノ角ゴ Pro W3" pitchFamily="-84" charset="-128"/>
        </a:defRPr>
      </a:lvl5pPr>
      <a:lvl6pPr marL="320396" algn="ctr" rtl="0" fontAlgn="base">
        <a:spcBef>
          <a:spcPct val="0"/>
        </a:spcBef>
        <a:spcAft>
          <a:spcPct val="0"/>
        </a:spcAft>
        <a:defRPr sz="2500">
          <a:solidFill>
            <a:schemeClr val="tx1"/>
          </a:solidFill>
          <a:latin typeface="+mn-lt"/>
          <a:ea typeface="+mn-ea"/>
          <a:cs typeface="+mn-cs"/>
          <a:sym typeface="ヒラギノ角ゴ Pro W3" charset="0"/>
        </a:defRPr>
      </a:lvl6pPr>
      <a:lvl7pPr marL="640804" algn="ctr" rtl="0" fontAlgn="base">
        <a:spcBef>
          <a:spcPct val="0"/>
        </a:spcBef>
        <a:spcAft>
          <a:spcPct val="0"/>
        </a:spcAft>
        <a:defRPr sz="2500">
          <a:solidFill>
            <a:schemeClr val="tx1"/>
          </a:solidFill>
          <a:latin typeface="+mn-lt"/>
          <a:ea typeface="+mn-ea"/>
          <a:cs typeface="+mn-cs"/>
          <a:sym typeface="ヒラギノ角ゴ Pro W3" charset="0"/>
        </a:defRPr>
      </a:lvl7pPr>
      <a:lvl8pPr marL="961218" algn="ctr" rtl="0" fontAlgn="base">
        <a:spcBef>
          <a:spcPct val="0"/>
        </a:spcBef>
        <a:spcAft>
          <a:spcPct val="0"/>
        </a:spcAft>
        <a:defRPr sz="2500">
          <a:solidFill>
            <a:schemeClr val="tx1"/>
          </a:solidFill>
          <a:latin typeface="+mn-lt"/>
          <a:ea typeface="+mn-ea"/>
          <a:cs typeface="+mn-cs"/>
          <a:sym typeface="ヒラギノ角ゴ Pro W3" charset="0"/>
        </a:defRPr>
      </a:lvl8pPr>
      <a:lvl9pPr marL="1281619" algn="ctr" rtl="0" fontAlgn="base">
        <a:spcBef>
          <a:spcPct val="0"/>
        </a:spcBef>
        <a:spcAft>
          <a:spcPct val="0"/>
        </a:spcAft>
        <a:defRPr sz="2500">
          <a:solidFill>
            <a:schemeClr val="tx1"/>
          </a:solidFill>
          <a:latin typeface="+mn-lt"/>
          <a:ea typeface="+mn-ea"/>
          <a:cs typeface="+mn-cs"/>
          <a:sym typeface="ヒラギノ角ゴ Pro W3" charset="0"/>
        </a:defRPr>
      </a:lvl9pPr>
    </p:bodyStyle>
    <p:otherStyle>
      <a:defPPr>
        <a:defRPr lang="ja-JP"/>
      </a:defPPr>
      <a:lvl1pPr marL="0" algn="l" defTabSz="320396" rtl="0" eaLnBrk="1" latinLnBrk="0" hangingPunct="1">
        <a:defRPr kumimoji="1" sz="1300" kern="1200">
          <a:solidFill>
            <a:schemeClr val="tx1"/>
          </a:solidFill>
          <a:latin typeface="+mn-lt"/>
          <a:ea typeface="+mn-ea"/>
          <a:cs typeface="+mn-cs"/>
        </a:defRPr>
      </a:lvl1pPr>
      <a:lvl2pPr marL="320396" algn="l" defTabSz="320396" rtl="0" eaLnBrk="1" latinLnBrk="0" hangingPunct="1">
        <a:defRPr kumimoji="1" sz="1300" kern="1200">
          <a:solidFill>
            <a:schemeClr val="tx1"/>
          </a:solidFill>
          <a:latin typeface="+mn-lt"/>
          <a:ea typeface="+mn-ea"/>
          <a:cs typeface="+mn-cs"/>
        </a:defRPr>
      </a:lvl2pPr>
      <a:lvl3pPr marL="640804" algn="l" defTabSz="320396" rtl="0" eaLnBrk="1" latinLnBrk="0" hangingPunct="1">
        <a:defRPr kumimoji="1" sz="1300" kern="1200">
          <a:solidFill>
            <a:schemeClr val="tx1"/>
          </a:solidFill>
          <a:latin typeface="+mn-lt"/>
          <a:ea typeface="+mn-ea"/>
          <a:cs typeface="+mn-cs"/>
        </a:defRPr>
      </a:lvl3pPr>
      <a:lvl4pPr marL="961218" algn="l" defTabSz="320396" rtl="0" eaLnBrk="1" latinLnBrk="0" hangingPunct="1">
        <a:defRPr kumimoji="1" sz="1300" kern="1200">
          <a:solidFill>
            <a:schemeClr val="tx1"/>
          </a:solidFill>
          <a:latin typeface="+mn-lt"/>
          <a:ea typeface="+mn-ea"/>
          <a:cs typeface="+mn-cs"/>
        </a:defRPr>
      </a:lvl4pPr>
      <a:lvl5pPr marL="1281619" algn="l" defTabSz="320396" rtl="0" eaLnBrk="1" latinLnBrk="0" hangingPunct="1">
        <a:defRPr kumimoji="1" sz="1300" kern="1200">
          <a:solidFill>
            <a:schemeClr val="tx1"/>
          </a:solidFill>
          <a:latin typeface="+mn-lt"/>
          <a:ea typeface="+mn-ea"/>
          <a:cs typeface="+mn-cs"/>
        </a:defRPr>
      </a:lvl5pPr>
      <a:lvl6pPr marL="1602034" algn="l" defTabSz="320396" rtl="0" eaLnBrk="1" latinLnBrk="0" hangingPunct="1">
        <a:defRPr kumimoji="1" sz="1300" kern="1200">
          <a:solidFill>
            <a:schemeClr val="tx1"/>
          </a:solidFill>
          <a:latin typeface="+mn-lt"/>
          <a:ea typeface="+mn-ea"/>
          <a:cs typeface="+mn-cs"/>
        </a:defRPr>
      </a:lvl6pPr>
      <a:lvl7pPr marL="1922429" algn="l" defTabSz="320396" rtl="0" eaLnBrk="1" latinLnBrk="0" hangingPunct="1">
        <a:defRPr kumimoji="1" sz="1300" kern="1200">
          <a:solidFill>
            <a:schemeClr val="tx1"/>
          </a:solidFill>
          <a:latin typeface="+mn-lt"/>
          <a:ea typeface="+mn-ea"/>
          <a:cs typeface="+mn-cs"/>
        </a:defRPr>
      </a:lvl7pPr>
      <a:lvl8pPr marL="2242841" algn="l" defTabSz="320396" rtl="0" eaLnBrk="1" latinLnBrk="0" hangingPunct="1">
        <a:defRPr kumimoji="1" sz="1300" kern="1200">
          <a:solidFill>
            <a:schemeClr val="tx1"/>
          </a:solidFill>
          <a:latin typeface="+mn-lt"/>
          <a:ea typeface="+mn-ea"/>
          <a:cs typeface="+mn-cs"/>
        </a:defRPr>
      </a:lvl8pPr>
      <a:lvl9pPr marL="2563249" algn="l" defTabSz="320396" rtl="0" eaLnBrk="1" latinLnBrk="0" hangingPunct="1">
        <a:defRPr kumimoji="1"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lvl1pPr>
              <a:defRPr kumimoji="1" sz="3000">
                <a:solidFill>
                  <a:srgbClr val="000000"/>
                </a:solidFill>
                <a:latin typeface="ヒラギノ角ゴ Pro W3" pitchFamily="-84" charset="-128"/>
                <a:ea typeface="ヒラギノ角ゴ Pro W3" pitchFamily="-84" charset="-128"/>
                <a:sym typeface="ヒラギノ角ゴ Pro W3" pitchFamily="-84" charset="-128"/>
              </a:defRPr>
            </a:lvl1pPr>
            <a:lvl2pPr marL="520631" indent="-200234">
              <a:defRPr kumimoji="1" sz="3000">
                <a:solidFill>
                  <a:srgbClr val="000000"/>
                </a:solidFill>
                <a:latin typeface="ヒラギノ角ゴ Pro W3" pitchFamily="-84" charset="-128"/>
                <a:ea typeface="ヒラギノ角ゴ Pro W3" pitchFamily="-84" charset="-128"/>
                <a:sym typeface="ヒラギノ角ゴ Pro W3" pitchFamily="-84" charset="-128"/>
              </a:defRPr>
            </a:lvl2pPr>
            <a:lvl3pPr marL="800937" indent="-160193">
              <a:defRPr kumimoji="1" sz="3000">
                <a:solidFill>
                  <a:srgbClr val="000000"/>
                </a:solidFill>
                <a:latin typeface="ヒラギノ角ゴ Pro W3" pitchFamily="-84" charset="-128"/>
                <a:ea typeface="ヒラギノ角ゴ Pro W3" pitchFamily="-84" charset="-128"/>
                <a:sym typeface="ヒラギノ角ゴ Pro W3" pitchFamily="-84" charset="-128"/>
              </a:defRPr>
            </a:lvl3pPr>
            <a:lvl4pPr marL="1121318" indent="-160193">
              <a:defRPr kumimoji="1" sz="3000">
                <a:solidFill>
                  <a:srgbClr val="000000"/>
                </a:solidFill>
                <a:latin typeface="ヒラギノ角ゴ Pro W3" pitchFamily="-84" charset="-128"/>
                <a:ea typeface="ヒラギノ角ゴ Pro W3" pitchFamily="-84" charset="-128"/>
                <a:sym typeface="ヒラギノ角ゴ Pro W3" pitchFamily="-84" charset="-128"/>
              </a:defRPr>
            </a:lvl4pPr>
            <a:lvl5pPr marL="1441674" indent="-160193">
              <a:defRPr kumimoji="1" sz="3000">
                <a:solidFill>
                  <a:srgbClr val="000000"/>
                </a:solidFill>
                <a:latin typeface="ヒラギノ角ゴ Pro W3" pitchFamily="-84" charset="-128"/>
                <a:ea typeface="ヒラギノ角ゴ Pro W3" pitchFamily="-84" charset="-128"/>
                <a:sym typeface="ヒラギノ角ゴ Pro W3" pitchFamily="-84" charset="-128"/>
              </a:defRPr>
            </a:lvl5pPr>
            <a:lvl6pPr marL="1762075" indent="-160193" algn="ctr" fontAlgn="base">
              <a:spcBef>
                <a:spcPct val="0"/>
              </a:spcBef>
              <a:spcAft>
                <a:spcPct val="0"/>
              </a:spcAft>
              <a:defRPr kumimoji="1" sz="3000">
                <a:solidFill>
                  <a:srgbClr val="000000"/>
                </a:solidFill>
                <a:latin typeface="ヒラギノ角ゴ Pro W3" pitchFamily="-84" charset="-128"/>
                <a:ea typeface="ヒラギノ角ゴ Pro W3" pitchFamily="-84" charset="-128"/>
                <a:sym typeface="ヒラギノ角ゴ Pro W3" pitchFamily="-84" charset="-128"/>
              </a:defRPr>
            </a:lvl6pPr>
            <a:lvl7pPr marL="2082425" indent="-160193" algn="ctr" fontAlgn="base">
              <a:spcBef>
                <a:spcPct val="0"/>
              </a:spcBef>
              <a:spcAft>
                <a:spcPct val="0"/>
              </a:spcAft>
              <a:defRPr kumimoji="1" sz="3000">
                <a:solidFill>
                  <a:srgbClr val="000000"/>
                </a:solidFill>
                <a:latin typeface="ヒラギノ角ゴ Pro W3" pitchFamily="-84" charset="-128"/>
                <a:ea typeface="ヒラギノ角ゴ Pro W3" pitchFamily="-84" charset="-128"/>
                <a:sym typeface="ヒラギノ角ゴ Pro W3" pitchFamily="-84" charset="-128"/>
              </a:defRPr>
            </a:lvl7pPr>
            <a:lvl8pPr marL="2402808" indent="-160193" algn="ctr" fontAlgn="base">
              <a:spcBef>
                <a:spcPct val="0"/>
              </a:spcBef>
              <a:spcAft>
                <a:spcPct val="0"/>
              </a:spcAft>
              <a:defRPr kumimoji="1" sz="3000">
                <a:solidFill>
                  <a:srgbClr val="000000"/>
                </a:solidFill>
                <a:latin typeface="ヒラギノ角ゴ Pro W3" pitchFamily="-84" charset="-128"/>
                <a:ea typeface="ヒラギノ角ゴ Pro W3" pitchFamily="-84" charset="-128"/>
                <a:sym typeface="ヒラギノ角ゴ Pro W3" pitchFamily="-84" charset="-128"/>
              </a:defRPr>
            </a:lvl8pPr>
            <a:lvl9pPr marL="2723163" indent="-160193" algn="ctr" fontAlgn="base">
              <a:spcBef>
                <a:spcPct val="0"/>
              </a:spcBef>
              <a:spcAft>
                <a:spcPct val="0"/>
              </a:spcAft>
              <a:defRPr kumimoji="1" sz="3000">
                <a:solidFill>
                  <a:srgbClr val="000000"/>
                </a:solidFill>
                <a:latin typeface="ヒラギノ角ゴ Pro W3" pitchFamily="-84" charset="-128"/>
                <a:ea typeface="ヒラギノ角ゴ Pro W3" pitchFamily="-84" charset="-128"/>
                <a:sym typeface="ヒラギノ角ゴ Pro W3" pitchFamily="-84" charset="-128"/>
              </a:defRPr>
            </a:lvl9pPr>
          </a:lstStyle>
          <a:p>
            <a:pPr>
              <a:defRPr/>
            </a:pPr>
            <a:fld id="{7B099389-EC88-4E29-9883-7D7FB3BAAA55}" type="slidenum">
              <a:rPr kumimoji="0" lang="en-US" altLang="ja-JP" sz="1300">
                <a:latin typeface="Helvetica Neue" pitchFamily="-84" charset="0"/>
                <a:sym typeface="Helvetica Neue" pitchFamily="-84" charset="0"/>
              </a:rPr>
              <a:pPr>
                <a:defRPr/>
              </a:pPr>
              <a:t>1</a:t>
            </a:fld>
            <a:endParaRPr kumimoji="0" lang="en-US" altLang="ja-JP" sz="1300" dirty="0">
              <a:latin typeface="Helvetica Neue" pitchFamily="-84" charset="0"/>
              <a:sym typeface="Helvetica Neue" pitchFamily="-84" charset="0"/>
            </a:endParaRPr>
          </a:p>
        </p:txBody>
      </p:sp>
      <p:sp>
        <p:nvSpPr>
          <p:cNvPr id="6145" name="Rectangle 1"/>
          <p:cNvSpPr>
            <a:spLocks noGrp="1" noChangeArrowheads="1"/>
          </p:cNvSpPr>
          <p:nvPr>
            <p:ph type="title"/>
          </p:nvPr>
        </p:nvSpPr>
        <p:spPr>
          <a:xfrm>
            <a:off x="907965" y="908720"/>
            <a:ext cx="7358063" cy="3528392"/>
          </a:xfrm>
          <a:effectLst>
            <a:outerShdw blurRad="50800" dist="38099" dir="2700000" algn="ctr" rotWithShape="0">
              <a:schemeClr val="bg2">
                <a:alpha val="42998"/>
              </a:schemeClr>
            </a:outerShdw>
          </a:effectLst>
        </p:spPr>
        <p:txBody>
          <a:bodyPr/>
          <a:lstStyle/>
          <a:p>
            <a:pPr eaLnBrk="1" hangingPunct="1">
              <a:defRPr/>
            </a:pPr>
            <a:r>
              <a:rPr lang="en-US" altLang="ja-JP" sz="4200" u="sng" dirty="0">
                <a:sym typeface="Helvetica Neue" charset="0"/>
              </a:rPr>
              <a:t>Outlook</a:t>
            </a:r>
            <a:r>
              <a:rPr lang="en-US" altLang="ja-JP" sz="4200" dirty="0">
                <a:sym typeface="Helvetica Neue" charset="0"/>
              </a:rPr>
              <a:t/>
            </a:r>
            <a:br>
              <a:rPr lang="en-US" altLang="ja-JP" sz="4200" dirty="0">
                <a:sym typeface="Helvetica Neue" charset="0"/>
              </a:rPr>
            </a:br>
            <a:r>
              <a:rPr lang="en-US" altLang="ja-JP" sz="3400" dirty="0">
                <a:sym typeface="Helvetica Neue" charset="0"/>
              </a:rPr>
              <a:t>of </a:t>
            </a:r>
            <a:br>
              <a:rPr lang="en-US" altLang="ja-JP" sz="3400" dirty="0">
                <a:sym typeface="Helvetica Neue" charset="0"/>
              </a:rPr>
            </a:br>
            <a:r>
              <a:rPr lang="en-US" altLang="ja-JP" sz="3400" dirty="0">
                <a:sym typeface="Helvetica Neue" charset="0"/>
              </a:rPr>
              <a:t>R&amp;D for the ILD </a:t>
            </a:r>
            <a:r>
              <a:rPr lang="en-US" altLang="ja-JP" sz="3400" dirty="0" smtClean="0">
                <a:sym typeface="Helvetica Neue" charset="0"/>
              </a:rPr>
              <a:t>TPC</a:t>
            </a:r>
            <a:br>
              <a:rPr lang="en-US" altLang="ja-JP" sz="3400" dirty="0" smtClean="0">
                <a:sym typeface="Helvetica Neue" charset="0"/>
              </a:rPr>
            </a:br>
            <a:r>
              <a:rPr lang="en-US" altLang="ja-JP" sz="3400" dirty="0">
                <a:sym typeface="Helvetica Neue" charset="0"/>
              </a:rPr>
              <a:t/>
            </a:r>
            <a:br>
              <a:rPr lang="en-US" altLang="ja-JP" sz="3400" dirty="0">
                <a:sym typeface="Helvetica Neue" charset="0"/>
              </a:rPr>
            </a:br>
            <a:r>
              <a:rPr lang="en-US" altLang="ja-JP" sz="2000" dirty="0" smtClean="0">
                <a:sym typeface="Helvetica Neue" charset="0"/>
              </a:rPr>
              <a:t>LCTPC </a:t>
            </a:r>
            <a:r>
              <a:rPr lang="en-US" altLang="ja-JP" sz="2000" dirty="0" smtClean="0">
                <a:sym typeface="Helvetica Neue" charset="0"/>
              </a:rPr>
              <a:t>Review </a:t>
            </a:r>
            <a:br>
              <a:rPr lang="en-US" altLang="ja-JP" sz="2000" dirty="0" smtClean="0">
                <a:sym typeface="Helvetica Neue" charset="0"/>
              </a:rPr>
            </a:br>
            <a:r>
              <a:rPr lang="en-US" altLang="ja-JP" sz="2000" dirty="0" smtClean="0">
                <a:sym typeface="Helvetica Neue" charset="0"/>
              </a:rPr>
              <a:t>by </a:t>
            </a:r>
            <a:br>
              <a:rPr lang="en-US" altLang="ja-JP" sz="2000" dirty="0" smtClean="0">
                <a:sym typeface="Helvetica Neue" charset="0"/>
              </a:rPr>
            </a:br>
            <a:r>
              <a:rPr lang="en-US" altLang="ja-JP" sz="2000" dirty="0" smtClean="0">
                <a:sym typeface="Helvetica Neue" charset="0"/>
              </a:rPr>
              <a:t>the ECFA Detector R&amp;D Panel</a:t>
            </a:r>
            <a:br>
              <a:rPr lang="en-US" altLang="ja-JP" sz="2000" dirty="0" smtClean="0">
                <a:sym typeface="Helvetica Neue" charset="0"/>
              </a:rPr>
            </a:br>
            <a:r>
              <a:rPr lang="en-US" altLang="ja-JP" sz="2000" dirty="0" smtClean="0">
                <a:sym typeface="Helvetica Neue" charset="0"/>
              </a:rPr>
              <a:t>on 4 November 2013</a:t>
            </a:r>
            <a:endParaRPr lang="en-US" altLang="ja-JP" sz="2000" dirty="0">
              <a:sym typeface="Helvetica Neue" charset="0"/>
            </a:endParaRPr>
          </a:p>
        </p:txBody>
      </p:sp>
      <p:sp>
        <p:nvSpPr>
          <p:cNvPr id="6146" name="Rectangle 2"/>
          <p:cNvSpPr>
            <a:spLocks/>
          </p:cNvSpPr>
          <p:nvPr/>
        </p:nvSpPr>
        <p:spPr bwMode="auto">
          <a:xfrm>
            <a:off x="2521527" y="4907631"/>
            <a:ext cx="4130939" cy="615553"/>
          </a:xfrm>
          <a:prstGeom prst="rect">
            <a:avLst/>
          </a:prstGeom>
          <a:noFill/>
          <a:ln>
            <a:noFill/>
          </a:ln>
          <a:effectLst>
            <a:outerShdw blurRad="50800" dist="35921" dir="2700000" algn="ctr" rotWithShape="0">
              <a:schemeClr val="bg2">
                <a:alpha val="42998"/>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pPr algn="ctr" fontAlgn="base">
              <a:spcBef>
                <a:spcPct val="0"/>
              </a:spcBef>
              <a:spcAft>
                <a:spcPct val="0"/>
              </a:spcAft>
              <a:defRPr/>
            </a:pPr>
            <a:r>
              <a:rPr kumimoji="0" lang="en-US" altLang="ja-JP" sz="2000" b="1" dirty="0">
                <a:solidFill>
                  <a:srgbClr val="000000"/>
                </a:solidFill>
                <a:latin typeface="Helvetica Neue Medium" charset="0"/>
                <a:ea typeface="ＭＳ Ｐゴシック" charset="0"/>
                <a:cs typeface="Helvetica Neue Medium" charset="0"/>
                <a:sym typeface="Helvetica Neue Medium" charset="0"/>
              </a:rPr>
              <a:t>Takeshi </a:t>
            </a:r>
            <a:r>
              <a:rPr kumimoji="0" lang="en-US" altLang="ja-JP" sz="2000" b="1" dirty="0" smtClean="0">
                <a:solidFill>
                  <a:srgbClr val="000000"/>
                </a:solidFill>
                <a:latin typeface="Helvetica Neue Medium" charset="0"/>
                <a:ea typeface="ＭＳ Ｐゴシック" charset="0"/>
                <a:cs typeface="Helvetica Neue Medium" charset="0"/>
                <a:sym typeface="Helvetica Neue Medium" charset="0"/>
              </a:rPr>
              <a:t>Matsuda and Ron Settles</a:t>
            </a:r>
            <a:endParaRPr kumimoji="0" lang="en-US" altLang="ja-JP" sz="2000" b="1" dirty="0">
              <a:solidFill>
                <a:srgbClr val="000000"/>
              </a:solidFill>
              <a:latin typeface="Helvetica Neue Medium" charset="0"/>
              <a:ea typeface="ＭＳ Ｐゴシック" charset="0"/>
              <a:cs typeface="Helvetica Neue Medium" charset="0"/>
              <a:sym typeface="Helvetica Neue Medium" charset="0"/>
            </a:endParaRPr>
          </a:p>
          <a:p>
            <a:pPr algn="ctr" fontAlgn="base">
              <a:spcBef>
                <a:spcPct val="0"/>
              </a:spcBef>
              <a:spcAft>
                <a:spcPct val="0"/>
              </a:spcAft>
              <a:defRPr/>
            </a:pPr>
            <a:r>
              <a:rPr kumimoji="0" lang="en-US" altLang="ja-JP" sz="2000" b="1" dirty="0">
                <a:solidFill>
                  <a:srgbClr val="000000"/>
                </a:solidFill>
                <a:latin typeface="Helvetica Neue Medium" charset="0"/>
                <a:ea typeface="ＭＳ Ｐゴシック" charset="0"/>
                <a:cs typeface="Helvetica Neue Medium" charset="0"/>
                <a:sym typeface="Helvetica Neue Medium" charset="0"/>
              </a:rPr>
              <a:t>on behalf of </a:t>
            </a:r>
            <a:r>
              <a:rPr kumimoji="0" lang="en-US" altLang="ja-JP" sz="2000" b="1" dirty="0" smtClean="0">
                <a:solidFill>
                  <a:srgbClr val="000000"/>
                </a:solidFill>
                <a:latin typeface="Helvetica Neue Medium" charset="0"/>
                <a:ea typeface="ＭＳ Ｐゴシック" charset="0"/>
                <a:cs typeface="Helvetica Neue Medium" charset="0"/>
                <a:sym typeface="Helvetica Neue Medium" charset="0"/>
              </a:rPr>
              <a:t>LCTPC </a:t>
            </a:r>
            <a:r>
              <a:rPr kumimoji="0" lang="en-US" altLang="ja-JP" sz="2000" b="1" dirty="0" smtClean="0">
                <a:solidFill>
                  <a:srgbClr val="000000"/>
                </a:solidFill>
                <a:latin typeface="Helvetica Neue Medium" charset="0"/>
                <a:ea typeface="ＭＳ Ｐゴシック" charset="0"/>
                <a:cs typeface="Helvetica Neue Medium" charset="0"/>
                <a:sym typeface="Helvetica Neue Medium" charset="0"/>
              </a:rPr>
              <a:t>collaboration</a:t>
            </a:r>
            <a:endParaRPr kumimoji="0" lang="en-US" altLang="ja-JP" sz="2000" b="1" dirty="0">
              <a:solidFill>
                <a:srgbClr val="000000"/>
              </a:solidFill>
              <a:latin typeface="Helvetica Neue Medium" charset="0"/>
              <a:ea typeface="ＭＳ Ｐゴシック" charset="0"/>
              <a:cs typeface="Helvetica Neue Medium" charset="0"/>
              <a:sym typeface="Helvetica Neue Medium" charset="0"/>
            </a:endParaRPr>
          </a:p>
        </p:txBody>
      </p:sp>
    </p:spTree>
    <p:extLst>
      <p:ext uri="{BB962C8B-B14F-4D97-AF65-F5344CB8AC3E}">
        <p14:creationId xmlns:p14="http://schemas.microsoft.com/office/powerpoint/2010/main" val="3408626232"/>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a:xfrm>
            <a:off x="251520" y="260648"/>
            <a:ext cx="8568952" cy="1224136"/>
          </a:xfrm>
        </p:spPr>
        <p:txBody>
          <a:bodyPr/>
          <a:lstStyle/>
          <a:p>
            <a:pPr indent="1588" defTabSz="642915" eaLnBrk="1" hangingPunct="1">
              <a:spcBef>
                <a:spcPts val="773"/>
              </a:spcBef>
            </a:pPr>
            <a:r>
              <a:rPr lang="en-US" altLang="ja-JP" sz="2000" dirty="0" smtClean="0">
                <a:sym typeface="Helvetica Neue" charset="0"/>
              </a:rPr>
              <a:t>Remaining Issues</a:t>
            </a:r>
            <a:r>
              <a:rPr lang="en-US" altLang="ja-JP" sz="3200" dirty="0">
                <a:sym typeface="Helvetica Neue" charset="0"/>
              </a:rPr>
              <a:t/>
            </a:r>
            <a:br>
              <a:rPr lang="en-US" altLang="ja-JP" sz="3200" dirty="0">
                <a:sym typeface="Helvetica Neue" charset="0"/>
              </a:rPr>
            </a:br>
            <a:r>
              <a:rPr lang="en-US" altLang="ja-JP" sz="2400" u="sng" dirty="0" smtClean="0"/>
              <a:t>Power pulsing and power delivery</a:t>
            </a:r>
            <a:endParaRPr lang="en-US" altLang="ja-JP" sz="2400" u="sng" dirty="0">
              <a:sym typeface="Helvetica Neue Medium" pitchFamily="-84" charset="0"/>
            </a:endParaRPr>
          </a:p>
        </p:txBody>
      </p:sp>
      <p:sp>
        <p:nvSpPr>
          <p:cNvPr id="54274" name="スライド番号プレースホルダー 5"/>
          <p:cNvSpPr>
            <a:spLocks noGrp="1"/>
          </p:cNvSpPr>
          <p:nvPr>
            <p:ph type="sldNum" sz="quarter" idx="10"/>
          </p:nvPr>
        </p:nvSpPr>
        <p:spPr>
          <a:noFill/>
        </p:spPr>
        <p:txBody>
          <a:bodyPr/>
          <a:lstStyle>
            <a:lvl1pPr eaLnBrk="0" hangingPunct="0">
              <a:spcBef>
                <a:spcPct val="20000"/>
              </a:spcBef>
              <a:buClr>
                <a:schemeClr val="hlink"/>
              </a:buClr>
              <a:buSzPct val="80000"/>
              <a:buFont typeface="Arial" pitchFamily="34" charset="0"/>
              <a:buChar char="►"/>
              <a:defRPr kumimoji="1" sz="3200">
                <a:solidFill>
                  <a:schemeClr val="tx1"/>
                </a:solidFill>
                <a:latin typeface="Tahoma" pitchFamily="34" charset="0"/>
                <a:ea typeface="ＭＳ Ｐゴシック" pitchFamily="50" charset="-128"/>
              </a:defRPr>
            </a:lvl1pPr>
            <a:lvl2pPr marL="742418" indent="-285546" eaLnBrk="0" hangingPunct="0">
              <a:spcBef>
                <a:spcPct val="20000"/>
              </a:spcBef>
              <a:buClr>
                <a:schemeClr val="folHlink"/>
              </a:buClr>
              <a:buFont typeface="Wingdings" pitchFamily="2" charset="2"/>
              <a:buChar char="§"/>
              <a:defRPr kumimoji="1" sz="2800">
                <a:solidFill>
                  <a:schemeClr val="tx1"/>
                </a:solidFill>
                <a:latin typeface="Tahoma" pitchFamily="34" charset="0"/>
                <a:ea typeface="ＭＳ Ｐゴシック" pitchFamily="50" charset="-128"/>
              </a:defRPr>
            </a:lvl2pPr>
            <a:lvl3pPr marL="1142178" indent="-228434" eaLnBrk="0" hangingPunct="0">
              <a:spcBef>
                <a:spcPct val="20000"/>
              </a:spcBef>
              <a:buClr>
                <a:schemeClr val="hlink"/>
              </a:buClr>
              <a:buSzPct val="80000"/>
              <a:buFont typeface="Arial" pitchFamily="34" charset="0"/>
              <a:buChar char="►"/>
              <a:defRPr kumimoji="1" sz="2400">
                <a:solidFill>
                  <a:schemeClr val="tx1"/>
                </a:solidFill>
                <a:latin typeface="Tahoma" pitchFamily="34" charset="0"/>
                <a:ea typeface="ＭＳ Ｐゴシック" pitchFamily="50" charset="-128"/>
              </a:defRPr>
            </a:lvl3pPr>
            <a:lvl4pPr marL="1599052" indent="-228434" eaLnBrk="0" hangingPunct="0">
              <a:spcBef>
                <a:spcPct val="20000"/>
              </a:spcBef>
              <a:buClr>
                <a:schemeClr val="folHlink"/>
              </a:buClr>
              <a:buFont typeface="Wingdings" pitchFamily="2" charset="2"/>
              <a:buChar char="§"/>
              <a:defRPr kumimoji="1" sz="2000">
                <a:solidFill>
                  <a:schemeClr val="tx1"/>
                </a:solidFill>
                <a:latin typeface="Tahoma" pitchFamily="34" charset="0"/>
                <a:ea typeface="ＭＳ Ｐゴシック" pitchFamily="50" charset="-128"/>
              </a:defRPr>
            </a:lvl4pPr>
            <a:lvl5pPr marL="2055930" indent="-228434" eaLnBrk="0" hangingPunct="0">
              <a:spcBef>
                <a:spcPct val="20000"/>
              </a:spcBef>
              <a:buClr>
                <a:schemeClr val="hlink"/>
              </a:buClr>
              <a:buSzPct val="80000"/>
              <a:buFont typeface="Arial" pitchFamily="34" charset="0"/>
              <a:buChar char="►"/>
              <a:defRPr kumimoji="1" sz="2000">
                <a:solidFill>
                  <a:schemeClr val="tx1"/>
                </a:solidFill>
                <a:latin typeface="Tahoma" pitchFamily="34" charset="0"/>
                <a:ea typeface="ＭＳ Ｐゴシック" pitchFamily="50" charset="-128"/>
              </a:defRPr>
            </a:lvl5pPr>
            <a:lvl6pPr marL="2512802" indent="-228434" eaLnBrk="0" fontAlgn="base" hangingPunct="0">
              <a:spcBef>
                <a:spcPct val="20000"/>
              </a:spcBef>
              <a:spcAft>
                <a:spcPct val="0"/>
              </a:spcAft>
              <a:buClr>
                <a:schemeClr val="hlink"/>
              </a:buClr>
              <a:buSzPct val="80000"/>
              <a:buFont typeface="Arial" pitchFamily="34" charset="0"/>
              <a:buChar char="►"/>
              <a:defRPr kumimoji="1" sz="2000">
                <a:solidFill>
                  <a:schemeClr val="tx1"/>
                </a:solidFill>
                <a:latin typeface="Tahoma" pitchFamily="34" charset="0"/>
                <a:ea typeface="ＭＳ Ｐゴシック" pitchFamily="50" charset="-128"/>
              </a:defRPr>
            </a:lvl6pPr>
            <a:lvl7pPr marL="2969672" indent="-228434" eaLnBrk="0" fontAlgn="base" hangingPunct="0">
              <a:spcBef>
                <a:spcPct val="20000"/>
              </a:spcBef>
              <a:spcAft>
                <a:spcPct val="0"/>
              </a:spcAft>
              <a:buClr>
                <a:schemeClr val="hlink"/>
              </a:buClr>
              <a:buSzPct val="80000"/>
              <a:buFont typeface="Arial" pitchFamily="34" charset="0"/>
              <a:buChar char="►"/>
              <a:defRPr kumimoji="1" sz="2000">
                <a:solidFill>
                  <a:schemeClr val="tx1"/>
                </a:solidFill>
                <a:latin typeface="Tahoma" pitchFamily="34" charset="0"/>
                <a:ea typeface="ＭＳ Ｐゴシック" pitchFamily="50" charset="-128"/>
              </a:defRPr>
            </a:lvl7pPr>
            <a:lvl8pPr marL="3426547" indent="-228434" eaLnBrk="0" fontAlgn="base" hangingPunct="0">
              <a:spcBef>
                <a:spcPct val="20000"/>
              </a:spcBef>
              <a:spcAft>
                <a:spcPct val="0"/>
              </a:spcAft>
              <a:buClr>
                <a:schemeClr val="hlink"/>
              </a:buClr>
              <a:buSzPct val="80000"/>
              <a:buFont typeface="Arial" pitchFamily="34" charset="0"/>
              <a:buChar char="►"/>
              <a:defRPr kumimoji="1" sz="2000">
                <a:solidFill>
                  <a:schemeClr val="tx1"/>
                </a:solidFill>
                <a:latin typeface="Tahoma" pitchFamily="34" charset="0"/>
                <a:ea typeface="ＭＳ Ｐゴシック" pitchFamily="50" charset="-128"/>
              </a:defRPr>
            </a:lvl8pPr>
            <a:lvl9pPr marL="3883415" indent="-228434" eaLnBrk="0" fontAlgn="base" hangingPunct="0">
              <a:spcBef>
                <a:spcPct val="20000"/>
              </a:spcBef>
              <a:spcAft>
                <a:spcPct val="0"/>
              </a:spcAft>
              <a:buClr>
                <a:schemeClr val="hlink"/>
              </a:buClr>
              <a:buSzPct val="80000"/>
              <a:buFont typeface="Arial" pitchFamily="34" charset="0"/>
              <a:buChar char="►"/>
              <a:defRPr kumimoji="1" sz="2000">
                <a:solidFill>
                  <a:schemeClr val="tx1"/>
                </a:solidFill>
                <a:latin typeface="Tahoma" pitchFamily="34" charset="0"/>
                <a:ea typeface="ＭＳ Ｐゴシック" pitchFamily="50" charset="-128"/>
              </a:defRPr>
            </a:lvl9pPr>
          </a:lstStyle>
          <a:p>
            <a:pPr eaLnBrk="1" hangingPunct="1">
              <a:spcBef>
                <a:spcPct val="0"/>
              </a:spcBef>
              <a:buClrTx/>
              <a:buSzTx/>
              <a:buFontTx/>
              <a:buNone/>
            </a:pPr>
            <a:fld id="{FD98631B-C707-4A1B-827B-BB53078C05DD}" type="slidenum">
              <a:rPr kumimoji="0" lang="en-US" altLang="ja-JP" sz="1000">
                <a:solidFill>
                  <a:srgbClr val="FFFFFF"/>
                </a:solidFill>
                <a:latin typeface="Arial" pitchFamily="34" charset="0"/>
              </a:rPr>
              <a:pPr eaLnBrk="1" hangingPunct="1">
                <a:spcBef>
                  <a:spcPct val="0"/>
                </a:spcBef>
                <a:buClrTx/>
                <a:buSzTx/>
                <a:buFontTx/>
                <a:buNone/>
              </a:pPr>
              <a:t>10</a:t>
            </a:fld>
            <a:endParaRPr kumimoji="0" lang="en-US" altLang="ja-JP" sz="1000">
              <a:solidFill>
                <a:srgbClr val="FFFFFF"/>
              </a:solidFill>
              <a:latin typeface="Arial" pitchFamily="34" charset="0"/>
            </a:endParaRPr>
          </a:p>
        </p:txBody>
      </p:sp>
      <p:sp>
        <p:nvSpPr>
          <p:cNvPr id="2" name="テキスト ボックス 1"/>
          <p:cNvSpPr txBox="1"/>
          <p:nvPr/>
        </p:nvSpPr>
        <p:spPr>
          <a:xfrm>
            <a:off x="551947" y="1916832"/>
            <a:ext cx="7992888" cy="3096344"/>
          </a:xfrm>
          <a:prstGeom prst="rect">
            <a:avLst/>
          </a:prstGeom>
          <a:noFill/>
        </p:spPr>
        <p:txBody>
          <a:bodyPr wrap="square" rtlCol="0">
            <a:noAutofit/>
          </a:bodyPr>
          <a:lstStyle/>
          <a:p>
            <a:pPr algn="just"/>
            <a:r>
              <a:rPr lang="en-US" altLang="ja-JP" b="1" i="1" dirty="0" smtClean="0">
                <a:latin typeface="Helvetica Neue"/>
              </a:rPr>
              <a:t>Need power pulsing even for low readout electronics at ILD TPC:</a:t>
            </a:r>
          </a:p>
          <a:p>
            <a:pPr algn="just"/>
            <a:endParaRPr lang="en-US" altLang="ja-JP" sz="1600" b="1" dirty="0">
              <a:latin typeface="Helvetica Neue"/>
            </a:endParaRPr>
          </a:p>
          <a:p>
            <a:pPr marL="625475" indent="-360363" algn="just"/>
            <a:r>
              <a:rPr lang="en-US" altLang="ja-JP" sz="1600" b="1" dirty="0" smtClean="0">
                <a:latin typeface="Helvetica Neue"/>
              </a:rPr>
              <a:t>(1) Power pulsing of SALTRO16 chip has been demonstrated in the chip test. The reduction factor expected for the ILC bunch structure was around 30</a:t>
            </a:r>
            <a:r>
              <a:rPr lang="en-US" altLang="ja-JP" sz="1600" b="1" dirty="0">
                <a:latin typeface="Helvetica Neue"/>
              </a:rPr>
              <a:t>.</a:t>
            </a:r>
            <a:endParaRPr lang="en-US" altLang="ja-JP" sz="1600" b="1" dirty="0" smtClean="0">
              <a:latin typeface="Helvetica Neue"/>
            </a:endParaRPr>
          </a:p>
          <a:p>
            <a:pPr marL="625475" indent="-360363"/>
            <a:r>
              <a:rPr lang="en-US" altLang="ja-JP" sz="1600" b="1" dirty="0" smtClean="0">
                <a:latin typeface="Helvetica Neue"/>
              </a:rPr>
              <a:t>(2</a:t>
            </a:r>
            <a:r>
              <a:rPr lang="en-US" altLang="ja-JP" sz="1600" b="1" dirty="0">
                <a:latin typeface="Helvetica Neue"/>
              </a:rPr>
              <a:t>) </a:t>
            </a:r>
            <a:r>
              <a:rPr lang="en-US" altLang="ja-JP" sz="1600" b="1" dirty="0" smtClean="0">
                <a:latin typeface="Helvetica Neue"/>
              </a:rPr>
              <a:t>Power </a:t>
            </a:r>
            <a:r>
              <a:rPr lang="en-US" altLang="ja-JP" sz="1600" b="1" dirty="0">
                <a:latin typeface="Helvetica Neue"/>
              </a:rPr>
              <a:t>pulsing </a:t>
            </a:r>
            <a:r>
              <a:rPr lang="en-US" altLang="ja-JP" sz="1600" b="1" dirty="0" smtClean="0">
                <a:latin typeface="Helvetica Neue"/>
              </a:rPr>
              <a:t>in </a:t>
            </a:r>
            <a:r>
              <a:rPr lang="en-US" altLang="ja-JP" sz="1600" b="1" dirty="0">
                <a:latin typeface="Helvetica Neue"/>
              </a:rPr>
              <a:t>LP </a:t>
            </a:r>
            <a:r>
              <a:rPr lang="en-US" altLang="ja-JP" sz="1600" b="1" dirty="0" smtClean="0">
                <a:latin typeface="Helvetica Neue"/>
              </a:rPr>
              <a:t>TPC beam test by SALTRO16 electronics is foreseen. </a:t>
            </a:r>
          </a:p>
          <a:p>
            <a:pPr marL="625475" indent="-360363"/>
            <a:endParaRPr lang="en-US" altLang="ja-JP" sz="1600" b="1" dirty="0" smtClean="0">
              <a:latin typeface="Helvetica Neue"/>
            </a:endParaRPr>
          </a:p>
          <a:p>
            <a:pPr algn="just"/>
            <a:endParaRPr lang="en-US" altLang="ja-JP" sz="1600" b="1" dirty="0" smtClean="0">
              <a:latin typeface="Helvetica Neue"/>
            </a:endParaRPr>
          </a:p>
          <a:p>
            <a:pPr algn="just"/>
            <a:r>
              <a:rPr lang="en-US" altLang="ja-JP" b="1" i="1" dirty="0" smtClean="0">
                <a:latin typeface="Helvetica Neue"/>
              </a:rPr>
              <a:t>The power delivery issue has not been addressed so far:</a:t>
            </a:r>
          </a:p>
          <a:p>
            <a:pPr algn="just"/>
            <a:r>
              <a:rPr lang="en-US" altLang="ja-JP" sz="1600" b="1" dirty="0" smtClean="0">
                <a:latin typeface="Helvetica Neue"/>
              </a:rPr>
              <a:t> </a:t>
            </a:r>
          </a:p>
          <a:p>
            <a:pPr marL="444500" algn="just"/>
            <a:r>
              <a:rPr lang="en-US" altLang="ja-JP" sz="1600" b="1" dirty="0" smtClean="0">
                <a:latin typeface="Helvetica Neue"/>
              </a:rPr>
              <a:t>Should be studied together in the design of the final readout electronics for the ILD TPC. </a:t>
            </a:r>
            <a:endParaRPr kumimoji="1" lang="en-US" altLang="ja-JP" sz="1600" b="1" dirty="0">
              <a:latin typeface="Helvetica Neue"/>
            </a:endParaRPr>
          </a:p>
        </p:txBody>
      </p:sp>
    </p:spTree>
    <p:extLst>
      <p:ext uri="{BB962C8B-B14F-4D97-AF65-F5344CB8AC3E}">
        <p14:creationId xmlns:p14="http://schemas.microsoft.com/office/powerpoint/2010/main" val="4166820645"/>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a:xfrm>
            <a:off x="251520" y="260648"/>
            <a:ext cx="8568952" cy="1224136"/>
          </a:xfrm>
        </p:spPr>
        <p:txBody>
          <a:bodyPr/>
          <a:lstStyle/>
          <a:p>
            <a:pPr indent="1588" defTabSz="642915" eaLnBrk="1" hangingPunct="1">
              <a:spcBef>
                <a:spcPts val="773"/>
              </a:spcBef>
            </a:pPr>
            <a:r>
              <a:rPr lang="en-US" altLang="ja-JP" sz="2000" dirty="0" smtClean="0">
                <a:sym typeface="Helvetica Neue" charset="0"/>
              </a:rPr>
              <a:t>Remaining Issues</a:t>
            </a:r>
            <a:r>
              <a:rPr lang="en-US" altLang="ja-JP" sz="2000" dirty="0">
                <a:sym typeface="Helvetica Neue" charset="0"/>
              </a:rPr>
              <a:t/>
            </a:r>
            <a:br>
              <a:rPr lang="en-US" altLang="ja-JP" sz="2000" dirty="0">
                <a:sym typeface="Helvetica Neue" charset="0"/>
              </a:rPr>
            </a:br>
            <a:r>
              <a:rPr lang="en-US" altLang="ja-JP" sz="2400" u="sng" dirty="0" smtClean="0"/>
              <a:t>Demonstrations </a:t>
            </a:r>
            <a:r>
              <a:rPr lang="en-US" altLang="ja-JP" sz="2400" u="sng" dirty="0" smtClean="0"/>
              <a:t>in </a:t>
            </a:r>
            <a:r>
              <a:rPr lang="en-US" altLang="ja-JP" sz="2400" u="sng" dirty="0" smtClean="0"/>
              <a:t>the </a:t>
            </a:r>
            <a:r>
              <a:rPr lang="en-US" altLang="ja-JP" sz="2400" u="sng" dirty="0" smtClean="0"/>
              <a:t>3.5T magnetic field</a:t>
            </a:r>
            <a:endParaRPr lang="en-US" altLang="ja-JP" sz="2400" u="sng" dirty="0">
              <a:sym typeface="Helvetica Neue Medium" pitchFamily="-84" charset="0"/>
            </a:endParaRPr>
          </a:p>
        </p:txBody>
      </p:sp>
      <p:sp>
        <p:nvSpPr>
          <p:cNvPr id="54274" name="スライド番号プレースホルダー 5"/>
          <p:cNvSpPr>
            <a:spLocks noGrp="1"/>
          </p:cNvSpPr>
          <p:nvPr>
            <p:ph type="sldNum" sz="quarter" idx="10"/>
          </p:nvPr>
        </p:nvSpPr>
        <p:spPr>
          <a:noFill/>
        </p:spPr>
        <p:txBody>
          <a:bodyPr/>
          <a:lstStyle>
            <a:lvl1pPr eaLnBrk="0" hangingPunct="0">
              <a:spcBef>
                <a:spcPct val="20000"/>
              </a:spcBef>
              <a:buClr>
                <a:schemeClr val="hlink"/>
              </a:buClr>
              <a:buSzPct val="80000"/>
              <a:buFont typeface="Arial" pitchFamily="34" charset="0"/>
              <a:buChar char="►"/>
              <a:defRPr kumimoji="1" sz="3200">
                <a:solidFill>
                  <a:schemeClr val="tx1"/>
                </a:solidFill>
                <a:latin typeface="Tahoma" pitchFamily="34" charset="0"/>
                <a:ea typeface="ＭＳ Ｐゴシック" pitchFamily="50" charset="-128"/>
              </a:defRPr>
            </a:lvl1pPr>
            <a:lvl2pPr marL="742418" indent="-285546" eaLnBrk="0" hangingPunct="0">
              <a:spcBef>
                <a:spcPct val="20000"/>
              </a:spcBef>
              <a:buClr>
                <a:schemeClr val="folHlink"/>
              </a:buClr>
              <a:buFont typeface="Wingdings" pitchFamily="2" charset="2"/>
              <a:buChar char="§"/>
              <a:defRPr kumimoji="1" sz="2800">
                <a:solidFill>
                  <a:schemeClr val="tx1"/>
                </a:solidFill>
                <a:latin typeface="Tahoma" pitchFamily="34" charset="0"/>
                <a:ea typeface="ＭＳ Ｐゴシック" pitchFamily="50" charset="-128"/>
              </a:defRPr>
            </a:lvl2pPr>
            <a:lvl3pPr marL="1142178" indent="-228434" eaLnBrk="0" hangingPunct="0">
              <a:spcBef>
                <a:spcPct val="20000"/>
              </a:spcBef>
              <a:buClr>
                <a:schemeClr val="hlink"/>
              </a:buClr>
              <a:buSzPct val="80000"/>
              <a:buFont typeface="Arial" pitchFamily="34" charset="0"/>
              <a:buChar char="►"/>
              <a:defRPr kumimoji="1" sz="2400">
                <a:solidFill>
                  <a:schemeClr val="tx1"/>
                </a:solidFill>
                <a:latin typeface="Tahoma" pitchFamily="34" charset="0"/>
                <a:ea typeface="ＭＳ Ｐゴシック" pitchFamily="50" charset="-128"/>
              </a:defRPr>
            </a:lvl3pPr>
            <a:lvl4pPr marL="1599052" indent="-228434" eaLnBrk="0" hangingPunct="0">
              <a:spcBef>
                <a:spcPct val="20000"/>
              </a:spcBef>
              <a:buClr>
                <a:schemeClr val="folHlink"/>
              </a:buClr>
              <a:buFont typeface="Wingdings" pitchFamily="2" charset="2"/>
              <a:buChar char="§"/>
              <a:defRPr kumimoji="1" sz="2000">
                <a:solidFill>
                  <a:schemeClr val="tx1"/>
                </a:solidFill>
                <a:latin typeface="Tahoma" pitchFamily="34" charset="0"/>
                <a:ea typeface="ＭＳ Ｐゴシック" pitchFamily="50" charset="-128"/>
              </a:defRPr>
            </a:lvl4pPr>
            <a:lvl5pPr marL="2055930" indent="-228434" eaLnBrk="0" hangingPunct="0">
              <a:spcBef>
                <a:spcPct val="20000"/>
              </a:spcBef>
              <a:buClr>
                <a:schemeClr val="hlink"/>
              </a:buClr>
              <a:buSzPct val="80000"/>
              <a:buFont typeface="Arial" pitchFamily="34" charset="0"/>
              <a:buChar char="►"/>
              <a:defRPr kumimoji="1" sz="2000">
                <a:solidFill>
                  <a:schemeClr val="tx1"/>
                </a:solidFill>
                <a:latin typeface="Tahoma" pitchFamily="34" charset="0"/>
                <a:ea typeface="ＭＳ Ｐゴシック" pitchFamily="50" charset="-128"/>
              </a:defRPr>
            </a:lvl5pPr>
            <a:lvl6pPr marL="2512802" indent="-228434" eaLnBrk="0" fontAlgn="base" hangingPunct="0">
              <a:spcBef>
                <a:spcPct val="20000"/>
              </a:spcBef>
              <a:spcAft>
                <a:spcPct val="0"/>
              </a:spcAft>
              <a:buClr>
                <a:schemeClr val="hlink"/>
              </a:buClr>
              <a:buSzPct val="80000"/>
              <a:buFont typeface="Arial" pitchFamily="34" charset="0"/>
              <a:buChar char="►"/>
              <a:defRPr kumimoji="1" sz="2000">
                <a:solidFill>
                  <a:schemeClr val="tx1"/>
                </a:solidFill>
                <a:latin typeface="Tahoma" pitchFamily="34" charset="0"/>
                <a:ea typeface="ＭＳ Ｐゴシック" pitchFamily="50" charset="-128"/>
              </a:defRPr>
            </a:lvl6pPr>
            <a:lvl7pPr marL="2969672" indent="-228434" eaLnBrk="0" fontAlgn="base" hangingPunct="0">
              <a:spcBef>
                <a:spcPct val="20000"/>
              </a:spcBef>
              <a:spcAft>
                <a:spcPct val="0"/>
              </a:spcAft>
              <a:buClr>
                <a:schemeClr val="hlink"/>
              </a:buClr>
              <a:buSzPct val="80000"/>
              <a:buFont typeface="Arial" pitchFamily="34" charset="0"/>
              <a:buChar char="►"/>
              <a:defRPr kumimoji="1" sz="2000">
                <a:solidFill>
                  <a:schemeClr val="tx1"/>
                </a:solidFill>
                <a:latin typeface="Tahoma" pitchFamily="34" charset="0"/>
                <a:ea typeface="ＭＳ Ｐゴシック" pitchFamily="50" charset="-128"/>
              </a:defRPr>
            </a:lvl7pPr>
            <a:lvl8pPr marL="3426547" indent="-228434" eaLnBrk="0" fontAlgn="base" hangingPunct="0">
              <a:spcBef>
                <a:spcPct val="20000"/>
              </a:spcBef>
              <a:spcAft>
                <a:spcPct val="0"/>
              </a:spcAft>
              <a:buClr>
                <a:schemeClr val="hlink"/>
              </a:buClr>
              <a:buSzPct val="80000"/>
              <a:buFont typeface="Arial" pitchFamily="34" charset="0"/>
              <a:buChar char="►"/>
              <a:defRPr kumimoji="1" sz="2000">
                <a:solidFill>
                  <a:schemeClr val="tx1"/>
                </a:solidFill>
                <a:latin typeface="Tahoma" pitchFamily="34" charset="0"/>
                <a:ea typeface="ＭＳ Ｐゴシック" pitchFamily="50" charset="-128"/>
              </a:defRPr>
            </a:lvl8pPr>
            <a:lvl9pPr marL="3883415" indent="-228434" eaLnBrk="0" fontAlgn="base" hangingPunct="0">
              <a:spcBef>
                <a:spcPct val="20000"/>
              </a:spcBef>
              <a:spcAft>
                <a:spcPct val="0"/>
              </a:spcAft>
              <a:buClr>
                <a:schemeClr val="hlink"/>
              </a:buClr>
              <a:buSzPct val="80000"/>
              <a:buFont typeface="Arial" pitchFamily="34" charset="0"/>
              <a:buChar char="►"/>
              <a:defRPr kumimoji="1" sz="2000">
                <a:solidFill>
                  <a:schemeClr val="tx1"/>
                </a:solidFill>
                <a:latin typeface="Tahoma" pitchFamily="34" charset="0"/>
                <a:ea typeface="ＭＳ Ｐゴシック" pitchFamily="50" charset="-128"/>
              </a:defRPr>
            </a:lvl9pPr>
          </a:lstStyle>
          <a:p>
            <a:pPr eaLnBrk="1" hangingPunct="1">
              <a:spcBef>
                <a:spcPct val="0"/>
              </a:spcBef>
              <a:buClrTx/>
              <a:buSzTx/>
              <a:buFontTx/>
              <a:buNone/>
            </a:pPr>
            <a:fld id="{FD98631B-C707-4A1B-827B-BB53078C05DD}" type="slidenum">
              <a:rPr kumimoji="0" lang="en-US" altLang="ja-JP" sz="1000">
                <a:solidFill>
                  <a:srgbClr val="FFFFFF"/>
                </a:solidFill>
                <a:latin typeface="Arial" pitchFamily="34" charset="0"/>
              </a:rPr>
              <a:pPr eaLnBrk="1" hangingPunct="1">
                <a:spcBef>
                  <a:spcPct val="0"/>
                </a:spcBef>
                <a:buClrTx/>
                <a:buSzTx/>
                <a:buFontTx/>
                <a:buNone/>
              </a:pPr>
              <a:t>11</a:t>
            </a:fld>
            <a:endParaRPr kumimoji="0" lang="en-US" altLang="ja-JP" sz="1000" dirty="0">
              <a:solidFill>
                <a:srgbClr val="FFFFFF"/>
              </a:solidFill>
              <a:latin typeface="Arial" pitchFamily="34" charset="0"/>
            </a:endParaRPr>
          </a:p>
        </p:txBody>
      </p:sp>
      <p:sp>
        <p:nvSpPr>
          <p:cNvPr id="2" name="テキスト ボックス 1"/>
          <p:cNvSpPr txBox="1"/>
          <p:nvPr/>
        </p:nvSpPr>
        <p:spPr>
          <a:xfrm>
            <a:off x="899592" y="1844824"/>
            <a:ext cx="7632848" cy="4320480"/>
          </a:xfrm>
          <a:prstGeom prst="rect">
            <a:avLst/>
          </a:prstGeom>
          <a:noFill/>
        </p:spPr>
        <p:txBody>
          <a:bodyPr wrap="square" rtlCol="0">
            <a:noAutofit/>
          </a:bodyPr>
          <a:lstStyle/>
          <a:p>
            <a:pPr algn="just"/>
            <a:r>
              <a:rPr lang="en-US" altLang="ja-JP" b="1" i="1" dirty="0" smtClean="0">
                <a:latin typeface="Helvetica Neue"/>
              </a:rPr>
              <a:t>Tests </a:t>
            </a:r>
            <a:r>
              <a:rPr lang="en-US" altLang="ja-JP" b="1" i="1" dirty="0" smtClean="0">
                <a:latin typeface="Helvetica Neue"/>
              </a:rPr>
              <a:t>in </a:t>
            </a:r>
            <a:r>
              <a:rPr lang="en-US" altLang="ja-JP" b="1" i="1" dirty="0" smtClean="0">
                <a:latin typeface="Helvetica Neue"/>
              </a:rPr>
              <a:t>the 3.5T magnetic field:</a:t>
            </a:r>
          </a:p>
          <a:p>
            <a:pPr algn="just"/>
            <a:endParaRPr lang="en-US" altLang="ja-JP" b="1" i="1" dirty="0" smtClean="0">
              <a:latin typeface="Helvetica Neue"/>
            </a:endParaRPr>
          </a:p>
          <a:p>
            <a:pPr marL="546100" indent="-546100" algn="just">
              <a:buAutoNum type="arabicParenBoth"/>
            </a:pPr>
            <a:r>
              <a:rPr lang="en-US" altLang="ja-JP" b="1" i="1" dirty="0" smtClean="0">
                <a:latin typeface="Helvetica Neue"/>
              </a:rPr>
              <a:t>Confirmation of performance of MPGD TPC and ion gates,</a:t>
            </a:r>
            <a:endParaRPr lang="en-US" altLang="ja-JP" b="1" i="1" dirty="0">
              <a:latin typeface="Helvetica Neue"/>
            </a:endParaRPr>
          </a:p>
          <a:p>
            <a:pPr marL="546100" indent="-546100" algn="just"/>
            <a:r>
              <a:rPr lang="en-US" altLang="ja-JP" b="1" i="1" dirty="0" smtClean="0">
                <a:latin typeface="Helvetica Neue"/>
              </a:rPr>
              <a:t>(2) 	Measurements of basic parameters of TPC gas,  and ,</a:t>
            </a:r>
            <a:endParaRPr lang="en-US" altLang="ja-JP" b="1" i="1" dirty="0">
              <a:latin typeface="Helvetica Neue"/>
            </a:endParaRPr>
          </a:p>
          <a:p>
            <a:pPr marL="546100" indent="-546100" algn="just"/>
            <a:r>
              <a:rPr lang="en-US" altLang="ja-JP" b="1" i="1" dirty="0" smtClean="0">
                <a:latin typeface="Helvetica Neue"/>
              </a:rPr>
              <a:t>(3) 	Engineering issues such as possible mechanical vibration due to the power pulsing .</a:t>
            </a:r>
          </a:p>
          <a:p>
            <a:pPr algn="just"/>
            <a:endParaRPr lang="en-US" altLang="ja-JP" sz="1600" b="1" dirty="0">
              <a:latin typeface="Helvetica Neue"/>
            </a:endParaRPr>
          </a:p>
          <a:p>
            <a:pPr algn="just"/>
            <a:r>
              <a:rPr lang="en-US" altLang="ja-JP" b="1" i="1" dirty="0" smtClean="0">
                <a:latin typeface="Helvetica Neue"/>
              </a:rPr>
              <a:t>The problem:   A high field solenoid </a:t>
            </a:r>
            <a:r>
              <a:rPr lang="en-US" altLang="ja-JP" b="1" i="1" dirty="0" smtClean="0">
                <a:latin typeface="Helvetica Neue"/>
              </a:rPr>
              <a:t>need to </a:t>
            </a:r>
            <a:r>
              <a:rPr lang="en-US" altLang="ja-JP" b="1" i="1" dirty="0" smtClean="0">
                <a:latin typeface="Helvetica Neue"/>
              </a:rPr>
              <a:t>be found!</a:t>
            </a:r>
          </a:p>
          <a:p>
            <a:pPr algn="just"/>
            <a:endParaRPr lang="en-US" altLang="ja-JP" sz="1600" b="1" dirty="0">
              <a:latin typeface="Helvetica Neue"/>
            </a:endParaRPr>
          </a:p>
          <a:p>
            <a:pPr marL="360363" algn="just"/>
            <a:r>
              <a:rPr lang="en-US" altLang="ja-JP" sz="1400" b="1" dirty="0" smtClean="0">
                <a:latin typeface="Helvetica Neue"/>
              </a:rPr>
              <a:t>The DESY 5T magnet (KOMAG)  has been dismantled from the new He line at DESY for some time. We need either to revive the 5T magnet (by moving it to one of our institutes or by a modification), or to find another high field </a:t>
            </a:r>
            <a:r>
              <a:rPr lang="en-US" altLang="ja-JP" sz="1400" b="1" dirty="0" smtClean="0">
                <a:latin typeface="Helvetica Neue"/>
              </a:rPr>
              <a:t>magnet </a:t>
            </a:r>
            <a:r>
              <a:rPr lang="en-US" altLang="ja-JP" sz="1400" b="1" dirty="0" smtClean="0">
                <a:latin typeface="Helvetica Neue"/>
              </a:rPr>
              <a:t>available for us. With our limited human resource, very preferable to set it up in one of our institutes. A solenoid is preferred. </a:t>
            </a:r>
          </a:p>
        </p:txBody>
      </p:sp>
    </p:spTree>
    <p:extLst>
      <p:ext uri="{BB962C8B-B14F-4D97-AF65-F5344CB8AC3E}">
        <p14:creationId xmlns:p14="http://schemas.microsoft.com/office/powerpoint/2010/main" val="1990163033"/>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a:xfrm>
            <a:off x="270695" y="332656"/>
            <a:ext cx="8568952" cy="936104"/>
          </a:xfrm>
        </p:spPr>
        <p:txBody>
          <a:bodyPr/>
          <a:lstStyle/>
          <a:p>
            <a:pPr indent="1588" defTabSz="642915" eaLnBrk="1" hangingPunct="1">
              <a:spcBef>
                <a:spcPts val="773"/>
              </a:spcBef>
            </a:pPr>
            <a:r>
              <a:rPr lang="en-US" altLang="ja-JP" sz="2000" dirty="0" smtClean="0">
                <a:sym typeface="Helvetica Neue" charset="0"/>
              </a:rPr>
              <a:t>Remaining Issues</a:t>
            </a:r>
            <a:r>
              <a:rPr lang="en-US" altLang="ja-JP" sz="3200" dirty="0" smtClean="0">
                <a:sym typeface="Helvetica Neue" charset="0"/>
              </a:rPr>
              <a:t/>
            </a:r>
            <a:br>
              <a:rPr lang="en-US" altLang="ja-JP" sz="3200" dirty="0" smtClean="0">
                <a:sym typeface="Helvetica Neue" charset="0"/>
              </a:rPr>
            </a:br>
            <a:r>
              <a:rPr lang="en-US" altLang="ja-JP" sz="2400" u="sng" dirty="0" smtClean="0"/>
              <a:t>Optimization of ILD TPC </a:t>
            </a:r>
            <a:endParaRPr lang="en-US" altLang="ja-JP" sz="2400" u="sng" dirty="0">
              <a:sym typeface="Helvetica Neue Medium" pitchFamily="-84" charset="0"/>
            </a:endParaRPr>
          </a:p>
        </p:txBody>
      </p:sp>
      <p:sp>
        <p:nvSpPr>
          <p:cNvPr id="54274" name="スライド番号プレースホルダー 5"/>
          <p:cNvSpPr>
            <a:spLocks noGrp="1"/>
          </p:cNvSpPr>
          <p:nvPr>
            <p:ph type="sldNum" sz="quarter" idx="10"/>
          </p:nvPr>
        </p:nvSpPr>
        <p:spPr>
          <a:noFill/>
        </p:spPr>
        <p:txBody>
          <a:bodyPr/>
          <a:lstStyle>
            <a:lvl1pPr eaLnBrk="0" hangingPunct="0">
              <a:spcBef>
                <a:spcPct val="20000"/>
              </a:spcBef>
              <a:buClr>
                <a:schemeClr val="hlink"/>
              </a:buClr>
              <a:buSzPct val="80000"/>
              <a:buFont typeface="Arial" pitchFamily="34" charset="0"/>
              <a:buChar char="►"/>
              <a:defRPr kumimoji="1" sz="3200">
                <a:solidFill>
                  <a:schemeClr val="tx1"/>
                </a:solidFill>
                <a:latin typeface="Tahoma" pitchFamily="34" charset="0"/>
                <a:ea typeface="ＭＳ Ｐゴシック" pitchFamily="50" charset="-128"/>
              </a:defRPr>
            </a:lvl1pPr>
            <a:lvl2pPr marL="742418" indent="-285546" eaLnBrk="0" hangingPunct="0">
              <a:spcBef>
                <a:spcPct val="20000"/>
              </a:spcBef>
              <a:buClr>
                <a:schemeClr val="folHlink"/>
              </a:buClr>
              <a:buFont typeface="Wingdings" pitchFamily="2" charset="2"/>
              <a:buChar char="§"/>
              <a:defRPr kumimoji="1" sz="2800">
                <a:solidFill>
                  <a:schemeClr val="tx1"/>
                </a:solidFill>
                <a:latin typeface="Tahoma" pitchFamily="34" charset="0"/>
                <a:ea typeface="ＭＳ Ｐゴシック" pitchFamily="50" charset="-128"/>
              </a:defRPr>
            </a:lvl2pPr>
            <a:lvl3pPr marL="1142178" indent="-228434" eaLnBrk="0" hangingPunct="0">
              <a:spcBef>
                <a:spcPct val="20000"/>
              </a:spcBef>
              <a:buClr>
                <a:schemeClr val="hlink"/>
              </a:buClr>
              <a:buSzPct val="80000"/>
              <a:buFont typeface="Arial" pitchFamily="34" charset="0"/>
              <a:buChar char="►"/>
              <a:defRPr kumimoji="1" sz="2400">
                <a:solidFill>
                  <a:schemeClr val="tx1"/>
                </a:solidFill>
                <a:latin typeface="Tahoma" pitchFamily="34" charset="0"/>
                <a:ea typeface="ＭＳ Ｐゴシック" pitchFamily="50" charset="-128"/>
              </a:defRPr>
            </a:lvl3pPr>
            <a:lvl4pPr marL="1599052" indent="-228434" eaLnBrk="0" hangingPunct="0">
              <a:spcBef>
                <a:spcPct val="20000"/>
              </a:spcBef>
              <a:buClr>
                <a:schemeClr val="folHlink"/>
              </a:buClr>
              <a:buFont typeface="Wingdings" pitchFamily="2" charset="2"/>
              <a:buChar char="§"/>
              <a:defRPr kumimoji="1" sz="2000">
                <a:solidFill>
                  <a:schemeClr val="tx1"/>
                </a:solidFill>
                <a:latin typeface="Tahoma" pitchFamily="34" charset="0"/>
                <a:ea typeface="ＭＳ Ｐゴシック" pitchFamily="50" charset="-128"/>
              </a:defRPr>
            </a:lvl4pPr>
            <a:lvl5pPr marL="2055930" indent="-228434" eaLnBrk="0" hangingPunct="0">
              <a:spcBef>
                <a:spcPct val="20000"/>
              </a:spcBef>
              <a:buClr>
                <a:schemeClr val="hlink"/>
              </a:buClr>
              <a:buSzPct val="80000"/>
              <a:buFont typeface="Arial" pitchFamily="34" charset="0"/>
              <a:buChar char="►"/>
              <a:defRPr kumimoji="1" sz="2000">
                <a:solidFill>
                  <a:schemeClr val="tx1"/>
                </a:solidFill>
                <a:latin typeface="Tahoma" pitchFamily="34" charset="0"/>
                <a:ea typeface="ＭＳ Ｐゴシック" pitchFamily="50" charset="-128"/>
              </a:defRPr>
            </a:lvl5pPr>
            <a:lvl6pPr marL="2512802" indent="-228434" eaLnBrk="0" fontAlgn="base" hangingPunct="0">
              <a:spcBef>
                <a:spcPct val="20000"/>
              </a:spcBef>
              <a:spcAft>
                <a:spcPct val="0"/>
              </a:spcAft>
              <a:buClr>
                <a:schemeClr val="hlink"/>
              </a:buClr>
              <a:buSzPct val="80000"/>
              <a:buFont typeface="Arial" pitchFamily="34" charset="0"/>
              <a:buChar char="►"/>
              <a:defRPr kumimoji="1" sz="2000">
                <a:solidFill>
                  <a:schemeClr val="tx1"/>
                </a:solidFill>
                <a:latin typeface="Tahoma" pitchFamily="34" charset="0"/>
                <a:ea typeface="ＭＳ Ｐゴシック" pitchFamily="50" charset="-128"/>
              </a:defRPr>
            </a:lvl6pPr>
            <a:lvl7pPr marL="2969672" indent="-228434" eaLnBrk="0" fontAlgn="base" hangingPunct="0">
              <a:spcBef>
                <a:spcPct val="20000"/>
              </a:spcBef>
              <a:spcAft>
                <a:spcPct val="0"/>
              </a:spcAft>
              <a:buClr>
                <a:schemeClr val="hlink"/>
              </a:buClr>
              <a:buSzPct val="80000"/>
              <a:buFont typeface="Arial" pitchFamily="34" charset="0"/>
              <a:buChar char="►"/>
              <a:defRPr kumimoji="1" sz="2000">
                <a:solidFill>
                  <a:schemeClr val="tx1"/>
                </a:solidFill>
                <a:latin typeface="Tahoma" pitchFamily="34" charset="0"/>
                <a:ea typeface="ＭＳ Ｐゴシック" pitchFamily="50" charset="-128"/>
              </a:defRPr>
            </a:lvl7pPr>
            <a:lvl8pPr marL="3426547" indent="-228434" eaLnBrk="0" fontAlgn="base" hangingPunct="0">
              <a:spcBef>
                <a:spcPct val="20000"/>
              </a:spcBef>
              <a:spcAft>
                <a:spcPct val="0"/>
              </a:spcAft>
              <a:buClr>
                <a:schemeClr val="hlink"/>
              </a:buClr>
              <a:buSzPct val="80000"/>
              <a:buFont typeface="Arial" pitchFamily="34" charset="0"/>
              <a:buChar char="►"/>
              <a:defRPr kumimoji="1" sz="2000">
                <a:solidFill>
                  <a:schemeClr val="tx1"/>
                </a:solidFill>
                <a:latin typeface="Tahoma" pitchFamily="34" charset="0"/>
                <a:ea typeface="ＭＳ Ｐゴシック" pitchFamily="50" charset="-128"/>
              </a:defRPr>
            </a:lvl8pPr>
            <a:lvl9pPr marL="3883415" indent="-228434" eaLnBrk="0" fontAlgn="base" hangingPunct="0">
              <a:spcBef>
                <a:spcPct val="20000"/>
              </a:spcBef>
              <a:spcAft>
                <a:spcPct val="0"/>
              </a:spcAft>
              <a:buClr>
                <a:schemeClr val="hlink"/>
              </a:buClr>
              <a:buSzPct val="80000"/>
              <a:buFont typeface="Arial" pitchFamily="34" charset="0"/>
              <a:buChar char="►"/>
              <a:defRPr kumimoji="1" sz="2000">
                <a:solidFill>
                  <a:schemeClr val="tx1"/>
                </a:solidFill>
                <a:latin typeface="Tahoma" pitchFamily="34" charset="0"/>
                <a:ea typeface="ＭＳ Ｐゴシック" pitchFamily="50" charset="-128"/>
              </a:defRPr>
            </a:lvl9pPr>
          </a:lstStyle>
          <a:p>
            <a:pPr eaLnBrk="1" hangingPunct="1">
              <a:spcBef>
                <a:spcPct val="0"/>
              </a:spcBef>
              <a:buClrTx/>
              <a:buSzTx/>
              <a:buFontTx/>
              <a:buNone/>
            </a:pPr>
            <a:fld id="{FD98631B-C707-4A1B-827B-BB53078C05DD}" type="slidenum">
              <a:rPr kumimoji="0" lang="en-US" altLang="ja-JP" sz="1000">
                <a:solidFill>
                  <a:srgbClr val="FFFFFF"/>
                </a:solidFill>
                <a:latin typeface="Arial" pitchFamily="34" charset="0"/>
              </a:rPr>
              <a:pPr eaLnBrk="1" hangingPunct="1">
                <a:spcBef>
                  <a:spcPct val="0"/>
                </a:spcBef>
                <a:buClrTx/>
                <a:buSzTx/>
                <a:buFontTx/>
                <a:buNone/>
              </a:pPr>
              <a:t>12</a:t>
            </a:fld>
            <a:endParaRPr kumimoji="0" lang="en-US" altLang="ja-JP" sz="1000" dirty="0">
              <a:solidFill>
                <a:srgbClr val="FFFFFF"/>
              </a:solidFill>
              <a:latin typeface="Arial" pitchFamily="34" charset="0"/>
            </a:endParaRPr>
          </a:p>
        </p:txBody>
      </p:sp>
      <p:sp>
        <p:nvSpPr>
          <p:cNvPr id="2" name="テキスト ボックス 1"/>
          <p:cNvSpPr txBox="1"/>
          <p:nvPr/>
        </p:nvSpPr>
        <p:spPr>
          <a:xfrm>
            <a:off x="683568" y="1700808"/>
            <a:ext cx="7865701" cy="4032448"/>
          </a:xfrm>
          <a:prstGeom prst="rect">
            <a:avLst/>
          </a:prstGeom>
          <a:noFill/>
        </p:spPr>
        <p:txBody>
          <a:bodyPr wrap="square" rtlCol="0">
            <a:noAutofit/>
          </a:bodyPr>
          <a:lstStyle/>
          <a:p>
            <a:pPr algn="just"/>
            <a:r>
              <a:rPr lang="en-US" altLang="ja-JP" b="1" i="1" dirty="0" smtClean="0">
                <a:latin typeface="Helvetica Neue"/>
              </a:rPr>
              <a:t>Optimization of the ILD detector in coming few years:</a:t>
            </a:r>
          </a:p>
          <a:p>
            <a:pPr algn="just"/>
            <a:endParaRPr lang="en-US" altLang="ja-JP" sz="1500" b="1" dirty="0">
              <a:latin typeface="Helvetica Neue"/>
            </a:endParaRPr>
          </a:p>
          <a:p>
            <a:pPr marL="360363" algn="just"/>
            <a:r>
              <a:rPr lang="en-US" altLang="ja-JP" sz="1600" b="1" dirty="0" smtClean="0">
                <a:latin typeface="Helvetica Neue"/>
              </a:rPr>
              <a:t>Some specific issues for TPC such as </a:t>
            </a:r>
            <a:r>
              <a:rPr lang="en-US" altLang="ja-JP" sz="1600" b="1" dirty="0" err="1" smtClean="0">
                <a:latin typeface="Helvetica Neue"/>
              </a:rPr>
              <a:t>dE</a:t>
            </a:r>
            <a:r>
              <a:rPr lang="en-US" altLang="ja-JP" sz="1600" b="1" dirty="0" smtClean="0">
                <a:latin typeface="Helvetica Neue"/>
              </a:rPr>
              <a:t>/</a:t>
            </a:r>
            <a:r>
              <a:rPr lang="en-US" altLang="ja-JP" sz="1600" b="1" dirty="0" err="1" smtClean="0">
                <a:latin typeface="Helvetica Neue"/>
              </a:rPr>
              <a:t>dX</a:t>
            </a:r>
            <a:r>
              <a:rPr lang="en-US" altLang="ja-JP" sz="1600" b="1" dirty="0" smtClean="0">
                <a:latin typeface="Helvetica Neue"/>
              </a:rPr>
              <a:t> performance which we have not addressed very well both in  measurement and simulation.</a:t>
            </a:r>
          </a:p>
          <a:p>
            <a:pPr marL="360363" algn="just"/>
            <a:endParaRPr lang="en-US" altLang="ja-JP" sz="1600" b="1" dirty="0" smtClean="0">
              <a:latin typeface="Helvetica Neue"/>
            </a:endParaRPr>
          </a:p>
          <a:p>
            <a:pPr algn="just"/>
            <a:endParaRPr lang="en-US" altLang="ja-JP" sz="1500" b="1" dirty="0">
              <a:latin typeface="Helvetica Neue"/>
            </a:endParaRPr>
          </a:p>
          <a:p>
            <a:pPr algn="just"/>
            <a:r>
              <a:rPr lang="en-US" altLang="ja-JP" b="1" i="1" dirty="0" smtClean="0">
                <a:latin typeface="Helvetica Neue"/>
              </a:rPr>
              <a:t>Final specification of ILD TPC before prioritization of different </a:t>
            </a:r>
            <a:r>
              <a:rPr lang="en-US" altLang="ja-JP" b="1" i="1" dirty="0">
                <a:latin typeface="Helvetica Neue"/>
              </a:rPr>
              <a:t>MPGD technologies </a:t>
            </a:r>
            <a:r>
              <a:rPr lang="en-US" altLang="ja-JP" b="1" i="1" dirty="0" smtClean="0">
                <a:latin typeface="Helvetica Neue"/>
              </a:rPr>
              <a:t>in TDR:</a:t>
            </a:r>
            <a:endParaRPr lang="en-US" altLang="ja-JP" b="1" i="1" dirty="0">
              <a:latin typeface="Helvetica Neue"/>
            </a:endParaRPr>
          </a:p>
          <a:p>
            <a:pPr algn="just"/>
            <a:endParaRPr lang="en-US" altLang="ja-JP" sz="1500" b="1" dirty="0" smtClean="0">
              <a:latin typeface="Helvetica Neue"/>
            </a:endParaRPr>
          </a:p>
          <a:p>
            <a:pPr marL="360363" algn="just"/>
            <a:r>
              <a:rPr lang="en-US" altLang="ja-JP" sz="1500" b="1" dirty="0" smtClean="0">
                <a:latin typeface="Helvetica Neue"/>
              </a:rPr>
              <a:t>The final design of the ILD TPC will be given in TDR in 4 - 5 years.  We review our specification of the  ILD TPC, based on the results and experience from the LP beam tests. It includes pad size, module size, TPC gas, in particular, in the context of </a:t>
            </a:r>
            <a:r>
              <a:rPr lang="en-US" altLang="ja-JP" sz="1500" b="1" dirty="0" smtClean="0">
                <a:latin typeface="Helvetica Neue"/>
              </a:rPr>
              <a:t>the </a:t>
            </a:r>
            <a:r>
              <a:rPr lang="en-US" altLang="ja-JP" sz="1500" b="1" dirty="0" smtClean="0">
                <a:latin typeface="Helvetica Neue"/>
              </a:rPr>
              <a:t>neutron background, Specifications of </a:t>
            </a:r>
            <a:r>
              <a:rPr lang="en-US" altLang="ja-JP" sz="1500" b="1" dirty="0">
                <a:latin typeface="Helvetica Neue"/>
              </a:rPr>
              <a:t>TPC readout </a:t>
            </a:r>
            <a:r>
              <a:rPr lang="en-US" altLang="ja-JP" sz="1500" b="1" dirty="0" smtClean="0">
                <a:latin typeface="Helvetica Neue"/>
              </a:rPr>
              <a:t>electronics, calibration and operation of ILD TPC, etc. We need to fully utilize our simulation tool for the optimization.</a:t>
            </a:r>
            <a:endParaRPr kumimoji="1" lang="en-US" altLang="ja-JP" sz="1500" b="1" dirty="0">
              <a:latin typeface="Helvetica Neue"/>
            </a:endParaRPr>
          </a:p>
        </p:txBody>
      </p:sp>
    </p:spTree>
    <p:extLst>
      <p:ext uri="{BB962C8B-B14F-4D97-AF65-F5344CB8AC3E}">
        <p14:creationId xmlns:p14="http://schemas.microsoft.com/office/powerpoint/2010/main" val="1318163839"/>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a:defRPr/>
            </a:pPr>
            <a:fld id="{01C29318-37C9-4DAD-9E86-37DCB4E96665}" type="slidenum">
              <a:rPr lang="en-US" altLang="ja-JP" smtClean="0">
                <a:solidFill>
                  <a:srgbClr val="000000"/>
                </a:solidFill>
              </a:rPr>
              <a:pPr>
                <a:defRPr/>
              </a:pPr>
              <a:t>13</a:t>
            </a:fld>
            <a:endParaRPr lang="en-US" altLang="ja-JP">
              <a:solidFill>
                <a:srgbClr val="000000"/>
              </a:solidFill>
            </a:endParaRPr>
          </a:p>
        </p:txBody>
      </p:sp>
      <p:sp>
        <p:nvSpPr>
          <p:cNvPr id="5" name="Rectangle 2"/>
          <p:cNvSpPr txBox="1">
            <a:spLocks noRot="1" noChangeArrowheads="1"/>
          </p:cNvSpPr>
          <p:nvPr/>
        </p:nvSpPr>
        <p:spPr bwMode="auto">
          <a:xfrm>
            <a:off x="311335" y="116632"/>
            <a:ext cx="8568952" cy="11521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35590" tIns="35590" rIns="35590" bIns="35590" numCol="1" anchor="ctr" anchorCtr="0" compatLnSpc="1">
            <a:prstTxWarp prst="textNoShape">
              <a:avLst/>
            </a:prstTxWarp>
          </a:bodyPr>
          <a:lstStyle>
            <a:lvl1pPr algn="ctr" rtl="0" eaLnBrk="0" fontAlgn="base" hangingPunct="0">
              <a:spcBef>
                <a:spcPct val="0"/>
              </a:spcBef>
              <a:spcAft>
                <a:spcPct val="0"/>
              </a:spcAft>
              <a:defRPr sz="5900" b="1">
                <a:solidFill>
                  <a:schemeClr val="tx1"/>
                </a:solidFill>
                <a:latin typeface="+mj-lt"/>
                <a:ea typeface="+mj-ea"/>
                <a:cs typeface="+mj-cs"/>
                <a:sym typeface="Helvetica Neue" pitchFamily="-84" charset="0"/>
              </a:defRPr>
            </a:lvl1pPr>
            <a:lvl2pPr algn="ctr" rtl="0" eaLnBrk="0" fontAlgn="base" hangingPunct="0">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pitchFamily="-84" charset="0"/>
              </a:defRPr>
            </a:lvl2pPr>
            <a:lvl3pPr algn="ctr" rtl="0" eaLnBrk="0" fontAlgn="base" hangingPunct="0">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pitchFamily="-84" charset="0"/>
              </a:defRPr>
            </a:lvl3pPr>
            <a:lvl4pPr algn="ctr" rtl="0" eaLnBrk="0" fontAlgn="base" hangingPunct="0">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pitchFamily="-84" charset="0"/>
              </a:defRPr>
            </a:lvl4pPr>
            <a:lvl5pPr algn="ctr" rtl="0" eaLnBrk="0" fontAlgn="base" hangingPunct="0">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pitchFamily="-84" charset="0"/>
              </a:defRPr>
            </a:lvl5pPr>
            <a:lvl6pPr marL="320379" algn="ctr" rtl="0" fontAlgn="base">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charset="0"/>
              </a:defRPr>
            </a:lvl6pPr>
            <a:lvl7pPr marL="640771" algn="ctr" rtl="0" fontAlgn="base">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charset="0"/>
              </a:defRPr>
            </a:lvl7pPr>
            <a:lvl8pPr marL="961169" algn="ctr" rtl="0" fontAlgn="base">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charset="0"/>
              </a:defRPr>
            </a:lvl8pPr>
            <a:lvl9pPr marL="1281554" algn="ctr" rtl="0" fontAlgn="base">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charset="0"/>
              </a:defRPr>
            </a:lvl9pPr>
          </a:lstStyle>
          <a:p>
            <a:pPr marL="360408" indent="-360408" defTabSz="642915" eaLnBrk="1" hangingPunct="1">
              <a:lnSpc>
                <a:spcPts val="2000"/>
              </a:lnSpc>
              <a:spcBef>
                <a:spcPts val="773"/>
              </a:spcBef>
            </a:pPr>
            <a:r>
              <a:rPr kumimoji="0" lang="en-US" altLang="ja-JP" sz="2400" kern="0" dirty="0" smtClean="0">
                <a:sym typeface="Helvetica Neue" charset="0"/>
              </a:rPr>
              <a:t>Toward the Final Design of ILD TPC</a:t>
            </a:r>
          </a:p>
          <a:p>
            <a:pPr marL="360408" indent="-360408" defTabSz="642915" eaLnBrk="1" hangingPunct="1">
              <a:lnSpc>
                <a:spcPts val="2000"/>
              </a:lnSpc>
              <a:spcBef>
                <a:spcPts val="773"/>
              </a:spcBef>
            </a:pPr>
            <a:r>
              <a:rPr kumimoji="0" lang="en-US" altLang="ja-JP" sz="2000" u="sng" kern="0" dirty="0" smtClean="0">
                <a:sym typeface="Helvetica Neue" charset="0"/>
              </a:rPr>
              <a:t>Readout Electronics</a:t>
            </a:r>
            <a:endParaRPr kumimoji="0" lang="en-US" altLang="ja-JP" sz="2000" u="sng" kern="0" dirty="0">
              <a:sym typeface="Helvetica Neue Medium" pitchFamily="-84" charset="0"/>
            </a:endParaRPr>
          </a:p>
        </p:txBody>
      </p:sp>
      <p:sp>
        <p:nvSpPr>
          <p:cNvPr id="2" name="正方形/長方形 1"/>
          <p:cNvSpPr/>
          <p:nvPr/>
        </p:nvSpPr>
        <p:spPr>
          <a:xfrm>
            <a:off x="2286000" y="2521059"/>
            <a:ext cx="4572000" cy="1815882"/>
          </a:xfrm>
          <a:prstGeom prst="rect">
            <a:avLst/>
          </a:prstGeom>
        </p:spPr>
        <p:txBody>
          <a:bodyPr>
            <a:spAutoFit/>
          </a:bodyPr>
          <a:lstStyle/>
          <a:p>
            <a:pPr algn="just"/>
            <a:endParaRPr lang="en-US" altLang="ja-JP" sz="1600" b="1" dirty="0">
              <a:latin typeface="Helvetica Neue"/>
            </a:endParaRPr>
          </a:p>
          <a:p>
            <a:pPr marL="346075" lvl="1" indent="-342900">
              <a:buFont typeface="+mj-lt"/>
              <a:buAutoNum type="arabicPeriod"/>
            </a:pPr>
            <a:endParaRPr lang="en-US" altLang="ja-JP" sz="1600" b="1" dirty="0">
              <a:latin typeface="Helvetica Neue"/>
            </a:endParaRPr>
          </a:p>
          <a:p>
            <a:pPr marL="346075" lvl="1" indent="-342900">
              <a:buFont typeface="+mj-lt"/>
              <a:buAutoNum type="arabicPeriod"/>
            </a:pPr>
            <a:endParaRPr lang="en-US" altLang="ja-JP" sz="1600" b="1" dirty="0">
              <a:latin typeface="Helvetica Neue"/>
            </a:endParaRPr>
          </a:p>
          <a:p>
            <a:pPr marL="455613" lvl="1"/>
            <a:endParaRPr lang="en-US" altLang="ja-JP" sz="1600" b="1" dirty="0">
              <a:latin typeface="Helvetica Neue"/>
            </a:endParaRPr>
          </a:p>
          <a:p>
            <a:pPr marL="455613" lvl="1"/>
            <a:endParaRPr lang="en-US" altLang="ja-JP" sz="1600" b="1" dirty="0">
              <a:latin typeface="Helvetica Neue"/>
            </a:endParaRPr>
          </a:p>
          <a:p>
            <a:pPr marL="4763" lvl="1"/>
            <a:endParaRPr lang="en-US" altLang="ja-JP" sz="1600" b="1" dirty="0">
              <a:latin typeface="Helvetica Neue"/>
            </a:endParaRPr>
          </a:p>
          <a:p>
            <a:pPr marL="4763" lvl="1"/>
            <a:r>
              <a:rPr lang="en-US" altLang="ja-JP" sz="1600" b="1" dirty="0">
                <a:latin typeface="Helvetica Neue"/>
              </a:rPr>
              <a:t>	</a:t>
            </a:r>
          </a:p>
        </p:txBody>
      </p:sp>
      <p:sp>
        <p:nvSpPr>
          <p:cNvPr id="6" name="テキスト ボックス 5"/>
          <p:cNvSpPr txBox="1"/>
          <p:nvPr/>
        </p:nvSpPr>
        <p:spPr>
          <a:xfrm>
            <a:off x="539551" y="1052736"/>
            <a:ext cx="8112521" cy="5472608"/>
          </a:xfrm>
          <a:prstGeom prst="rect">
            <a:avLst/>
          </a:prstGeom>
          <a:noFill/>
        </p:spPr>
        <p:txBody>
          <a:bodyPr wrap="square" rtlCol="0">
            <a:noAutofit/>
          </a:bodyPr>
          <a:lstStyle/>
          <a:p>
            <a:pPr algn="just"/>
            <a:r>
              <a:rPr lang="en-US" altLang="ja-JP" b="1" i="1" dirty="0" smtClean="0">
                <a:latin typeface="Helvetica Neue"/>
              </a:rPr>
              <a:t>Our history of  TPC readout electronics:</a:t>
            </a:r>
          </a:p>
          <a:p>
            <a:pPr algn="just"/>
            <a:endParaRPr lang="en-US" altLang="ja-JP" sz="1300" b="1" dirty="0" smtClean="0">
              <a:latin typeface="Helvetica Neue"/>
            </a:endParaRPr>
          </a:p>
          <a:p>
            <a:pPr algn="just"/>
            <a:r>
              <a:rPr lang="en-US" altLang="ja-JP" sz="1300" b="1" dirty="0" smtClean="0">
                <a:latin typeface="Helvetica Neue"/>
              </a:rPr>
              <a:t>	</a:t>
            </a:r>
            <a:r>
              <a:rPr lang="en-US" altLang="ja-JP" sz="1400" b="1" dirty="0" smtClean="0">
                <a:latin typeface="Helvetica Neue"/>
              </a:rPr>
              <a:t>ALEPH electronics (for some small prototype tests)</a:t>
            </a:r>
          </a:p>
          <a:p>
            <a:pPr algn="just"/>
            <a:r>
              <a:rPr lang="en-US" altLang="ja-JP" sz="1400" b="1" dirty="0" smtClean="0">
                <a:latin typeface="Helvetica Neue"/>
              </a:rPr>
              <a:t>	T2K electronics (for LP TPC)</a:t>
            </a:r>
          </a:p>
          <a:p>
            <a:pPr algn="just"/>
            <a:r>
              <a:rPr lang="en-US" altLang="ja-JP" sz="1400" b="1" dirty="0" smtClean="0">
                <a:latin typeface="Helvetica Neue"/>
              </a:rPr>
              <a:t>	PCA16 + ALTRO electronics (for LP TPC)</a:t>
            </a:r>
          </a:p>
          <a:p>
            <a:pPr algn="just"/>
            <a:r>
              <a:rPr lang="en-US" altLang="ja-JP" sz="1400" b="1" dirty="0" smtClean="0">
                <a:latin typeface="Helvetica Neue"/>
              </a:rPr>
              <a:t>	SALTRO16 electronics (for LP TPC)</a:t>
            </a:r>
          </a:p>
          <a:p>
            <a:pPr algn="just"/>
            <a:r>
              <a:rPr lang="en-US" altLang="ja-JP" sz="1400" b="1" dirty="0">
                <a:latin typeface="Helvetica Neue"/>
              </a:rPr>
              <a:t>	</a:t>
            </a:r>
            <a:r>
              <a:rPr lang="en-US" altLang="ja-JP" sz="1400" b="1" dirty="0" err="1" smtClean="0">
                <a:latin typeface="Helvetica Neue"/>
              </a:rPr>
              <a:t>GdSP</a:t>
            </a:r>
            <a:r>
              <a:rPr lang="en-US" altLang="ja-JP" sz="1400" b="1" dirty="0" smtClean="0">
                <a:latin typeface="Helvetica Neue"/>
              </a:rPr>
              <a:t>?  (for ILD TPC)</a:t>
            </a:r>
          </a:p>
          <a:p>
            <a:pPr algn="just"/>
            <a:endParaRPr lang="en-US" altLang="ja-JP" sz="1300" b="1" dirty="0" smtClean="0">
              <a:latin typeface="Helvetica Neue"/>
            </a:endParaRPr>
          </a:p>
          <a:p>
            <a:pPr marL="1973263" indent="-1973263" algn="just"/>
            <a:r>
              <a:rPr lang="en-US" altLang="ja-JP" b="1" i="1" dirty="0" smtClean="0">
                <a:latin typeface="Helvetica Neue"/>
              </a:rPr>
              <a:t>SALTRO16 chip:	</a:t>
            </a:r>
            <a:r>
              <a:rPr lang="en-US" altLang="ja-JP" sz="1600" b="1" i="1" dirty="0" smtClean="0">
                <a:latin typeface="Helvetica Neue"/>
              </a:rPr>
              <a:t>The first analog-digital integrated chip for low noise application satisfies our specification except the packing density and  power consumption (ADC).</a:t>
            </a:r>
          </a:p>
          <a:p>
            <a:pPr algn="just"/>
            <a:endParaRPr lang="en-US" altLang="ja-JP" sz="1300" b="1" i="1" u="sng" dirty="0">
              <a:latin typeface="Helvetica Neue"/>
            </a:endParaRPr>
          </a:p>
          <a:p>
            <a:pPr marL="625475" indent="-625475" algn="just"/>
            <a:r>
              <a:rPr lang="en-US" altLang="ja-JP" sz="1300" b="1" i="1" dirty="0" smtClean="0">
                <a:latin typeface="Helvetica Neue"/>
              </a:rPr>
              <a:t>	</a:t>
            </a:r>
            <a:r>
              <a:rPr lang="en-US" altLang="ja-JP" sz="1400" b="1" dirty="0" smtClean="0">
                <a:latin typeface="Helvetica Neue"/>
              </a:rPr>
              <a:t>Besides, its hard-wired digital processing not optimized for the MPGD TPC, and the SALTRO development team has been </a:t>
            </a:r>
            <a:r>
              <a:rPr lang="en-US" altLang="ja-JP" sz="1400" b="1" dirty="0" smtClean="0">
                <a:latin typeface="Helvetica Neue"/>
              </a:rPr>
              <a:t>resolved</a:t>
            </a:r>
            <a:r>
              <a:rPr lang="en-US" altLang="ja-JP" sz="1400" b="1" dirty="0" smtClean="0">
                <a:latin typeface="Helvetica Neue"/>
              </a:rPr>
              <a:t>. </a:t>
            </a:r>
          </a:p>
          <a:p>
            <a:pPr algn="just"/>
            <a:endParaRPr lang="en-US" altLang="ja-JP" sz="1300" b="1" dirty="0">
              <a:latin typeface="Helvetica Neue"/>
            </a:endParaRPr>
          </a:p>
          <a:p>
            <a:pPr marL="985838" indent="-985838" algn="just"/>
            <a:r>
              <a:rPr lang="en-US" altLang="ja-JP" b="1" i="1" dirty="0" err="1" smtClean="0">
                <a:latin typeface="Helvetica Neue"/>
              </a:rPr>
              <a:t>GdSP</a:t>
            </a:r>
            <a:r>
              <a:rPr lang="en-US" altLang="ja-JP" b="1" dirty="0" smtClean="0">
                <a:latin typeface="Helvetica Neue"/>
              </a:rPr>
              <a:t>:</a:t>
            </a:r>
            <a:r>
              <a:rPr lang="en-US" altLang="ja-JP" b="1" dirty="0">
                <a:latin typeface="Helvetica Neue"/>
              </a:rPr>
              <a:t>	</a:t>
            </a:r>
            <a:r>
              <a:rPr lang="en-US" altLang="ja-JP" sz="1600" b="1" dirty="0" smtClean="0">
                <a:latin typeface="Helvetica Neue"/>
              </a:rPr>
              <a:t>New development for a high-density (&gt; 64 </a:t>
            </a:r>
            <a:r>
              <a:rPr lang="en-US" altLang="ja-JP" sz="1600" b="1" dirty="0" err="1" smtClean="0">
                <a:latin typeface="Helvetica Neue"/>
              </a:rPr>
              <a:t>ch</a:t>
            </a:r>
            <a:r>
              <a:rPr lang="en-US" altLang="ja-JP" sz="1600" b="1" dirty="0" smtClean="0">
                <a:latin typeface="Helvetica Neue"/>
              </a:rPr>
              <a:t>/chip), lower power chip as the successor of the SALTRO. Situation not very clear now. Need </a:t>
            </a:r>
            <a:r>
              <a:rPr lang="en-US" altLang="ja-JP" sz="1600" b="1" dirty="0">
                <a:latin typeface="Helvetica Neue"/>
              </a:rPr>
              <a:t>to establish </a:t>
            </a:r>
            <a:r>
              <a:rPr lang="en-US" altLang="ja-JP" sz="1600" b="1" dirty="0" smtClean="0">
                <a:latin typeface="Helvetica Neue"/>
              </a:rPr>
              <a:t>our </a:t>
            </a:r>
            <a:r>
              <a:rPr lang="en-US" altLang="ja-JP" sz="1600" b="1" dirty="0">
                <a:latin typeface="Helvetica Neue"/>
              </a:rPr>
              <a:t>own group of experts </a:t>
            </a:r>
            <a:r>
              <a:rPr lang="en-US" altLang="ja-JP" sz="1600" b="1" dirty="0" smtClean="0">
                <a:latin typeface="Helvetica Neue"/>
              </a:rPr>
              <a:t>and significant budget urgently.</a:t>
            </a:r>
            <a:endParaRPr lang="en-US" altLang="ja-JP" sz="1600" b="1" dirty="0">
              <a:latin typeface="Helvetica Neue"/>
            </a:endParaRPr>
          </a:p>
          <a:p>
            <a:pPr marL="985838" indent="-985838" algn="just"/>
            <a:endParaRPr lang="en-US" altLang="ja-JP" sz="1600" b="1" dirty="0" smtClean="0">
              <a:latin typeface="Helvetica Neue"/>
            </a:endParaRPr>
          </a:p>
          <a:p>
            <a:pPr marL="1528763" indent="-1528763" algn="just"/>
            <a:r>
              <a:rPr lang="en-US" altLang="ja-JP" b="1" i="1" dirty="0" smtClean="0">
                <a:latin typeface="Helvetica Neue"/>
              </a:rPr>
              <a:t>Schedule:</a:t>
            </a:r>
            <a:r>
              <a:rPr lang="en-US" altLang="ja-JP" sz="1300" b="1" dirty="0">
                <a:latin typeface="Helvetica Neue"/>
              </a:rPr>
              <a:t> </a:t>
            </a:r>
            <a:r>
              <a:rPr lang="en-US" altLang="ja-JP" sz="1300" b="1" dirty="0" smtClean="0">
                <a:latin typeface="Helvetica Neue"/>
              </a:rPr>
              <a:t>	</a:t>
            </a:r>
            <a:r>
              <a:rPr lang="en-US" altLang="ja-JP" sz="1600" b="1" dirty="0" smtClean="0">
                <a:latin typeface="Helvetica Neue"/>
              </a:rPr>
              <a:t>With the rapid development of technology and our limited resource, may be realistic to start development after  establishment of ILC Lab (in 2017, or, 9 years before the installation of ILD TPC in ILD detector). </a:t>
            </a:r>
          </a:p>
          <a:p>
            <a:pPr algn="just"/>
            <a:endParaRPr lang="en-US" altLang="ja-JP" sz="1300" b="1" dirty="0">
              <a:latin typeface="Helvetica Neue"/>
            </a:endParaRPr>
          </a:p>
        </p:txBody>
      </p:sp>
    </p:spTree>
    <p:extLst>
      <p:ext uri="{BB962C8B-B14F-4D97-AF65-F5344CB8AC3E}">
        <p14:creationId xmlns:p14="http://schemas.microsoft.com/office/powerpoint/2010/main" val="420034731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a:defRPr/>
            </a:pPr>
            <a:fld id="{01C29318-37C9-4DAD-9E86-37DCB4E96665}" type="slidenum">
              <a:rPr lang="en-US" altLang="ja-JP" smtClean="0">
                <a:solidFill>
                  <a:srgbClr val="000000"/>
                </a:solidFill>
              </a:rPr>
              <a:pPr>
                <a:defRPr/>
              </a:pPr>
              <a:t>14</a:t>
            </a:fld>
            <a:endParaRPr lang="en-US" altLang="ja-JP">
              <a:solidFill>
                <a:srgbClr val="000000"/>
              </a:solidFill>
            </a:endParaRPr>
          </a:p>
        </p:txBody>
      </p:sp>
      <p:sp>
        <p:nvSpPr>
          <p:cNvPr id="5" name="Rectangle 2"/>
          <p:cNvSpPr txBox="1">
            <a:spLocks noRot="1" noChangeArrowheads="1"/>
          </p:cNvSpPr>
          <p:nvPr/>
        </p:nvSpPr>
        <p:spPr bwMode="auto">
          <a:xfrm>
            <a:off x="323528" y="106810"/>
            <a:ext cx="8568952" cy="12241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35590" tIns="35590" rIns="35590" bIns="35590" numCol="1" anchor="ctr" anchorCtr="0" compatLnSpc="1">
            <a:prstTxWarp prst="textNoShape">
              <a:avLst/>
            </a:prstTxWarp>
          </a:bodyPr>
          <a:lstStyle>
            <a:lvl1pPr algn="ctr" rtl="0" eaLnBrk="0" fontAlgn="base" hangingPunct="0">
              <a:spcBef>
                <a:spcPct val="0"/>
              </a:spcBef>
              <a:spcAft>
                <a:spcPct val="0"/>
              </a:spcAft>
              <a:defRPr sz="5900" b="1">
                <a:solidFill>
                  <a:schemeClr val="tx1"/>
                </a:solidFill>
                <a:latin typeface="+mj-lt"/>
                <a:ea typeface="+mj-ea"/>
                <a:cs typeface="+mj-cs"/>
                <a:sym typeface="Helvetica Neue" pitchFamily="-84" charset="0"/>
              </a:defRPr>
            </a:lvl1pPr>
            <a:lvl2pPr algn="ctr" rtl="0" eaLnBrk="0" fontAlgn="base" hangingPunct="0">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pitchFamily="-84" charset="0"/>
              </a:defRPr>
            </a:lvl2pPr>
            <a:lvl3pPr algn="ctr" rtl="0" eaLnBrk="0" fontAlgn="base" hangingPunct="0">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pitchFamily="-84" charset="0"/>
              </a:defRPr>
            </a:lvl3pPr>
            <a:lvl4pPr algn="ctr" rtl="0" eaLnBrk="0" fontAlgn="base" hangingPunct="0">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pitchFamily="-84" charset="0"/>
              </a:defRPr>
            </a:lvl4pPr>
            <a:lvl5pPr algn="ctr" rtl="0" eaLnBrk="0" fontAlgn="base" hangingPunct="0">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pitchFamily="-84" charset="0"/>
              </a:defRPr>
            </a:lvl5pPr>
            <a:lvl6pPr marL="320379" algn="ctr" rtl="0" fontAlgn="base">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charset="0"/>
              </a:defRPr>
            </a:lvl6pPr>
            <a:lvl7pPr marL="640771" algn="ctr" rtl="0" fontAlgn="base">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charset="0"/>
              </a:defRPr>
            </a:lvl7pPr>
            <a:lvl8pPr marL="961169" algn="ctr" rtl="0" fontAlgn="base">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charset="0"/>
              </a:defRPr>
            </a:lvl8pPr>
            <a:lvl9pPr marL="1281554" algn="ctr" rtl="0" fontAlgn="base">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charset="0"/>
              </a:defRPr>
            </a:lvl9pPr>
          </a:lstStyle>
          <a:p>
            <a:pPr marL="360408" indent="-360408" defTabSz="642915" eaLnBrk="1" hangingPunct="1">
              <a:lnSpc>
                <a:spcPts val="2200"/>
              </a:lnSpc>
              <a:spcBef>
                <a:spcPts val="773"/>
              </a:spcBef>
            </a:pPr>
            <a:r>
              <a:rPr kumimoji="0" lang="en-US" altLang="ja-JP" sz="2400" kern="0" dirty="0" smtClean="0">
                <a:sym typeface="Helvetica Neue" charset="0"/>
              </a:rPr>
              <a:t>Toward the Final Design of ILD TPC</a:t>
            </a:r>
          </a:p>
          <a:p>
            <a:pPr marL="360408" indent="-360408" defTabSz="642915" eaLnBrk="1" hangingPunct="1">
              <a:lnSpc>
                <a:spcPts val="2200"/>
              </a:lnSpc>
              <a:spcBef>
                <a:spcPts val="773"/>
              </a:spcBef>
            </a:pPr>
            <a:r>
              <a:rPr kumimoji="0" lang="en-US" altLang="ja-JP" sz="2000" u="sng" kern="0" dirty="0" smtClean="0">
                <a:sym typeface="Helvetica Neue" charset="0"/>
              </a:rPr>
              <a:t>Field cage, endplates and all</a:t>
            </a:r>
            <a:endParaRPr kumimoji="0" lang="en-US" altLang="ja-JP" sz="2000" u="sng" kern="0" dirty="0">
              <a:sym typeface="Helvetica Neue Medium" pitchFamily="-84" charset="0"/>
            </a:endParaRPr>
          </a:p>
        </p:txBody>
      </p:sp>
      <p:sp>
        <p:nvSpPr>
          <p:cNvPr id="7" name="テキスト ボックス 6"/>
          <p:cNvSpPr txBox="1"/>
          <p:nvPr/>
        </p:nvSpPr>
        <p:spPr>
          <a:xfrm>
            <a:off x="623773" y="1196752"/>
            <a:ext cx="7992888" cy="5256584"/>
          </a:xfrm>
          <a:prstGeom prst="rect">
            <a:avLst/>
          </a:prstGeom>
          <a:noFill/>
        </p:spPr>
        <p:txBody>
          <a:bodyPr wrap="square" rtlCol="0">
            <a:noAutofit/>
          </a:bodyPr>
          <a:lstStyle/>
          <a:p>
            <a:pPr algn="just"/>
            <a:r>
              <a:rPr lang="en-US" altLang="ja-JP" b="1" i="1" dirty="0" smtClean="0">
                <a:latin typeface="Helvetica Neue"/>
              </a:rPr>
              <a:t>R&amp;Ds in LP TPC so far:</a:t>
            </a:r>
          </a:p>
          <a:p>
            <a:pPr algn="just"/>
            <a:endParaRPr lang="en-US" altLang="ja-JP" b="1" i="1" dirty="0" smtClean="0">
              <a:latin typeface="Helvetica Neue"/>
            </a:endParaRPr>
          </a:p>
          <a:p>
            <a:pPr algn="just"/>
            <a:r>
              <a:rPr lang="en-US" altLang="ja-JP" sz="1400" b="1" dirty="0" smtClean="0">
                <a:latin typeface="Helvetica Neue"/>
              </a:rPr>
              <a:t>	Construction of the light and thin field cages for the LP TPC</a:t>
            </a:r>
          </a:p>
          <a:p>
            <a:pPr algn="just"/>
            <a:r>
              <a:rPr lang="en-US" altLang="ja-JP" sz="1400" b="1" dirty="0" smtClean="0">
                <a:latin typeface="Helvetica Neue"/>
              </a:rPr>
              <a:t>	Construction of the two types of Al endplates for the LP TPC</a:t>
            </a:r>
          </a:p>
          <a:p>
            <a:pPr algn="just"/>
            <a:r>
              <a:rPr lang="en-US" altLang="ja-JP" sz="1400" b="1" dirty="0" smtClean="0">
                <a:latin typeface="Helvetica Neue"/>
              </a:rPr>
              <a:t>	Some simulation study for the field cage and the Al endplate for ILD TPC</a:t>
            </a:r>
          </a:p>
          <a:p>
            <a:pPr algn="just"/>
            <a:r>
              <a:rPr lang="en-US" altLang="ja-JP" sz="1400" b="1" dirty="0">
                <a:latin typeface="Helvetica Neue"/>
              </a:rPr>
              <a:t>	</a:t>
            </a:r>
            <a:r>
              <a:rPr lang="en-US" altLang="ja-JP" sz="1400" b="1" dirty="0" smtClean="0">
                <a:latin typeface="Helvetica Neue"/>
              </a:rPr>
              <a:t>Some study of the TPC support.</a:t>
            </a:r>
          </a:p>
          <a:p>
            <a:pPr algn="just"/>
            <a:r>
              <a:rPr lang="en-US" altLang="ja-JP" sz="1400" b="1" dirty="0">
                <a:latin typeface="Helvetica Neue"/>
              </a:rPr>
              <a:t>	</a:t>
            </a:r>
            <a:r>
              <a:rPr lang="en-US" altLang="ja-JP" sz="1400" b="1" dirty="0" smtClean="0">
                <a:latin typeface="Helvetica Neue"/>
              </a:rPr>
              <a:t>Thin central cathode</a:t>
            </a:r>
            <a:r>
              <a:rPr lang="en-US" altLang="ja-JP" sz="1400" b="1" dirty="0">
                <a:latin typeface="Helvetica Neue"/>
              </a:rPr>
              <a:t> </a:t>
            </a:r>
            <a:r>
              <a:rPr lang="en-US" altLang="ja-JP" sz="1400" b="1" dirty="0" smtClean="0">
                <a:latin typeface="Helvetica Neue"/>
              </a:rPr>
              <a:t>(in prep.)</a:t>
            </a:r>
            <a:endParaRPr lang="en-US" altLang="ja-JP" sz="1400" b="1" dirty="0">
              <a:latin typeface="Helvetica Neue"/>
            </a:endParaRPr>
          </a:p>
          <a:p>
            <a:pPr algn="just"/>
            <a:r>
              <a:rPr lang="en-US" altLang="ja-JP" sz="1400" b="1" dirty="0" smtClean="0">
                <a:latin typeface="Helvetica Neue"/>
              </a:rPr>
              <a:t>	Tool for the installation of LP module</a:t>
            </a:r>
            <a:r>
              <a:rPr lang="en-US" altLang="ja-JP" sz="1400" b="1" dirty="0">
                <a:latin typeface="Helvetica Neue"/>
              </a:rPr>
              <a:t> (in prep</a:t>
            </a:r>
            <a:r>
              <a:rPr lang="en-US" altLang="ja-JP" sz="1400" b="1" dirty="0" smtClean="0">
                <a:latin typeface="Helvetica Neue"/>
              </a:rPr>
              <a:t>.)</a:t>
            </a:r>
            <a:endParaRPr lang="en-US" altLang="ja-JP" sz="1400" b="1" dirty="0">
              <a:latin typeface="Helvetica Neue"/>
            </a:endParaRPr>
          </a:p>
          <a:p>
            <a:pPr algn="just"/>
            <a:r>
              <a:rPr lang="en-US" altLang="ja-JP" sz="1400" b="1" dirty="0" smtClean="0">
                <a:latin typeface="Helvetica Neue"/>
              </a:rPr>
              <a:t>	Laser beam calibration (in prep.)</a:t>
            </a:r>
          </a:p>
          <a:p>
            <a:pPr algn="just"/>
            <a:endParaRPr lang="en-US" altLang="ja-JP" sz="1400" b="1" dirty="0">
              <a:latin typeface="Helvetica Neue"/>
            </a:endParaRPr>
          </a:p>
          <a:p>
            <a:pPr algn="just"/>
            <a:r>
              <a:rPr lang="en-US" altLang="ja-JP" b="1" i="1" dirty="0" smtClean="0">
                <a:latin typeface="Helvetica Neue"/>
              </a:rPr>
              <a:t>Many details of the ILD TPC still to be studied for TDR:</a:t>
            </a:r>
          </a:p>
          <a:p>
            <a:pPr algn="just"/>
            <a:endParaRPr lang="en-US" altLang="ja-JP" b="1" i="1" dirty="0" smtClean="0">
              <a:latin typeface="Helvetica Neue"/>
            </a:endParaRPr>
          </a:p>
          <a:p>
            <a:pPr marL="447675" indent="-447675" algn="just"/>
            <a:r>
              <a:rPr lang="en-US" altLang="ja-JP" sz="1400" b="1" dirty="0" smtClean="0">
                <a:latin typeface="Helvetica Neue"/>
              </a:rPr>
              <a:t>	Details of mechanical design of ILD TPC and its support,</a:t>
            </a:r>
          </a:p>
          <a:p>
            <a:pPr marL="447675" indent="-447675"/>
            <a:r>
              <a:rPr lang="en-US" altLang="ja-JP" sz="1400" b="1" dirty="0" smtClean="0">
                <a:latin typeface="Helvetica Neue"/>
              </a:rPr>
              <a:t>	Design </a:t>
            </a:r>
            <a:r>
              <a:rPr lang="en-US" altLang="ja-JP" sz="1400" b="1" dirty="0">
                <a:latin typeface="Helvetica Neue"/>
              </a:rPr>
              <a:t>of </a:t>
            </a:r>
            <a:r>
              <a:rPr lang="en-US" altLang="ja-JP" sz="1400" b="1" dirty="0" smtClean="0">
                <a:latin typeface="Helvetica Neue"/>
              </a:rPr>
              <a:t>a support structure for the outer silicon </a:t>
            </a:r>
            <a:r>
              <a:rPr lang="en-US" altLang="ja-JP" sz="1400" b="1" dirty="0">
                <a:latin typeface="Helvetica Neue"/>
              </a:rPr>
              <a:t>detector </a:t>
            </a:r>
            <a:r>
              <a:rPr lang="en-US" altLang="ja-JP" sz="1400" b="1" dirty="0" smtClean="0">
                <a:latin typeface="Helvetica Neue"/>
              </a:rPr>
              <a:t> on the outer field cage Structures inside the field cage: </a:t>
            </a:r>
          </a:p>
          <a:p>
            <a:pPr marL="447675" indent="-447675" algn="just"/>
            <a:r>
              <a:rPr lang="en-US" altLang="ja-JP" sz="1400" b="1" dirty="0">
                <a:latin typeface="Helvetica Neue"/>
              </a:rPr>
              <a:t>	</a:t>
            </a:r>
            <a:r>
              <a:rPr lang="en-US" altLang="ja-JP" sz="1400" b="1" dirty="0" smtClean="0">
                <a:latin typeface="Helvetica Neue"/>
              </a:rPr>
              <a:t>	Details of the central cathode electrode and its HV supply, Resistor chains with a 	cooling and shielding etc.</a:t>
            </a:r>
          </a:p>
          <a:p>
            <a:pPr marL="447675" indent="-447675" algn="just"/>
            <a:r>
              <a:rPr lang="en-US" altLang="ja-JP" sz="1400" b="1" dirty="0">
                <a:latin typeface="Helvetica Neue"/>
              </a:rPr>
              <a:t>	</a:t>
            </a:r>
            <a:r>
              <a:rPr lang="en-US" altLang="ja-JP" sz="1400" b="1" dirty="0" smtClean="0">
                <a:latin typeface="Helvetica Neue"/>
              </a:rPr>
              <a:t>Thermal design of  ILD TPC </a:t>
            </a:r>
          </a:p>
          <a:p>
            <a:pPr marL="447675" indent="-447675" algn="just"/>
            <a:r>
              <a:rPr lang="en-US" altLang="ja-JP" sz="1400" b="1" dirty="0" smtClean="0">
                <a:latin typeface="Helvetica Neue"/>
              </a:rPr>
              <a:t>	Monitoring system</a:t>
            </a:r>
            <a:endParaRPr lang="en-US" altLang="ja-JP" sz="1400" b="1" dirty="0">
              <a:latin typeface="Helvetica Neue"/>
            </a:endParaRPr>
          </a:p>
          <a:p>
            <a:pPr marL="447675" indent="-447675" algn="just"/>
            <a:r>
              <a:rPr lang="en-US" altLang="ja-JP" sz="1400" b="1" dirty="0" smtClean="0">
                <a:latin typeface="Helvetica Neue"/>
              </a:rPr>
              <a:t>	Measures for earthquakes in Japan</a:t>
            </a:r>
          </a:p>
          <a:p>
            <a:pPr marL="447675" indent="-447675" algn="just"/>
            <a:endParaRPr lang="en-US" altLang="ja-JP" sz="1400" b="1" dirty="0" smtClean="0">
              <a:latin typeface="Helvetica Neue"/>
            </a:endParaRPr>
          </a:p>
          <a:p>
            <a:pPr algn="just"/>
            <a:r>
              <a:rPr lang="en-US" altLang="ja-JP" b="1" i="1" dirty="0" smtClean="0">
                <a:latin typeface="Helvetica Neue"/>
              </a:rPr>
              <a:t>We need to activate and enlarge our mechanical group </a:t>
            </a:r>
            <a:r>
              <a:rPr lang="en-US" altLang="ja-JP" b="1" i="1" dirty="0" err="1" smtClean="0">
                <a:latin typeface="Helvetica Neue"/>
              </a:rPr>
              <a:t>asap</a:t>
            </a:r>
            <a:r>
              <a:rPr lang="en-US" altLang="ja-JP" b="1" i="1" dirty="0" smtClean="0">
                <a:latin typeface="Helvetica Neue"/>
              </a:rPr>
              <a:t>. </a:t>
            </a:r>
            <a:r>
              <a:rPr lang="en-US" altLang="ja-JP" sz="1300" b="1" dirty="0">
                <a:latin typeface="Helvetica Neue"/>
              </a:rPr>
              <a:t>		</a:t>
            </a:r>
          </a:p>
          <a:p>
            <a:pPr algn="just"/>
            <a:endParaRPr lang="en-US" altLang="ja-JP" sz="1300" b="1" dirty="0">
              <a:latin typeface="Helvetica Neue"/>
            </a:endParaRPr>
          </a:p>
          <a:p>
            <a:endParaRPr kumimoji="1" lang="en-US" altLang="ja-JP" b="1" dirty="0">
              <a:latin typeface="Helvetica Neue"/>
            </a:endParaRPr>
          </a:p>
        </p:txBody>
      </p:sp>
    </p:spTree>
    <p:extLst>
      <p:ext uri="{BB962C8B-B14F-4D97-AF65-F5344CB8AC3E}">
        <p14:creationId xmlns:p14="http://schemas.microsoft.com/office/powerpoint/2010/main" val="325940179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a:defRPr/>
            </a:pPr>
            <a:fld id="{01C29318-37C9-4DAD-9E86-37DCB4E96665}" type="slidenum">
              <a:rPr lang="en-US" altLang="ja-JP" smtClean="0">
                <a:solidFill>
                  <a:srgbClr val="000000"/>
                </a:solidFill>
              </a:rPr>
              <a:pPr>
                <a:defRPr/>
              </a:pPr>
              <a:t>15</a:t>
            </a:fld>
            <a:endParaRPr lang="en-US" altLang="ja-JP">
              <a:solidFill>
                <a:srgbClr val="000000"/>
              </a:solidFill>
            </a:endParaRPr>
          </a:p>
        </p:txBody>
      </p:sp>
      <p:sp>
        <p:nvSpPr>
          <p:cNvPr id="6" name="Rectangle 2"/>
          <p:cNvSpPr txBox="1">
            <a:spLocks noRot="1" noChangeArrowheads="1"/>
          </p:cNvSpPr>
          <p:nvPr/>
        </p:nvSpPr>
        <p:spPr bwMode="auto">
          <a:xfrm>
            <a:off x="251520" y="233289"/>
            <a:ext cx="8568952" cy="9361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35590" tIns="35590" rIns="35590" bIns="35590" numCol="1" anchor="ctr" anchorCtr="0" compatLnSpc="1">
            <a:prstTxWarp prst="textNoShape">
              <a:avLst/>
            </a:prstTxWarp>
          </a:bodyPr>
          <a:lstStyle>
            <a:lvl1pPr algn="ctr" rtl="0" eaLnBrk="0" fontAlgn="base" hangingPunct="0">
              <a:spcBef>
                <a:spcPct val="0"/>
              </a:spcBef>
              <a:spcAft>
                <a:spcPct val="0"/>
              </a:spcAft>
              <a:defRPr sz="5900" b="1">
                <a:solidFill>
                  <a:schemeClr val="tx1"/>
                </a:solidFill>
                <a:latin typeface="+mj-lt"/>
                <a:ea typeface="+mj-ea"/>
                <a:cs typeface="+mj-cs"/>
                <a:sym typeface="Helvetica Neue" pitchFamily="-84" charset="0"/>
              </a:defRPr>
            </a:lvl1pPr>
            <a:lvl2pPr algn="ctr" rtl="0" eaLnBrk="0" fontAlgn="base" hangingPunct="0">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pitchFamily="-84" charset="0"/>
              </a:defRPr>
            </a:lvl2pPr>
            <a:lvl3pPr algn="ctr" rtl="0" eaLnBrk="0" fontAlgn="base" hangingPunct="0">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pitchFamily="-84" charset="0"/>
              </a:defRPr>
            </a:lvl3pPr>
            <a:lvl4pPr algn="ctr" rtl="0" eaLnBrk="0" fontAlgn="base" hangingPunct="0">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pitchFamily="-84" charset="0"/>
              </a:defRPr>
            </a:lvl4pPr>
            <a:lvl5pPr algn="ctr" rtl="0" eaLnBrk="0" fontAlgn="base" hangingPunct="0">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pitchFamily="-84" charset="0"/>
              </a:defRPr>
            </a:lvl5pPr>
            <a:lvl6pPr marL="320379" algn="ctr" rtl="0" fontAlgn="base">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charset="0"/>
              </a:defRPr>
            </a:lvl6pPr>
            <a:lvl7pPr marL="640771" algn="ctr" rtl="0" fontAlgn="base">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charset="0"/>
              </a:defRPr>
            </a:lvl7pPr>
            <a:lvl8pPr marL="961169" algn="ctr" rtl="0" fontAlgn="base">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charset="0"/>
              </a:defRPr>
            </a:lvl8pPr>
            <a:lvl9pPr marL="1281554" algn="ctr" rtl="0" fontAlgn="base">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charset="0"/>
              </a:defRPr>
            </a:lvl9pPr>
          </a:lstStyle>
          <a:p>
            <a:pPr marL="360408" indent="-360408" defTabSz="642915" eaLnBrk="1" hangingPunct="1">
              <a:lnSpc>
                <a:spcPts val="2200"/>
              </a:lnSpc>
              <a:spcBef>
                <a:spcPts val="773"/>
              </a:spcBef>
            </a:pPr>
            <a:r>
              <a:rPr kumimoji="0" lang="en-US" altLang="ja-JP" sz="2400" kern="0" dirty="0" smtClean="0">
                <a:sym typeface="Helvetica Neue" charset="0"/>
              </a:rPr>
              <a:t>Toward the Final Design of ILD TPC</a:t>
            </a:r>
          </a:p>
          <a:p>
            <a:pPr marL="360408" indent="-360408" defTabSz="642915" eaLnBrk="1" hangingPunct="1">
              <a:lnSpc>
                <a:spcPts val="2200"/>
              </a:lnSpc>
              <a:spcBef>
                <a:spcPts val="773"/>
              </a:spcBef>
            </a:pPr>
            <a:r>
              <a:rPr kumimoji="0" lang="en-US" altLang="ja-JP" sz="2000" u="sng" kern="0" dirty="0" smtClean="0">
                <a:sym typeface="Helvetica Neue Medium" pitchFamily="-84" charset="0"/>
              </a:rPr>
              <a:t>Software</a:t>
            </a:r>
            <a:endParaRPr kumimoji="0" lang="en-US" altLang="ja-JP" sz="2000" u="sng" kern="0" dirty="0">
              <a:sym typeface="Helvetica Neue Medium" pitchFamily="-84" charset="0"/>
            </a:endParaRPr>
          </a:p>
        </p:txBody>
      </p:sp>
      <p:sp>
        <p:nvSpPr>
          <p:cNvPr id="5" name="テキスト ボックス 4"/>
          <p:cNvSpPr txBox="1"/>
          <p:nvPr/>
        </p:nvSpPr>
        <p:spPr>
          <a:xfrm>
            <a:off x="611560" y="1183754"/>
            <a:ext cx="7992888" cy="5412382"/>
          </a:xfrm>
          <a:prstGeom prst="rect">
            <a:avLst/>
          </a:prstGeom>
          <a:noFill/>
        </p:spPr>
        <p:txBody>
          <a:bodyPr wrap="square" rtlCol="0">
            <a:noAutofit/>
          </a:bodyPr>
          <a:lstStyle/>
          <a:p>
            <a:pPr algn="just">
              <a:lnSpc>
                <a:spcPts val="1600"/>
              </a:lnSpc>
            </a:pPr>
            <a:r>
              <a:rPr lang="en-US" altLang="ja-JP" b="1" i="1" dirty="0" smtClean="0">
                <a:latin typeface="+mj-lt"/>
              </a:rPr>
              <a:t>So far:</a:t>
            </a:r>
          </a:p>
          <a:p>
            <a:pPr marL="722313" indent="-722313" algn="just">
              <a:lnSpc>
                <a:spcPts val="1600"/>
              </a:lnSpc>
            </a:pPr>
            <a:endParaRPr lang="en-US" altLang="ja-JP" sz="1600" b="1" dirty="0" smtClean="0">
              <a:latin typeface="+mj-lt"/>
            </a:endParaRPr>
          </a:p>
          <a:p>
            <a:pPr marL="444500" algn="just">
              <a:lnSpc>
                <a:spcPts val="1600"/>
              </a:lnSpc>
            </a:pPr>
            <a:r>
              <a:rPr lang="en-US" altLang="ja-JP" sz="1600" b="1" dirty="0" smtClean="0">
                <a:latin typeface="+mj-lt"/>
              </a:rPr>
              <a:t>Software packages for the LP beam test with its core package Marlin TPC for reconstruction of TPC tracks and analysis with tools necessary for the data analysis at LP TPC.</a:t>
            </a:r>
          </a:p>
          <a:p>
            <a:pPr algn="just">
              <a:lnSpc>
                <a:spcPts val="1600"/>
              </a:lnSpc>
              <a:tabLst>
                <a:tab pos="361950" algn="l"/>
              </a:tabLst>
            </a:pPr>
            <a:endParaRPr lang="en-US" altLang="ja-JP" sz="1400" b="1" dirty="0" smtClean="0">
              <a:latin typeface="+mj-lt"/>
            </a:endParaRPr>
          </a:p>
          <a:p>
            <a:pPr marL="444500" algn="just">
              <a:lnSpc>
                <a:spcPts val="1600"/>
              </a:lnSpc>
              <a:tabLst>
                <a:tab pos="361950" algn="l"/>
              </a:tabLst>
            </a:pPr>
            <a:r>
              <a:rPr lang="en-US" altLang="ja-JP" sz="1600" b="1" dirty="0" smtClean="0">
                <a:latin typeface="+mj-lt"/>
              </a:rPr>
              <a:t>Study of the local </a:t>
            </a:r>
            <a:r>
              <a:rPr lang="en-US" altLang="ja-JP" sz="1600" b="1" dirty="0" smtClean="0">
                <a:latin typeface="+mj-lt"/>
              </a:rPr>
              <a:t>distortions </a:t>
            </a:r>
            <a:r>
              <a:rPr lang="en-US" altLang="ja-JP" sz="1600" b="1" dirty="0" smtClean="0">
                <a:latin typeface="+mj-lt"/>
              </a:rPr>
              <a:t>has been made using CST</a:t>
            </a:r>
            <a:r>
              <a:rPr lang="en-US" altLang="ja-JP" sz="1600" b="1" baseline="30000" dirty="0" smtClean="0">
                <a:latin typeface="+mj-lt"/>
              </a:rPr>
              <a:t>TM </a:t>
            </a:r>
            <a:r>
              <a:rPr lang="en-US" altLang="ja-JP" sz="1600" b="1" dirty="0" smtClean="0">
                <a:latin typeface="+mj-lt"/>
              </a:rPr>
              <a:t>and Garfield++.</a:t>
            </a:r>
          </a:p>
          <a:p>
            <a:pPr marL="444500" algn="just">
              <a:lnSpc>
                <a:spcPts val="1600"/>
              </a:lnSpc>
              <a:tabLst>
                <a:tab pos="361950" algn="l"/>
              </a:tabLst>
            </a:pPr>
            <a:endParaRPr lang="en-US" altLang="ja-JP" sz="1600" b="1" dirty="0" smtClean="0">
              <a:latin typeface="+mj-lt"/>
            </a:endParaRPr>
          </a:p>
          <a:p>
            <a:pPr algn="just">
              <a:lnSpc>
                <a:spcPts val="1600"/>
              </a:lnSpc>
              <a:tabLst>
                <a:tab pos="447675" algn="l"/>
              </a:tabLst>
            </a:pPr>
            <a:endParaRPr lang="en-US" altLang="ja-JP" sz="1400" b="1" dirty="0">
              <a:latin typeface="+mj-lt"/>
            </a:endParaRPr>
          </a:p>
          <a:p>
            <a:pPr algn="just">
              <a:lnSpc>
                <a:spcPts val="1600"/>
              </a:lnSpc>
            </a:pPr>
            <a:r>
              <a:rPr lang="en-US" altLang="ja-JP" b="1" i="1" dirty="0" smtClean="0">
                <a:latin typeface="+mj-lt"/>
              </a:rPr>
              <a:t>In coming few years:  need to perform more simulation</a:t>
            </a:r>
            <a:endParaRPr lang="en-US" altLang="ja-JP" b="1" i="1" dirty="0">
              <a:latin typeface="+mj-lt"/>
            </a:endParaRPr>
          </a:p>
          <a:p>
            <a:pPr algn="just">
              <a:lnSpc>
                <a:spcPts val="1600"/>
              </a:lnSpc>
            </a:pPr>
            <a:endParaRPr lang="en-US" altLang="ja-JP" sz="1400" b="1" i="1" dirty="0" smtClean="0">
              <a:latin typeface="+mj-lt"/>
            </a:endParaRPr>
          </a:p>
          <a:p>
            <a:pPr marL="1166813" indent="-722313" algn="just">
              <a:lnSpc>
                <a:spcPts val="1600"/>
              </a:lnSpc>
            </a:pPr>
            <a:r>
              <a:rPr lang="en-US" altLang="ja-JP" sz="1600" b="1" dirty="0" smtClean="0">
                <a:latin typeface="+mj-lt"/>
              </a:rPr>
              <a:t>Implementation of the </a:t>
            </a:r>
            <a:r>
              <a:rPr lang="en-US" altLang="ja-JP" sz="1600" b="1" dirty="0">
                <a:latin typeface="+mj-lt"/>
              </a:rPr>
              <a:t>resistive </a:t>
            </a:r>
            <a:r>
              <a:rPr lang="en-US" altLang="ja-JP" sz="1600" b="1" dirty="0" smtClean="0">
                <a:latin typeface="+mj-lt"/>
              </a:rPr>
              <a:t>anode, </a:t>
            </a:r>
            <a:r>
              <a:rPr lang="en-US" altLang="ja-JP" sz="1600" b="1" dirty="0">
                <a:latin typeface="+mj-lt"/>
              </a:rPr>
              <a:t>	</a:t>
            </a:r>
            <a:r>
              <a:rPr lang="en-US" altLang="ja-JP" sz="1600" b="1" dirty="0" smtClean="0">
                <a:latin typeface="+mj-lt"/>
              </a:rPr>
              <a:t>	</a:t>
            </a:r>
          </a:p>
          <a:p>
            <a:pPr marL="1166813" indent="-722313" algn="just">
              <a:lnSpc>
                <a:spcPts val="1600"/>
              </a:lnSpc>
            </a:pPr>
            <a:r>
              <a:rPr lang="en-US" altLang="ja-JP" sz="1600" b="1" dirty="0" smtClean="0">
                <a:latin typeface="+mj-lt"/>
              </a:rPr>
              <a:t>Tracking code for the digital TPC,</a:t>
            </a:r>
          </a:p>
          <a:p>
            <a:pPr marL="1166813" indent="-722313" algn="just">
              <a:lnSpc>
                <a:spcPts val="1600"/>
              </a:lnSpc>
              <a:tabLst>
                <a:tab pos="361950" algn="l"/>
              </a:tabLst>
            </a:pPr>
            <a:r>
              <a:rPr lang="en-US" altLang="ja-JP" sz="1600" b="1" dirty="0" smtClean="0">
                <a:latin typeface="+mj-lt"/>
              </a:rPr>
              <a:t>More  studies of local distortion and its correction,</a:t>
            </a:r>
          </a:p>
          <a:p>
            <a:pPr marL="1166813" indent="-722313" algn="just">
              <a:lnSpc>
                <a:spcPts val="1600"/>
              </a:lnSpc>
              <a:tabLst>
                <a:tab pos="361950" algn="l"/>
              </a:tabLst>
            </a:pPr>
            <a:r>
              <a:rPr lang="en-US" altLang="ja-JP" sz="1600" b="1" dirty="0" smtClean="0">
                <a:latin typeface="+mj-lt"/>
              </a:rPr>
              <a:t>Simulation </a:t>
            </a:r>
            <a:r>
              <a:rPr lang="en-US" altLang="ja-JP" sz="1600" b="1" dirty="0">
                <a:latin typeface="+mj-lt"/>
              </a:rPr>
              <a:t>studies for the </a:t>
            </a:r>
            <a:r>
              <a:rPr lang="en-US" altLang="ja-JP" sz="1600" b="1" dirty="0" smtClean="0">
                <a:latin typeface="+mj-lt"/>
              </a:rPr>
              <a:t>optimization,</a:t>
            </a:r>
          </a:p>
          <a:p>
            <a:pPr marL="1166813" indent="-722313" algn="just">
              <a:lnSpc>
                <a:spcPts val="1600"/>
              </a:lnSpc>
              <a:tabLst>
                <a:tab pos="361950" algn="l"/>
              </a:tabLst>
            </a:pPr>
            <a:r>
              <a:rPr lang="en-US" altLang="ja-JP" sz="1600" b="1" dirty="0" smtClean="0">
                <a:latin typeface="+mj-lt"/>
              </a:rPr>
              <a:t>Update of background  including the neutrons,</a:t>
            </a:r>
          </a:p>
          <a:p>
            <a:pPr marL="1166813" indent="-722313" algn="just">
              <a:lnSpc>
                <a:spcPts val="1600"/>
              </a:lnSpc>
              <a:tabLst>
                <a:tab pos="361950" algn="l"/>
              </a:tabLst>
            </a:pPr>
            <a:r>
              <a:rPr lang="en-US" altLang="ja-JP" sz="1600" b="1" dirty="0" smtClean="0">
                <a:latin typeface="+mj-lt"/>
              </a:rPr>
              <a:t>Design and methods of TPC calibrations,</a:t>
            </a:r>
          </a:p>
          <a:p>
            <a:pPr marL="1166813" indent="-722313" algn="just">
              <a:lnSpc>
                <a:spcPts val="1600"/>
              </a:lnSpc>
              <a:tabLst>
                <a:tab pos="361950" algn="l"/>
              </a:tabLst>
            </a:pPr>
            <a:r>
              <a:rPr lang="en-US" altLang="ja-JP" sz="1600" b="1" dirty="0" smtClean="0">
                <a:latin typeface="+mj-lt"/>
              </a:rPr>
              <a:t>Demonstration of actual track reconstruction of events in one full bunch train </a:t>
            </a:r>
            <a:endParaRPr lang="en-US" altLang="ja-JP" sz="1600" b="1" dirty="0" smtClean="0">
              <a:latin typeface="+mj-lt"/>
            </a:endParaRPr>
          </a:p>
          <a:p>
            <a:pPr marL="1166813" indent="-722313" algn="just">
              <a:lnSpc>
                <a:spcPts val="1600"/>
              </a:lnSpc>
              <a:tabLst>
                <a:tab pos="361950" algn="l"/>
              </a:tabLst>
            </a:pPr>
            <a:r>
              <a:rPr lang="en-US" altLang="ja-JP" sz="1600" b="1" dirty="0" smtClean="0">
                <a:latin typeface="+mj-lt"/>
              </a:rPr>
              <a:t>,,,,,,</a:t>
            </a:r>
            <a:endParaRPr lang="en-US" altLang="ja-JP" sz="1600" b="1" dirty="0">
              <a:latin typeface="+mj-lt"/>
            </a:endParaRPr>
          </a:p>
          <a:p>
            <a:pPr algn="just">
              <a:tabLst>
                <a:tab pos="361950" algn="l"/>
              </a:tabLst>
            </a:pPr>
            <a:endParaRPr lang="en-US" altLang="ja-JP" sz="1300" b="1" dirty="0" smtClean="0">
              <a:latin typeface="+mj-lt"/>
            </a:endParaRPr>
          </a:p>
          <a:p>
            <a:pPr algn="just"/>
            <a:r>
              <a:rPr lang="en-US" altLang="ja-JP" b="1" i="1" dirty="0" smtClean="0">
                <a:latin typeface="+mj-lt"/>
              </a:rPr>
              <a:t>What is missing here is not ideas, but human resource for simulation!</a:t>
            </a:r>
            <a:endParaRPr lang="en-US" altLang="ja-JP" b="1" i="1" dirty="0">
              <a:latin typeface="+mj-lt"/>
            </a:endParaRPr>
          </a:p>
          <a:p>
            <a:pPr algn="just"/>
            <a:endParaRPr lang="en-US" altLang="ja-JP" sz="1600" b="1" dirty="0" smtClean="0">
              <a:latin typeface="+mj-lt"/>
            </a:endParaRPr>
          </a:p>
          <a:p>
            <a:pPr algn="just"/>
            <a:r>
              <a:rPr lang="en-US" altLang="ja-JP" sz="1600" b="1" dirty="0">
                <a:latin typeface="+mj-lt"/>
              </a:rPr>
              <a:t>	</a:t>
            </a:r>
            <a:endParaRPr lang="en-US" altLang="ja-JP" sz="1600" b="1" dirty="0" smtClean="0">
              <a:latin typeface="+mj-lt"/>
            </a:endParaRPr>
          </a:p>
          <a:p>
            <a:pPr algn="just"/>
            <a:r>
              <a:rPr lang="en-US" altLang="ja-JP" sz="1600" b="1" dirty="0">
                <a:latin typeface="+mj-lt"/>
              </a:rPr>
              <a:t>	</a:t>
            </a:r>
            <a:endParaRPr lang="en-US" altLang="ja-JP" sz="1600" b="1" dirty="0" smtClean="0">
              <a:latin typeface="+mj-lt"/>
            </a:endParaRPr>
          </a:p>
          <a:p>
            <a:pPr algn="just"/>
            <a:endParaRPr lang="en-US" altLang="ja-JP" sz="1600" b="1" dirty="0">
              <a:latin typeface="+mj-lt"/>
            </a:endParaRPr>
          </a:p>
          <a:p>
            <a:pPr algn="just"/>
            <a:endParaRPr lang="en-US" altLang="ja-JP" sz="1600" b="1" dirty="0" smtClean="0">
              <a:latin typeface="+mj-lt"/>
            </a:endParaRPr>
          </a:p>
          <a:p>
            <a:endParaRPr lang="en-US" altLang="ja-JP" sz="1600" b="1" dirty="0">
              <a:latin typeface="+mj-lt"/>
            </a:endParaRPr>
          </a:p>
          <a:p>
            <a:endParaRPr lang="en-US" altLang="ja-JP" sz="1600" b="1" dirty="0" smtClean="0">
              <a:latin typeface="+mj-lt"/>
            </a:endParaRPr>
          </a:p>
          <a:p>
            <a:endParaRPr lang="en-US" altLang="ja-JP" sz="1600" b="1" dirty="0">
              <a:latin typeface="+mj-lt"/>
            </a:endParaRPr>
          </a:p>
          <a:p>
            <a:endParaRPr kumimoji="1" lang="en-US" altLang="ja-JP" b="1" dirty="0">
              <a:latin typeface="Helvetica Neue"/>
            </a:endParaRPr>
          </a:p>
        </p:txBody>
      </p:sp>
    </p:spTree>
    <p:extLst>
      <p:ext uri="{BB962C8B-B14F-4D97-AF65-F5344CB8AC3E}">
        <p14:creationId xmlns:p14="http://schemas.microsoft.com/office/powerpoint/2010/main" val="1966622519"/>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正方形/長方形 4"/>
          <p:cNvSpPr/>
          <p:nvPr/>
        </p:nvSpPr>
        <p:spPr>
          <a:xfrm>
            <a:off x="395536" y="1340768"/>
            <a:ext cx="7992888" cy="5478423"/>
          </a:xfrm>
          <a:prstGeom prst="rect">
            <a:avLst/>
          </a:prstGeom>
        </p:spPr>
        <p:txBody>
          <a:bodyPr wrap="square">
            <a:spAutoFit/>
          </a:bodyPr>
          <a:lstStyle/>
          <a:p>
            <a:pPr marL="1438275" indent="-1438275"/>
            <a:r>
              <a:rPr lang="en-US" altLang="ja-JP" sz="1600" b="1" dirty="0" smtClean="0">
                <a:latin typeface="+mj-lt"/>
              </a:rPr>
              <a:t>2014-15	R&amp;D on ion gates and a decision on the ion gate: </a:t>
            </a:r>
          </a:p>
          <a:p>
            <a:pPr marL="1438275" lvl="1" indent="-1438275"/>
            <a:r>
              <a:rPr lang="en-US" altLang="ja-JP" sz="1600" b="1" dirty="0" smtClean="0">
                <a:latin typeface="+mj-lt"/>
              </a:rPr>
              <a:t>2015-17            Beam tests of new LP modules with the gate</a:t>
            </a:r>
          </a:p>
          <a:p>
            <a:pPr marL="1438275" lvl="1" indent="-1438275"/>
            <a:r>
              <a:rPr lang="en-US" altLang="ja-JP" sz="1600" b="1" dirty="0" smtClean="0">
                <a:latin typeface="+mj-lt"/>
              </a:rPr>
              <a:t>2017</a:t>
            </a:r>
            <a:r>
              <a:rPr lang="en-US" altLang="ja-JP" sz="1600" b="1" dirty="0">
                <a:solidFill>
                  <a:srgbClr val="FF9900"/>
                </a:solidFill>
                <a:latin typeface="+mj-lt"/>
              </a:rPr>
              <a:t>	</a:t>
            </a:r>
            <a:r>
              <a:rPr lang="en-US" altLang="ja-JP" sz="1600" b="1" dirty="0">
                <a:latin typeface="+mj-lt"/>
              </a:rPr>
              <a:t>Prioritization of the MPGD technology and module</a:t>
            </a:r>
          </a:p>
          <a:p>
            <a:pPr marL="342900" lvl="1" indent="-342900">
              <a:buAutoNum type="arabicPlain" startAt="2017"/>
              <a:tabLst>
                <a:tab pos="1438275" algn="l"/>
              </a:tabLst>
            </a:pPr>
            <a:r>
              <a:rPr lang="en-US" altLang="ja-JP" sz="1600" b="1" dirty="0" smtClean="0">
                <a:solidFill>
                  <a:srgbClr val="FF9900"/>
                </a:solidFill>
                <a:latin typeface="+mj-lt"/>
              </a:rPr>
              <a:t>(*)</a:t>
            </a:r>
            <a:r>
              <a:rPr lang="en-US" altLang="ja-JP" sz="1600" b="1" dirty="0">
                <a:solidFill>
                  <a:srgbClr val="FF9900"/>
                </a:solidFill>
                <a:latin typeface="+mj-lt"/>
              </a:rPr>
              <a:t>	ILC </a:t>
            </a:r>
            <a:r>
              <a:rPr lang="en-US" altLang="ja-JP" sz="1600" b="1" dirty="0" smtClean="0">
                <a:solidFill>
                  <a:srgbClr val="FF9900"/>
                </a:solidFill>
                <a:latin typeface="+mj-lt"/>
              </a:rPr>
              <a:t>LAB &amp;  ILD detector proposal</a:t>
            </a:r>
          </a:p>
          <a:p>
            <a:pPr marL="0" lvl="1">
              <a:tabLst>
                <a:tab pos="1438275" algn="l"/>
              </a:tabLst>
            </a:pPr>
            <a:endParaRPr lang="en-US" altLang="ja-JP" sz="1600" b="1" dirty="0">
              <a:latin typeface="+mj-lt"/>
            </a:endParaRPr>
          </a:p>
          <a:p>
            <a:pPr marL="0" lvl="1">
              <a:tabLst>
                <a:tab pos="1438275" algn="l"/>
              </a:tabLst>
            </a:pPr>
            <a:r>
              <a:rPr lang="en-US" altLang="ja-JP" sz="1600" b="1" dirty="0" smtClean="0">
                <a:latin typeface="+mj-lt"/>
              </a:rPr>
              <a:t>2017-19</a:t>
            </a:r>
            <a:r>
              <a:rPr lang="en-US" altLang="ja-JP" sz="1600" b="1" dirty="0">
                <a:latin typeface="+mj-lt"/>
              </a:rPr>
              <a:t>	</a:t>
            </a:r>
            <a:r>
              <a:rPr lang="en-US" altLang="ja-JP" sz="1600" b="1" dirty="0" smtClean="0">
                <a:latin typeface="+mj-lt"/>
              </a:rPr>
              <a:t>Final design </a:t>
            </a:r>
            <a:r>
              <a:rPr lang="en-US" altLang="ja-JP" sz="1600" b="1" dirty="0">
                <a:latin typeface="+mj-lt"/>
              </a:rPr>
              <a:t>of the readout electronics </a:t>
            </a:r>
            <a:r>
              <a:rPr lang="en-US" altLang="ja-JP" sz="1600" b="1" dirty="0" smtClean="0">
                <a:latin typeface="+mj-lt"/>
              </a:rPr>
              <a:t>for ILD TPC and </a:t>
            </a:r>
            <a:r>
              <a:rPr lang="en-US" altLang="ja-JP" sz="1600" b="1" dirty="0">
                <a:latin typeface="+mj-lt"/>
              </a:rPr>
              <a:t>its </a:t>
            </a:r>
            <a:r>
              <a:rPr lang="en-US" altLang="ja-JP" sz="1600" b="1" dirty="0" smtClean="0">
                <a:latin typeface="+mj-lt"/>
              </a:rPr>
              <a:t>	verifications</a:t>
            </a:r>
            <a:endParaRPr lang="en-US" altLang="ja-JP" sz="1600" b="1" dirty="0" smtClean="0">
              <a:latin typeface="+mj-lt"/>
            </a:endParaRPr>
          </a:p>
          <a:p>
            <a:pPr marL="0" lvl="1">
              <a:tabLst>
                <a:tab pos="1438275" algn="l"/>
              </a:tabLst>
            </a:pPr>
            <a:r>
              <a:rPr lang="en-US" altLang="ja-JP" sz="1600" b="1" dirty="0">
                <a:latin typeface="+mj-lt"/>
              </a:rPr>
              <a:t>	</a:t>
            </a:r>
            <a:r>
              <a:rPr lang="en-US" altLang="ja-JP" sz="1600" b="1" dirty="0" smtClean="0">
                <a:latin typeface="+mj-lt"/>
              </a:rPr>
              <a:t>Design of ILD TPC</a:t>
            </a:r>
          </a:p>
          <a:p>
            <a:pPr marL="1438275" indent="-1438275"/>
            <a:r>
              <a:rPr lang="en-US" altLang="ja-JP" sz="1600" b="1" dirty="0" smtClean="0">
                <a:solidFill>
                  <a:srgbClr val="FF9900"/>
                </a:solidFill>
                <a:latin typeface="+mj-lt"/>
              </a:rPr>
              <a:t>2018-19(*)        TDR for the ILD tracking system:</a:t>
            </a:r>
          </a:p>
          <a:p>
            <a:pPr marL="1438275" indent="-1438275"/>
            <a:endParaRPr lang="en-US" altLang="ja-JP" sz="1600" b="1" dirty="0" smtClean="0">
              <a:solidFill>
                <a:srgbClr val="FF9900"/>
              </a:solidFill>
              <a:latin typeface="+mj-lt"/>
            </a:endParaRPr>
          </a:p>
          <a:p>
            <a:pPr marL="1438275" indent="-1438275"/>
            <a:r>
              <a:rPr lang="en-US" altLang="ja-JP" sz="1600" b="1" dirty="0" smtClean="0">
                <a:solidFill>
                  <a:schemeClr val="tx1">
                    <a:lumMod val="95000"/>
                    <a:lumOff val="5000"/>
                  </a:schemeClr>
                </a:solidFill>
                <a:latin typeface="+mj-lt"/>
              </a:rPr>
              <a:t>2019-23            Prototyping and production: Electronics (</a:t>
            </a:r>
            <a:r>
              <a:rPr lang="en-US" altLang="ja-JP" sz="1600" b="1" dirty="0" err="1" smtClean="0">
                <a:solidFill>
                  <a:schemeClr val="tx1">
                    <a:lumMod val="95000"/>
                    <a:lumOff val="5000"/>
                  </a:schemeClr>
                </a:solidFill>
                <a:latin typeface="+mj-lt"/>
              </a:rPr>
              <a:t>chips</a:t>
            </a:r>
            <a:r>
              <a:rPr lang="en-US" altLang="ja-JP" sz="1600" b="1" dirty="0" err="1" smtClean="0">
                <a:solidFill>
                  <a:schemeClr val="tx1">
                    <a:lumMod val="95000"/>
                    <a:lumOff val="5000"/>
                  </a:schemeClr>
                </a:solidFill>
                <a:latin typeface="+mj-lt"/>
                <a:sym typeface="Wingdings" panose="05000000000000000000" pitchFamily="2" charset="2"/>
              </a:rPr>
              <a:t></a:t>
            </a:r>
            <a:r>
              <a:rPr lang="en-US" altLang="ja-JP" sz="1600" b="1" dirty="0" err="1" smtClean="0">
                <a:solidFill>
                  <a:schemeClr val="tx1">
                    <a:lumMod val="95000"/>
                    <a:lumOff val="5000"/>
                  </a:schemeClr>
                </a:solidFill>
                <a:latin typeface="+mj-lt"/>
              </a:rPr>
              <a:t>boards</a:t>
            </a:r>
            <a:r>
              <a:rPr lang="en-US" altLang="ja-JP" sz="1600" b="1" dirty="0">
                <a:solidFill>
                  <a:schemeClr val="tx1">
                    <a:lumMod val="95000"/>
                    <a:lumOff val="5000"/>
                  </a:schemeClr>
                </a:solidFill>
                <a:latin typeface="+mj-lt"/>
              </a:rPr>
              <a:t>) </a:t>
            </a:r>
            <a:endParaRPr lang="en-US" altLang="ja-JP" sz="1600" b="1" dirty="0" smtClean="0">
              <a:solidFill>
                <a:schemeClr val="tx1">
                  <a:lumMod val="95000"/>
                  <a:lumOff val="5000"/>
                </a:schemeClr>
              </a:solidFill>
              <a:latin typeface="+mj-lt"/>
            </a:endParaRPr>
          </a:p>
          <a:p>
            <a:pPr marL="1438275" indent="-1438275"/>
            <a:r>
              <a:rPr lang="en-US" altLang="ja-JP" sz="1600" b="1" dirty="0">
                <a:solidFill>
                  <a:schemeClr val="tx1">
                    <a:lumMod val="95000"/>
                    <a:lumOff val="5000"/>
                  </a:schemeClr>
                </a:solidFill>
                <a:latin typeface="+mj-lt"/>
              </a:rPr>
              <a:t>	</a:t>
            </a:r>
            <a:r>
              <a:rPr lang="en-US" altLang="ja-JP" sz="1600" b="1" dirty="0" smtClean="0">
                <a:latin typeface="+mj-lt"/>
              </a:rPr>
              <a:t>Prototyping </a:t>
            </a:r>
            <a:r>
              <a:rPr lang="en-US" altLang="ja-JP" sz="1600" b="1" dirty="0">
                <a:latin typeface="+mj-lt"/>
              </a:rPr>
              <a:t>and p</a:t>
            </a:r>
            <a:r>
              <a:rPr lang="en-US" altLang="ja-JP" sz="1600" b="1" dirty="0">
                <a:solidFill>
                  <a:schemeClr val="tx1">
                    <a:lumMod val="95000"/>
                    <a:lumOff val="5000"/>
                  </a:schemeClr>
                </a:solidFill>
                <a:latin typeface="+mj-lt"/>
              </a:rPr>
              <a:t>roduction: Modules </a:t>
            </a:r>
          </a:p>
          <a:p>
            <a:pPr marL="1438275" indent="-1438275"/>
            <a:r>
              <a:rPr lang="en-US" altLang="ja-JP" sz="1600" b="1" dirty="0">
                <a:solidFill>
                  <a:schemeClr val="tx1">
                    <a:lumMod val="95000"/>
                    <a:lumOff val="5000"/>
                  </a:schemeClr>
                </a:solidFill>
                <a:latin typeface="+mj-lt"/>
              </a:rPr>
              <a:t>	</a:t>
            </a:r>
            <a:r>
              <a:rPr lang="en-US" altLang="ja-JP" sz="1600" b="1" dirty="0" smtClean="0">
                <a:solidFill>
                  <a:schemeClr val="tx1">
                    <a:lumMod val="95000"/>
                    <a:lumOff val="5000"/>
                  </a:schemeClr>
                </a:solidFill>
                <a:latin typeface="+mj-lt"/>
              </a:rPr>
              <a:t>Production: Field cage/endplate and all others</a:t>
            </a:r>
          </a:p>
          <a:p>
            <a:pPr marL="1438275" indent="-1438275"/>
            <a:r>
              <a:rPr lang="en-US" altLang="ja-JP" sz="1600" b="1" dirty="0">
                <a:solidFill>
                  <a:schemeClr val="tx1">
                    <a:lumMod val="95000"/>
                    <a:lumOff val="5000"/>
                  </a:schemeClr>
                </a:solidFill>
                <a:latin typeface="+mj-lt"/>
              </a:rPr>
              <a:t>	</a:t>
            </a:r>
            <a:r>
              <a:rPr lang="en-US" altLang="ja-JP" sz="1600" b="1" dirty="0" smtClean="0">
                <a:solidFill>
                  <a:schemeClr val="tx1">
                    <a:lumMod val="95000"/>
                    <a:lumOff val="5000"/>
                  </a:schemeClr>
                </a:solidFill>
                <a:latin typeface="+mj-lt"/>
              </a:rPr>
              <a:t>All others</a:t>
            </a:r>
          </a:p>
          <a:p>
            <a:pPr marL="1438275" indent="-1438275"/>
            <a:r>
              <a:rPr lang="en-US" altLang="ja-JP" sz="1600" b="1" dirty="0" smtClean="0">
                <a:latin typeface="+mj-lt"/>
              </a:rPr>
              <a:t>2024-25	TPC integration and test </a:t>
            </a:r>
          </a:p>
          <a:p>
            <a:pPr marL="1438275" indent="-1438275"/>
            <a:endParaRPr lang="en-US" altLang="ja-JP" sz="1600" b="1" dirty="0">
              <a:latin typeface="+mj-lt"/>
            </a:endParaRPr>
          </a:p>
          <a:p>
            <a:pPr marL="1438275" indent="-1438275"/>
            <a:r>
              <a:rPr lang="en-US" altLang="ja-JP" sz="1600" b="1" dirty="0" smtClean="0">
                <a:solidFill>
                  <a:srgbClr val="FF9900"/>
                </a:solidFill>
                <a:latin typeface="+mj-lt"/>
              </a:rPr>
              <a:t>2026(*)	TPC Installation into the ILD detector</a:t>
            </a:r>
          </a:p>
          <a:p>
            <a:pPr marL="1438275" indent="-1438275">
              <a:buAutoNum type="arabicPlain" startAt="2027"/>
            </a:pPr>
            <a:r>
              <a:rPr lang="en-US" altLang="ja-JP" sz="1600" b="1" dirty="0" smtClean="0">
                <a:solidFill>
                  <a:srgbClr val="FF9900"/>
                </a:solidFill>
                <a:latin typeface="+mj-lt"/>
              </a:rPr>
              <a:t>ILC commissioning </a:t>
            </a:r>
          </a:p>
          <a:p>
            <a:endParaRPr lang="en-US" altLang="ja-JP" sz="1600" b="1" dirty="0">
              <a:solidFill>
                <a:srgbClr val="FF0000"/>
              </a:solidFill>
              <a:latin typeface="+mj-lt"/>
            </a:endParaRPr>
          </a:p>
          <a:p>
            <a:r>
              <a:rPr lang="en-US" altLang="ja-JP" sz="1400" b="1" dirty="0" smtClean="0">
                <a:latin typeface="+mj-lt"/>
              </a:rPr>
              <a:t>(*)     	In this slide we delayed by one year the ILD-ILC schedule shown at the ILD 	meeting at Cracow (Sept 2013) </a:t>
            </a:r>
            <a:r>
              <a:rPr lang="en-US" altLang="ja-JP" sz="1400" b="1" dirty="0">
                <a:latin typeface="+mj-lt"/>
              </a:rPr>
              <a:t> </a:t>
            </a:r>
            <a:r>
              <a:rPr lang="en-US" altLang="ja-JP" sz="1400" b="1" dirty="0" smtClean="0">
                <a:latin typeface="+mj-lt"/>
              </a:rPr>
              <a:t>to be a bit more realistic. 	 </a:t>
            </a:r>
            <a:r>
              <a:rPr lang="en-US" altLang="ja-JP" sz="1600" b="1" dirty="0" smtClean="0">
                <a:solidFill>
                  <a:srgbClr val="FF0000"/>
                </a:solidFill>
                <a:latin typeface="+mj-lt"/>
              </a:rPr>
              <a:t>		</a:t>
            </a:r>
            <a:endParaRPr lang="en-US" altLang="ja-JP" sz="1600" b="1" dirty="0">
              <a:latin typeface="+mj-lt"/>
            </a:endParaRPr>
          </a:p>
        </p:txBody>
      </p:sp>
      <p:sp>
        <p:nvSpPr>
          <p:cNvPr id="4" name="スライド番号プレースホルダー 3"/>
          <p:cNvSpPr>
            <a:spLocks noGrp="1"/>
          </p:cNvSpPr>
          <p:nvPr>
            <p:ph type="sldNum" sz="quarter" idx="10"/>
          </p:nvPr>
        </p:nvSpPr>
        <p:spPr/>
        <p:txBody>
          <a:bodyPr/>
          <a:lstStyle/>
          <a:p>
            <a:pPr>
              <a:defRPr/>
            </a:pPr>
            <a:fld id="{01C29318-37C9-4DAD-9E86-37DCB4E96665}" type="slidenum">
              <a:rPr lang="en-US" altLang="ja-JP" smtClean="0">
                <a:solidFill>
                  <a:srgbClr val="000000"/>
                </a:solidFill>
              </a:rPr>
              <a:pPr>
                <a:defRPr/>
              </a:pPr>
              <a:t>16</a:t>
            </a:fld>
            <a:endParaRPr lang="en-US" altLang="ja-JP">
              <a:solidFill>
                <a:srgbClr val="000000"/>
              </a:solidFill>
            </a:endParaRPr>
          </a:p>
        </p:txBody>
      </p:sp>
      <p:sp>
        <p:nvSpPr>
          <p:cNvPr id="6" name="正方形/長方形 5"/>
          <p:cNvSpPr/>
          <p:nvPr/>
        </p:nvSpPr>
        <p:spPr>
          <a:xfrm>
            <a:off x="1331640" y="764704"/>
            <a:ext cx="6120680" cy="461665"/>
          </a:xfrm>
          <a:prstGeom prst="rect">
            <a:avLst/>
          </a:prstGeom>
        </p:spPr>
        <p:txBody>
          <a:bodyPr wrap="square">
            <a:spAutoFit/>
          </a:bodyPr>
          <a:lstStyle/>
          <a:p>
            <a:pPr algn="ctr"/>
            <a:r>
              <a:rPr lang="en-US" altLang="ja-JP" sz="2400" b="1" dirty="0" smtClean="0">
                <a:latin typeface="+mj-lt"/>
              </a:rPr>
              <a:t> </a:t>
            </a:r>
            <a:endParaRPr lang="en-US" altLang="ja-JP" sz="2400" b="1" dirty="0">
              <a:latin typeface="+mj-lt"/>
            </a:endParaRPr>
          </a:p>
        </p:txBody>
      </p:sp>
      <p:sp>
        <p:nvSpPr>
          <p:cNvPr id="7" name="Rectangle 2"/>
          <p:cNvSpPr txBox="1">
            <a:spLocks noRot="1" noChangeArrowheads="1"/>
          </p:cNvSpPr>
          <p:nvPr/>
        </p:nvSpPr>
        <p:spPr bwMode="auto">
          <a:xfrm>
            <a:off x="251520" y="233289"/>
            <a:ext cx="8568952" cy="9361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35590" tIns="35590" rIns="35590" bIns="35590" numCol="1" anchor="ctr" anchorCtr="0" compatLnSpc="1">
            <a:prstTxWarp prst="textNoShape">
              <a:avLst/>
            </a:prstTxWarp>
          </a:bodyPr>
          <a:lstStyle>
            <a:lvl1pPr algn="ctr" rtl="0" eaLnBrk="0" fontAlgn="base" hangingPunct="0">
              <a:spcBef>
                <a:spcPct val="0"/>
              </a:spcBef>
              <a:spcAft>
                <a:spcPct val="0"/>
              </a:spcAft>
              <a:defRPr sz="5900" b="1">
                <a:solidFill>
                  <a:schemeClr val="tx1"/>
                </a:solidFill>
                <a:latin typeface="+mj-lt"/>
                <a:ea typeface="+mj-ea"/>
                <a:cs typeface="+mj-cs"/>
                <a:sym typeface="Helvetica Neue" pitchFamily="-84" charset="0"/>
              </a:defRPr>
            </a:lvl1pPr>
            <a:lvl2pPr algn="ctr" rtl="0" eaLnBrk="0" fontAlgn="base" hangingPunct="0">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pitchFamily="-84" charset="0"/>
              </a:defRPr>
            </a:lvl2pPr>
            <a:lvl3pPr algn="ctr" rtl="0" eaLnBrk="0" fontAlgn="base" hangingPunct="0">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pitchFamily="-84" charset="0"/>
              </a:defRPr>
            </a:lvl3pPr>
            <a:lvl4pPr algn="ctr" rtl="0" eaLnBrk="0" fontAlgn="base" hangingPunct="0">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pitchFamily="-84" charset="0"/>
              </a:defRPr>
            </a:lvl4pPr>
            <a:lvl5pPr algn="ctr" rtl="0" eaLnBrk="0" fontAlgn="base" hangingPunct="0">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pitchFamily="-84" charset="0"/>
              </a:defRPr>
            </a:lvl5pPr>
            <a:lvl6pPr marL="320379" algn="ctr" rtl="0" fontAlgn="base">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charset="0"/>
              </a:defRPr>
            </a:lvl6pPr>
            <a:lvl7pPr marL="640771" algn="ctr" rtl="0" fontAlgn="base">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charset="0"/>
              </a:defRPr>
            </a:lvl7pPr>
            <a:lvl8pPr marL="961169" algn="ctr" rtl="0" fontAlgn="base">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charset="0"/>
              </a:defRPr>
            </a:lvl8pPr>
            <a:lvl9pPr marL="1281554" algn="ctr" rtl="0" fontAlgn="base">
              <a:spcBef>
                <a:spcPct val="0"/>
              </a:spcBef>
              <a:spcAft>
                <a:spcPct val="0"/>
              </a:spcAft>
              <a:defRPr sz="5900" b="1">
                <a:solidFill>
                  <a:schemeClr val="tx1"/>
                </a:solidFill>
                <a:latin typeface="Helvetica Neue" charset="0"/>
                <a:ea typeface="ヒラギノ角ゴ ProN W6" charset="0"/>
                <a:cs typeface="ヒラギノ角ゴ ProN W6" charset="0"/>
                <a:sym typeface="Helvetica Neue" charset="0"/>
              </a:defRPr>
            </a:lvl9pPr>
          </a:lstStyle>
          <a:p>
            <a:pPr marL="360408" indent="-360408" defTabSz="642915" eaLnBrk="1" hangingPunct="1">
              <a:lnSpc>
                <a:spcPts val="2200"/>
              </a:lnSpc>
              <a:spcBef>
                <a:spcPts val="773"/>
              </a:spcBef>
            </a:pPr>
            <a:r>
              <a:rPr kumimoji="0" lang="en-US" altLang="ja-JP" sz="2400" kern="0" dirty="0" smtClean="0">
                <a:sym typeface="Helvetica Neue" charset="0"/>
              </a:rPr>
              <a:t>Toward the Final Design of ILD TPC</a:t>
            </a:r>
          </a:p>
          <a:p>
            <a:pPr marL="360408" indent="-360408" defTabSz="642915" eaLnBrk="1" hangingPunct="1">
              <a:lnSpc>
                <a:spcPts val="2200"/>
              </a:lnSpc>
              <a:spcBef>
                <a:spcPts val="773"/>
              </a:spcBef>
            </a:pPr>
            <a:r>
              <a:rPr kumimoji="0" lang="en-US" altLang="ja-JP" sz="2000" u="sng" kern="0" dirty="0" smtClean="0">
                <a:sym typeface="Helvetica Neue Medium" pitchFamily="-84" charset="0"/>
              </a:rPr>
              <a:t>The earliest timeline?</a:t>
            </a:r>
            <a:endParaRPr kumimoji="0" lang="en-US" altLang="ja-JP" sz="2000" u="sng" kern="0" dirty="0">
              <a:sym typeface="Helvetica Neue Medium" pitchFamily="-84" charset="0"/>
            </a:endParaRPr>
          </a:p>
        </p:txBody>
      </p:sp>
    </p:spTree>
    <p:extLst>
      <p:ext uri="{BB962C8B-B14F-4D97-AF65-F5344CB8AC3E}">
        <p14:creationId xmlns:p14="http://schemas.microsoft.com/office/powerpoint/2010/main" val="1314553400"/>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a:defRPr/>
            </a:pPr>
            <a:fld id="{01C29318-37C9-4DAD-9E86-37DCB4E96665}" type="slidenum">
              <a:rPr lang="en-US" altLang="ja-JP" smtClean="0">
                <a:solidFill>
                  <a:srgbClr val="000000"/>
                </a:solidFill>
              </a:rPr>
              <a:pPr>
                <a:defRPr/>
              </a:pPr>
              <a:t>17</a:t>
            </a:fld>
            <a:endParaRPr lang="en-US" altLang="ja-JP">
              <a:solidFill>
                <a:srgbClr val="000000"/>
              </a:solidFill>
            </a:endParaRPr>
          </a:p>
        </p:txBody>
      </p:sp>
      <p:sp>
        <p:nvSpPr>
          <p:cNvPr id="6" name="正方形/長方形 5"/>
          <p:cNvSpPr/>
          <p:nvPr/>
        </p:nvSpPr>
        <p:spPr>
          <a:xfrm>
            <a:off x="1319833" y="332656"/>
            <a:ext cx="6120680" cy="523220"/>
          </a:xfrm>
          <a:prstGeom prst="rect">
            <a:avLst/>
          </a:prstGeom>
        </p:spPr>
        <p:txBody>
          <a:bodyPr wrap="square">
            <a:spAutoFit/>
          </a:bodyPr>
          <a:lstStyle/>
          <a:p>
            <a:pPr algn="ctr"/>
            <a:r>
              <a:rPr lang="en-US" altLang="ja-JP" sz="2800" b="1" dirty="0" smtClean="0">
                <a:latin typeface="+mj-lt"/>
              </a:rPr>
              <a:t>Conclusions  </a:t>
            </a:r>
            <a:endParaRPr lang="en-US" altLang="ja-JP" sz="2800" b="1" dirty="0">
              <a:latin typeface="+mj-lt"/>
            </a:endParaRPr>
          </a:p>
        </p:txBody>
      </p:sp>
      <p:sp>
        <p:nvSpPr>
          <p:cNvPr id="7" name="Text Box 4"/>
          <p:cNvSpPr txBox="1">
            <a:spLocks noChangeArrowheads="1"/>
          </p:cNvSpPr>
          <p:nvPr/>
        </p:nvSpPr>
        <p:spPr bwMode="auto">
          <a:xfrm>
            <a:off x="565398" y="1268760"/>
            <a:ext cx="7818459" cy="4413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12" tIns="45607" rIns="91212" bIns="45607">
            <a:noAutofit/>
          </a:bodyPr>
          <a:lstStyle>
            <a:lvl1pPr eaLnBrk="0" hangingPunct="0">
              <a:spcBef>
                <a:spcPct val="20000"/>
              </a:spcBef>
              <a:buClr>
                <a:schemeClr val="hlink"/>
              </a:buClr>
              <a:buSzPct val="80000"/>
              <a:buFont typeface="Arial" pitchFamily="34" charset="0"/>
              <a:buChar char="►"/>
              <a:defRPr kumimoji="1" sz="3200">
                <a:solidFill>
                  <a:schemeClr val="tx1"/>
                </a:solidFill>
                <a:latin typeface="Tahoma" pitchFamily="34" charset="0"/>
                <a:ea typeface="ＭＳ Ｐゴシック" pitchFamily="50" charset="-128"/>
              </a:defRPr>
            </a:lvl1pPr>
            <a:lvl2pPr marL="742950" indent="-285750" eaLnBrk="0" hangingPunct="0">
              <a:spcBef>
                <a:spcPct val="20000"/>
              </a:spcBef>
              <a:buClr>
                <a:schemeClr val="folHlink"/>
              </a:buClr>
              <a:buFont typeface="Wingdings" pitchFamily="2" charset="2"/>
              <a:buChar char="§"/>
              <a:defRPr kumimoji="1" sz="2800">
                <a:solidFill>
                  <a:schemeClr val="tx1"/>
                </a:solidFill>
                <a:latin typeface="Tahoma" pitchFamily="34" charset="0"/>
                <a:ea typeface="ＭＳ Ｐゴシック" pitchFamily="50" charset="-128"/>
              </a:defRPr>
            </a:lvl2pPr>
            <a:lvl3pPr marL="1143000" indent="-228600" eaLnBrk="0" hangingPunct="0">
              <a:spcBef>
                <a:spcPct val="20000"/>
              </a:spcBef>
              <a:buClr>
                <a:schemeClr val="hlink"/>
              </a:buClr>
              <a:buSzPct val="80000"/>
              <a:buFont typeface="Arial" pitchFamily="34" charset="0"/>
              <a:buChar char="►"/>
              <a:defRPr kumimoji="1" sz="2400">
                <a:solidFill>
                  <a:schemeClr val="tx1"/>
                </a:solidFill>
                <a:latin typeface="Tahoma" pitchFamily="34" charset="0"/>
                <a:ea typeface="ＭＳ Ｐゴシック" pitchFamily="50" charset="-128"/>
              </a:defRPr>
            </a:lvl3pPr>
            <a:lvl4pPr marL="1600200" indent="-228600" eaLnBrk="0" hangingPunct="0">
              <a:spcBef>
                <a:spcPct val="20000"/>
              </a:spcBef>
              <a:buClr>
                <a:schemeClr val="folHlink"/>
              </a:buClr>
              <a:buFont typeface="Wingdings" pitchFamily="2" charset="2"/>
              <a:buChar char="§"/>
              <a:defRPr kumimoji="1" sz="2000">
                <a:solidFill>
                  <a:schemeClr val="tx1"/>
                </a:solidFill>
                <a:latin typeface="Tahoma" pitchFamily="34" charset="0"/>
                <a:ea typeface="ＭＳ Ｐゴシック" pitchFamily="50" charset="-128"/>
              </a:defRPr>
            </a:lvl4pPr>
            <a:lvl5pPr marL="2057400" indent="-228600" eaLnBrk="0" hangingPunct="0">
              <a:spcBef>
                <a:spcPct val="20000"/>
              </a:spcBef>
              <a:buClr>
                <a:schemeClr val="hlink"/>
              </a:buClr>
              <a:buSzPct val="80000"/>
              <a:buFont typeface="Arial" pitchFamily="34" charset="0"/>
              <a:buChar char="►"/>
              <a:defRPr kumimoji="1" sz="2000">
                <a:solidFill>
                  <a:schemeClr val="tx1"/>
                </a:solidFill>
                <a:latin typeface="Tahoma" pitchFamily="34" charset="0"/>
                <a:ea typeface="ＭＳ Ｐゴシック" pitchFamily="50" charset="-128"/>
              </a:defRPr>
            </a:lvl5pPr>
            <a:lvl6pPr marL="2514600" indent="-228600" eaLnBrk="0" fontAlgn="base" hangingPunct="0">
              <a:spcBef>
                <a:spcPct val="20000"/>
              </a:spcBef>
              <a:spcAft>
                <a:spcPct val="0"/>
              </a:spcAft>
              <a:buClr>
                <a:schemeClr val="hlink"/>
              </a:buClr>
              <a:buSzPct val="80000"/>
              <a:buFont typeface="Arial" pitchFamily="34" charset="0"/>
              <a:buChar char="►"/>
              <a:defRPr kumimoji="1" sz="2000">
                <a:solidFill>
                  <a:schemeClr val="tx1"/>
                </a:solidFill>
                <a:latin typeface="Tahoma" pitchFamily="34" charset="0"/>
                <a:ea typeface="ＭＳ Ｐゴシック" pitchFamily="50" charset="-128"/>
              </a:defRPr>
            </a:lvl6pPr>
            <a:lvl7pPr marL="2971800" indent="-228600" eaLnBrk="0" fontAlgn="base" hangingPunct="0">
              <a:spcBef>
                <a:spcPct val="20000"/>
              </a:spcBef>
              <a:spcAft>
                <a:spcPct val="0"/>
              </a:spcAft>
              <a:buClr>
                <a:schemeClr val="hlink"/>
              </a:buClr>
              <a:buSzPct val="80000"/>
              <a:buFont typeface="Arial" pitchFamily="34" charset="0"/>
              <a:buChar char="►"/>
              <a:defRPr kumimoji="1" sz="2000">
                <a:solidFill>
                  <a:schemeClr val="tx1"/>
                </a:solidFill>
                <a:latin typeface="Tahoma" pitchFamily="34" charset="0"/>
                <a:ea typeface="ＭＳ Ｐゴシック" pitchFamily="50" charset="-128"/>
              </a:defRPr>
            </a:lvl7pPr>
            <a:lvl8pPr marL="3429000" indent="-228600" eaLnBrk="0" fontAlgn="base" hangingPunct="0">
              <a:spcBef>
                <a:spcPct val="20000"/>
              </a:spcBef>
              <a:spcAft>
                <a:spcPct val="0"/>
              </a:spcAft>
              <a:buClr>
                <a:schemeClr val="hlink"/>
              </a:buClr>
              <a:buSzPct val="80000"/>
              <a:buFont typeface="Arial" pitchFamily="34" charset="0"/>
              <a:buChar char="►"/>
              <a:defRPr kumimoji="1" sz="2000">
                <a:solidFill>
                  <a:schemeClr val="tx1"/>
                </a:solidFill>
                <a:latin typeface="Tahoma" pitchFamily="34" charset="0"/>
                <a:ea typeface="ＭＳ Ｐゴシック" pitchFamily="50" charset="-128"/>
              </a:defRPr>
            </a:lvl8pPr>
            <a:lvl9pPr marL="3886200" indent="-228600" eaLnBrk="0" fontAlgn="base" hangingPunct="0">
              <a:spcBef>
                <a:spcPct val="20000"/>
              </a:spcBef>
              <a:spcAft>
                <a:spcPct val="0"/>
              </a:spcAft>
              <a:buClr>
                <a:schemeClr val="hlink"/>
              </a:buClr>
              <a:buSzPct val="80000"/>
              <a:buFont typeface="Arial" pitchFamily="34" charset="0"/>
              <a:buChar char="►"/>
              <a:defRPr kumimoji="1" sz="2000">
                <a:solidFill>
                  <a:schemeClr val="tx1"/>
                </a:solidFill>
                <a:latin typeface="Tahoma" pitchFamily="34" charset="0"/>
                <a:ea typeface="ＭＳ Ｐゴシック" pitchFamily="50" charset="-128"/>
              </a:defRPr>
            </a:lvl9pPr>
          </a:lstStyle>
          <a:p>
            <a:pPr algn="just" eaLnBrk="1" fontAlgn="base" hangingPunct="1">
              <a:lnSpc>
                <a:spcPts val="1800"/>
              </a:lnSpc>
              <a:spcBef>
                <a:spcPct val="0"/>
              </a:spcBef>
              <a:spcAft>
                <a:spcPct val="0"/>
              </a:spcAft>
              <a:buClrTx/>
              <a:buSzTx/>
              <a:buNone/>
              <a:tabLst>
                <a:tab pos="361950" algn="l"/>
              </a:tabLst>
            </a:pPr>
            <a:r>
              <a:rPr lang="en-US" altLang="ja-JP" sz="1500" b="1" dirty="0" smtClean="0">
                <a:latin typeface="+mj-lt"/>
                <a:cs typeface="Arial" pitchFamily="34" charset="0"/>
                <a:sym typeface="ヒラギノ角ゴ Pro W3" pitchFamily="-84" charset="-128"/>
              </a:rPr>
              <a:t>Through the LP TPC beam </a:t>
            </a:r>
            <a:r>
              <a:rPr lang="en-US" altLang="ja-JP" sz="1500" b="1" dirty="0">
                <a:latin typeface="+mj-lt"/>
                <a:cs typeface="Arial" pitchFamily="34" charset="0"/>
                <a:sym typeface="ヒラギノ角ゴ Pro W3" pitchFamily="-84" charset="-128"/>
              </a:rPr>
              <a:t>tests at </a:t>
            </a:r>
            <a:r>
              <a:rPr lang="en-US" altLang="ja-JP" sz="1500" b="1" dirty="0" smtClean="0">
                <a:latin typeface="+mj-lt"/>
                <a:cs typeface="Arial" pitchFamily="34" charset="0"/>
                <a:sym typeface="ヒラギノ角ゴ Pro W3" pitchFamily="-84" charset="-128"/>
              </a:rPr>
              <a:t>DESY, we have demonstrated  that the basic performance of the MPGD TPCs, in particular, the pad readout options, satisfy the basic requirements for ILC (ILD) TPC. </a:t>
            </a:r>
          </a:p>
          <a:p>
            <a:pPr algn="just" eaLnBrk="1" fontAlgn="base" hangingPunct="1">
              <a:lnSpc>
                <a:spcPts val="1800"/>
              </a:lnSpc>
              <a:spcBef>
                <a:spcPct val="0"/>
              </a:spcBef>
              <a:spcAft>
                <a:spcPct val="0"/>
              </a:spcAft>
              <a:buClrTx/>
              <a:buSzTx/>
              <a:buNone/>
              <a:tabLst>
                <a:tab pos="361950" algn="l"/>
              </a:tabLst>
            </a:pPr>
            <a:endParaRPr lang="en-US" altLang="ja-JP" sz="1500" b="1" dirty="0">
              <a:latin typeface="+mj-lt"/>
              <a:cs typeface="Arial" pitchFamily="34" charset="0"/>
              <a:sym typeface="ヒラギノ角ゴ Pro W3" pitchFamily="-84" charset="-128"/>
            </a:endParaRPr>
          </a:p>
          <a:p>
            <a:pPr algn="just" eaLnBrk="1" fontAlgn="base" hangingPunct="1">
              <a:lnSpc>
                <a:spcPts val="1800"/>
              </a:lnSpc>
              <a:spcBef>
                <a:spcPct val="0"/>
              </a:spcBef>
              <a:spcAft>
                <a:spcPct val="0"/>
              </a:spcAft>
              <a:buClrTx/>
              <a:buSzTx/>
              <a:buNone/>
              <a:tabLst>
                <a:tab pos="361950" algn="l"/>
              </a:tabLst>
            </a:pPr>
            <a:r>
              <a:rPr lang="en-US" altLang="ja-JP" sz="1500" b="1" dirty="0" smtClean="0">
                <a:latin typeface="+mj-lt"/>
                <a:cs typeface="Arial" pitchFamily="34" charset="0"/>
                <a:sym typeface="ヒラギノ角ゴ Pro W3" pitchFamily="-84" charset="-128"/>
              </a:rPr>
              <a:t>It was there demonstrated how to build some major components of the ILD TPC such as the MPGD modules, the thin field cage and the light Al endplates. We have accumulated experiences of the operation of MPGD TPC.</a:t>
            </a:r>
          </a:p>
          <a:p>
            <a:pPr algn="just" eaLnBrk="1" fontAlgn="base" hangingPunct="1">
              <a:lnSpc>
                <a:spcPts val="1800"/>
              </a:lnSpc>
              <a:spcBef>
                <a:spcPct val="0"/>
              </a:spcBef>
              <a:spcAft>
                <a:spcPct val="0"/>
              </a:spcAft>
              <a:buClrTx/>
              <a:buSzTx/>
              <a:buFont typeface="Wingdings" pitchFamily="2" charset="2"/>
              <a:buNone/>
              <a:tabLst>
                <a:tab pos="361950" algn="l"/>
              </a:tabLst>
            </a:pPr>
            <a:endParaRPr lang="en-US" altLang="ja-JP" sz="1500" b="1" dirty="0">
              <a:latin typeface="+mj-lt"/>
              <a:cs typeface="Arial" pitchFamily="34" charset="0"/>
              <a:sym typeface="ヒラギノ角ゴ Pro W3" pitchFamily="-84" charset="-128"/>
            </a:endParaRPr>
          </a:p>
          <a:p>
            <a:pPr algn="just" eaLnBrk="1" fontAlgn="base" hangingPunct="1">
              <a:lnSpc>
                <a:spcPts val="1800"/>
              </a:lnSpc>
              <a:spcBef>
                <a:spcPct val="0"/>
              </a:spcBef>
              <a:spcAft>
                <a:spcPct val="0"/>
              </a:spcAft>
              <a:buClrTx/>
              <a:buSzTx/>
              <a:buFont typeface="Wingdings" pitchFamily="2" charset="2"/>
              <a:buNone/>
              <a:tabLst>
                <a:tab pos="361950" algn="l"/>
              </a:tabLst>
            </a:pPr>
            <a:r>
              <a:rPr lang="en-US" altLang="ja-JP" sz="1500" b="1" dirty="0" smtClean="0">
                <a:latin typeface="+mj-lt"/>
                <a:cs typeface="Arial" pitchFamily="34" charset="0"/>
                <a:sym typeface="ヒラギノ角ゴ Pro W3" pitchFamily="-84" charset="-128"/>
              </a:rPr>
              <a:t>However</a:t>
            </a:r>
            <a:r>
              <a:rPr lang="en-US" altLang="ja-JP" sz="1500" b="1" dirty="0" smtClean="0">
                <a:latin typeface="+mj-lt"/>
                <a:cs typeface="Arial" pitchFamily="34" charset="0"/>
                <a:sym typeface="ヒラギノ角ゴ Pro W3" pitchFamily="-84" charset="-128"/>
              </a:rPr>
              <a:t>, still some issues remain to be addressed in coming few years before the detector proposal for ILC.</a:t>
            </a:r>
          </a:p>
          <a:p>
            <a:pPr algn="just" eaLnBrk="1" fontAlgn="base" hangingPunct="1">
              <a:lnSpc>
                <a:spcPts val="1800"/>
              </a:lnSpc>
              <a:spcBef>
                <a:spcPct val="0"/>
              </a:spcBef>
              <a:spcAft>
                <a:spcPct val="0"/>
              </a:spcAft>
              <a:buClrTx/>
              <a:buSzTx/>
              <a:buFont typeface="Wingdings" pitchFamily="2" charset="2"/>
              <a:buNone/>
              <a:tabLst>
                <a:tab pos="361950" algn="l"/>
              </a:tabLst>
            </a:pPr>
            <a:endParaRPr lang="en-US" altLang="ja-JP" sz="1500" b="1" dirty="0">
              <a:latin typeface="+mj-lt"/>
              <a:cs typeface="Arial" pitchFamily="34" charset="0"/>
              <a:sym typeface="ヒラギノ角ゴ Pro W3" pitchFamily="-84" charset="-128"/>
            </a:endParaRPr>
          </a:p>
          <a:p>
            <a:pPr algn="just" eaLnBrk="1" fontAlgn="base" hangingPunct="1">
              <a:lnSpc>
                <a:spcPts val="1800"/>
              </a:lnSpc>
              <a:spcBef>
                <a:spcPct val="0"/>
              </a:spcBef>
              <a:spcAft>
                <a:spcPct val="0"/>
              </a:spcAft>
              <a:buClrTx/>
              <a:buSzTx/>
              <a:buFont typeface="Wingdings" pitchFamily="2" charset="2"/>
              <a:buNone/>
              <a:tabLst>
                <a:tab pos="361950" algn="l"/>
              </a:tabLst>
            </a:pPr>
            <a:r>
              <a:rPr lang="en-US" altLang="ja-JP" sz="1500" b="1" dirty="0" smtClean="0">
                <a:latin typeface="+mj-lt"/>
                <a:cs typeface="Arial" pitchFamily="34" charset="0"/>
                <a:sym typeface="ヒラギノ角ゴ Pro W3" pitchFamily="-84" charset="-128"/>
              </a:rPr>
              <a:t>The schedule of ILC in Japan and ILD detector (presented in the 2013 ILD group meeting at Cracow) is very tight, while the available resource available for the LC TPC collaboration and the ILD group has been very much limited.</a:t>
            </a:r>
          </a:p>
          <a:p>
            <a:pPr algn="just" eaLnBrk="1" fontAlgn="base" hangingPunct="1">
              <a:lnSpc>
                <a:spcPts val="1800"/>
              </a:lnSpc>
              <a:spcBef>
                <a:spcPct val="0"/>
              </a:spcBef>
              <a:spcAft>
                <a:spcPct val="0"/>
              </a:spcAft>
              <a:buClrTx/>
              <a:buSzTx/>
              <a:buFont typeface="Wingdings" pitchFamily="2" charset="2"/>
              <a:buNone/>
              <a:tabLst>
                <a:tab pos="361950" algn="l"/>
              </a:tabLst>
            </a:pPr>
            <a:endParaRPr lang="en-US" altLang="ja-JP" sz="1500" b="1" dirty="0">
              <a:latin typeface="+mj-lt"/>
              <a:cs typeface="Arial" pitchFamily="34" charset="0"/>
              <a:sym typeface="ヒラギノ角ゴ Pro W3" pitchFamily="-84" charset="-128"/>
            </a:endParaRPr>
          </a:p>
          <a:p>
            <a:pPr algn="just" eaLnBrk="1" fontAlgn="base" hangingPunct="1">
              <a:lnSpc>
                <a:spcPts val="1800"/>
              </a:lnSpc>
              <a:spcBef>
                <a:spcPct val="0"/>
              </a:spcBef>
              <a:spcAft>
                <a:spcPct val="0"/>
              </a:spcAft>
              <a:buClrTx/>
              <a:buSzTx/>
              <a:buFont typeface="Wingdings" pitchFamily="2" charset="2"/>
              <a:buNone/>
              <a:tabLst>
                <a:tab pos="361950" algn="l"/>
              </a:tabLst>
            </a:pPr>
            <a:r>
              <a:rPr lang="en-US" altLang="ja-JP" sz="1500" b="1" dirty="0" smtClean="0">
                <a:latin typeface="+mj-lt"/>
                <a:cs typeface="Arial" pitchFamily="34" charset="0"/>
                <a:sym typeface="ヒラギノ角ゴ Pro W3" pitchFamily="-84" charset="-128"/>
              </a:rPr>
              <a:t>The LC TPC collaboration needs to make its best effort to recruit new members. Even though it would not be easy before ILC in Japan is approved officially.  </a:t>
            </a:r>
          </a:p>
          <a:p>
            <a:pPr algn="just" eaLnBrk="1" fontAlgn="base" hangingPunct="1">
              <a:lnSpc>
                <a:spcPts val="1800"/>
              </a:lnSpc>
              <a:spcBef>
                <a:spcPct val="0"/>
              </a:spcBef>
              <a:spcAft>
                <a:spcPct val="0"/>
              </a:spcAft>
              <a:buClrTx/>
              <a:buSzTx/>
              <a:buFont typeface="Wingdings" pitchFamily="2" charset="2"/>
              <a:buNone/>
              <a:tabLst>
                <a:tab pos="361950" algn="l"/>
              </a:tabLst>
            </a:pPr>
            <a:endParaRPr lang="en-US" altLang="ja-JP" sz="1500" b="1" dirty="0" smtClean="0">
              <a:latin typeface="+mj-lt"/>
              <a:cs typeface="Arial" pitchFamily="34" charset="0"/>
              <a:sym typeface="ヒラギノ角ゴ Pro W3" pitchFamily="-84" charset="-128"/>
            </a:endParaRPr>
          </a:p>
          <a:p>
            <a:pPr algn="just" eaLnBrk="1" fontAlgn="base" hangingPunct="1">
              <a:lnSpc>
                <a:spcPts val="1800"/>
              </a:lnSpc>
              <a:spcBef>
                <a:spcPct val="0"/>
              </a:spcBef>
              <a:spcAft>
                <a:spcPct val="0"/>
              </a:spcAft>
              <a:buClrTx/>
              <a:buSzTx/>
              <a:buFont typeface="Wingdings" pitchFamily="2" charset="2"/>
              <a:buNone/>
              <a:tabLst>
                <a:tab pos="361950" algn="l"/>
              </a:tabLst>
            </a:pPr>
            <a:endParaRPr lang="en-US" altLang="ja-JP" sz="1600" b="1" dirty="0" smtClean="0">
              <a:latin typeface="+mj-lt"/>
              <a:cs typeface="Arial" pitchFamily="34" charset="0"/>
              <a:sym typeface="ヒラギノ角ゴ Pro W3" pitchFamily="-84" charset="-128"/>
            </a:endParaRPr>
          </a:p>
          <a:p>
            <a:pPr algn="just" eaLnBrk="1" fontAlgn="base" hangingPunct="1">
              <a:lnSpc>
                <a:spcPts val="1800"/>
              </a:lnSpc>
              <a:spcBef>
                <a:spcPct val="0"/>
              </a:spcBef>
              <a:spcAft>
                <a:spcPct val="0"/>
              </a:spcAft>
              <a:buClrTx/>
              <a:buSzTx/>
              <a:buFont typeface="Wingdings" pitchFamily="2" charset="2"/>
              <a:buNone/>
            </a:pPr>
            <a:endParaRPr lang="en-US" altLang="ja-JP" sz="1600" b="1" dirty="0">
              <a:latin typeface="+mj-lt"/>
              <a:cs typeface="Arial" pitchFamily="34" charset="0"/>
              <a:sym typeface="ヒラギノ角ゴ Pro W3" pitchFamily="-84" charset="-128"/>
            </a:endParaRPr>
          </a:p>
          <a:p>
            <a:pPr algn="just" eaLnBrk="1" fontAlgn="base" hangingPunct="1">
              <a:lnSpc>
                <a:spcPts val="1800"/>
              </a:lnSpc>
              <a:spcBef>
                <a:spcPct val="0"/>
              </a:spcBef>
              <a:spcAft>
                <a:spcPct val="0"/>
              </a:spcAft>
              <a:buClrTx/>
              <a:buSzTx/>
              <a:buFont typeface="Wingdings" pitchFamily="2" charset="2"/>
              <a:buNone/>
            </a:pPr>
            <a:endParaRPr lang="en-US" altLang="ja-JP" sz="1600" b="1" dirty="0">
              <a:latin typeface="+mj-lt"/>
              <a:cs typeface="Arial" pitchFamily="34" charset="0"/>
              <a:sym typeface="ヒラギノ角ゴ Pro W3" pitchFamily="-84" charset="-128"/>
            </a:endParaRPr>
          </a:p>
        </p:txBody>
      </p:sp>
    </p:spTree>
    <p:extLst>
      <p:ext uri="{BB962C8B-B14F-4D97-AF65-F5344CB8AC3E}">
        <p14:creationId xmlns:p14="http://schemas.microsoft.com/office/powerpoint/2010/main" val="270255407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a:defRPr/>
            </a:pPr>
            <a:fld id="{01C29318-37C9-4DAD-9E86-37DCB4E96665}" type="slidenum">
              <a:rPr lang="en-US" altLang="ja-JP" smtClean="0">
                <a:solidFill>
                  <a:srgbClr val="000000"/>
                </a:solidFill>
              </a:rPr>
              <a:pPr>
                <a:defRPr/>
              </a:pPr>
              <a:t>2</a:t>
            </a:fld>
            <a:endParaRPr lang="en-US" altLang="ja-JP" dirty="0">
              <a:solidFill>
                <a:srgbClr val="000000"/>
              </a:solidFill>
            </a:endParaRPr>
          </a:p>
        </p:txBody>
      </p:sp>
      <p:sp>
        <p:nvSpPr>
          <p:cNvPr id="5" name="Text Box 4"/>
          <p:cNvSpPr txBox="1">
            <a:spLocks noChangeArrowheads="1"/>
          </p:cNvSpPr>
          <p:nvPr/>
        </p:nvSpPr>
        <p:spPr bwMode="auto">
          <a:xfrm>
            <a:off x="683567" y="1268760"/>
            <a:ext cx="7818459" cy="5256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12" tIns="45607" rIns="91212" bIns="45607">
            <a:noAutofit/>
          </a:bodyPr>
          <a:lstStyle>
            <a:lvl1pPr eaLnBrk="0" hangingPunct="0">
              <a:spcBef>
                <a:spcPct val="20000"/>
              </a:spcBef>
              <a:buClr>
                <a:schemeClr val="hlink"/>
              </a:buClr>
              <a:buSzPct val="80000"/>
              <a:buFont typeface="Arial" pitchFamily="34" charset="0"/>
              <a:buChar char="►"/>
              <a:defRPr kumimoji="1" sz="3200">
                <a:solidFill>
                  <a:schemeClr val="tx1"/>
                </a:solidFill>
                <a:latin typeface="Tahoma" pitchFamily="34" charset="0"/>
                <a:ea typeface="ＭＳ Ｐゴシック" pitchFamily="50" charset="-128"/>
              </a:defRPr>
            </a:lvl1pPr>
            <a:lvl2pPr marL="742950" indent="-285750" eaLnBrk="0" hangingPunct="0">
              <a:spcBef>
                <a:spcPct val="20000"/>
              </a:spcBef>
              <a:buClr>
                <a:schemeClr val="folHlink"/>
              </a:buClr>
              <a:buFont typeface="Wingdings" pitchFamily="2" charset="2"/>
              <a:buChar char="§"/>
              <a:defRPr kumimoji="1" sz="2800">
                <a:solidFill>
                  <a:schemeClr val="tx1"/>
                </a:solidFill>
                <a:latin typeface="Tahoma" pitchFamily="34" charset="0"/>
                <a:ea typeface="ＭＳ Ｐゴシック" pitchFamily="50" charset="-128"/>
              </a:defRPr>
            </a:lvl2pPr>
            <a:lvl3pPr marL="1143000" indent="-228600" eaLnBrk="0" hangingPunct="0">
              <a:spcBef>
                <a:spcPct val="20000"/>
              </a:spcBef>
              <a:buClr>
                <a:schemeClr val="hlink"/>
              </a:buClr>
              <a:buSzPct val="80000"/>
              <a:buFont typeface="Arial" pitchFamily="34" charset="0"/>
              <a:buChar char="►"/>
              <a:defRPr kumimoji="1" sz="2400">
                <a:solidFill>
                  <a:schemeClr val="tx1"/>
                </a:solidFill>
                <a:latin typeface="Tahoma" pitchFamily="34" charset="0"/>
                <a:ea typeface="ＭＳ Ｐゴシック" pitchFamily="50" charset="-128"/>
              </a:defRPr>
            </a:lvl3pPr>
            <a:lvl4pPr marL="1600200" indent="-228600" eaLnBrk="0" hangingPunct="0">
              <a:spcBef>
                <a:spcPct val="20000"/>
              </a:spcBef>
              <a:buClr>
                <a:schemeClr val="folHlink"/>
              </a:buClr>
              <a:buFont typeface="Wingdings" pitchFamily="2" charset="2"/>
              <a:buChar char="§"/>
              <a:defRPr kumimoji="1" sz="2000">
                <a:solidFill>
                  <a:schemeClr val="tx1"/>
                </a:solidFill>
                <a:latin typeface="Tahoma" pitchFamily="34" charset="0"/>
                <a:ea typeface="ＭＳ Ｐゴシック" pitchFamily="50" charset="-128"/>
              </a:defRPr>
            </a:lvl4pPr>
            <a:lvl5pPr marL="2057400" indent="-228600" eaLnBrk="0" hangingPunct="0">
              <a:spcBef>
                <a:spcPct val="20000"/>
              </a:spcBef>
              <a:buClr>
                <a:schemeClr val="hlink"/>
              </a:buClr>
              <a:buSzPct val="80000"/>
              <a:buFont typeface="Arial" pitchFamily="34" charset="0"/>
              <a:buChar char="►"/>
              <a:defRPr kumimoji="1" sz="2000">
                <a:solidFill>
                  <a:schemeClr val="tx1"/>
                </a:solidFill>
                <a:latin typeface="Tahoma" pitchFamily="34" charset="0"/>
                <a:ea typeface="ＭＳ Ｐゴシック" pitchFamily="50" charset="-128"/>
              </a:defRPr>
            </a:lvl5pPr>
            <a:lvl6pPr marL="2514600" indent="-228600" eaLnBrk="0" fontAlgn="base" hangingPunct="0">
              <a:spcBef>
                <a:spcPct val="20000"/>
              </a:spcBef>
              <a:spcAft>
                <a:spcPct val="0"/>
              </a:spcAft>
              <a:buClr>
                <a:schemeClr val="hlink"/>
              </a:buClr>
              <a:buSzPct val="80000"/>
              <a:buFont typeface="Arial" pitchFamily="34" charset="0"/>
              <a:buChar char="►"/>
              <a:defRPr kumimoji="1" sz="2000">
                <a:solidFill>
                  <a:schemeClr val="tx1"/>
                </a:solidFill>
                <a:latin typeface="Tahoma" pitchFamily="34" charset="0"/>
                <a:ea typeface="ＭＳ Ｐゴシック" pitchFamily="50" charset="-128"/>
              </a:defRPr>
            </a:lvl6pPr>
            <a:lvl7pPr marL="2971800" indent="-228600" eaLnBrk="0" fontAlgn="base" hangingPunct="0">
              <a:spcBef>
                <a:spcPct val="20000"/>
              </a:spcBef>
              <a:spcAft>
                <a:spcPct val="0"/>
              </a:spcAft>
              <a:buClr>
                <a:schemeClr val="hlink"/>
              </a:buClr>
              <a:buSzPct val="80000"/>
              <a:buFont typeface="Arial" pitchFamily="34" charset="0"/>
              <a:buChar char="►"/>
              <a:defRPr kumimoji="1" sz="2000">
                <a:solidFill>
                  <a:schemeClr val="tx1"/>
                </a:solidFill>
                <a:latin typeface="Tahoma" pitchFamily="34" charset="0"/>
                <a:ea typeface="ＭＳ Ｐゴシック" pitchFamily="50" charset="-128"/>
              </a:defRPr>
            </a:lvl7pPr>
            <a:lvl8pPr marL="3429000" indent="-228600" eaLnBrk="0" fontAlgn="base" hangingPunct="0">
              <a:spcBef>
                <a:spcPct val="20000"/>
              </a:spcBef>
              <a:spcAft>
                <a:spcPct val="0"/>
              </a:spcAft>
              <a:buClr>
                <a:schemeClr val="hlink"/>
              </a:buClr>
              <a:buSzPct val="80000"/>
              <a:buFont typeface="Arial" pitchFamily="34" charset="0"/>
              <a:buChar char="►"/>
              <a:defRPr kumimoji="1" sz="2000">
                <a:solidFill>
                  <a:schemeClr val="tx1"/>
                </a:solidFill>
                <a:latin typeface="Tahoma" pitchFamily="34" charset="0"/>
                <a:ea typeface="ＭＳ Ｐゴシック" pitchFamily="50" charset="-128"/>
              </a:defRPr>
            </a:lvl8pPr>
            <a:lvl9pPr marL="3886200" indent="-228600" eaLnBrk="0" fontAlgn="base" hangingPunct="0">
              <a:spcBef>
                <a:spcPct val="20000"/>
              </a:spcBef>
              <a:spcAft>
                <a:spcPct val="0"/>
              </a:spcAft>
              <a:buClr>
                <a:schemeClr val="hlink"/>
              </a:buClr>
              <a:buSzPct val="80000"/>
              <a:buFont typeface="Arial" pitchFamily="34" charset="0"/>
              <a:buChar char="►"/>
              <a:defRPr kumimoji="1" sz="2000">
                <a:solidFill>
                  <a:schemeClr val="tx1"/>
                </a:solidFill>
                <a:latin typeface="Tahoma" pitchFamily="34" charset="0"/>
                <a:ea typeface="ＭＳ Ｐゴシック" pitchFamily="50" charset="-128"/>
              </a:defRPr>
            </a:lvl9pPr>
          </a:lstStyle>
          <a:p>
            <a:pPr algn="just" eaLnBrk="1" fontAlgn="base" hangingPunct="1">
              <a:lnSpc>
                <a:spcPts val="1800"/>
              </a:lnSpc>
              <a:spcBef>
                <a:spcPct val="0"/>
              </a:spcBef>
              <a:spcAft>
                <a:spcPct val="0"/>
              </a:spcAft>
              <a:buClrTx/>
              <a:buSzTx/>
              <a:buNone/>
              <a:tabLst>
                <a:tab pos="361950" algn="l"/>
              </a:tabLst>
            </a:pPr>
            <a:r>
              <a:rPr lang="en-US" altLang="ja-JP" sz="1600" b="1" dirty="0" smtClean="0">
                <a:latin typeface="+mj-lt"/>
                <a:cs typeface="Arial" pitchFamily="34" charset="0"/>
                <a:sym typeface="ヒラギノ角ゴ Pro W3" pitchFamily="-84" charset="-128"/>
              </a:rPr>
              <a:t>We have demonstrated through the LP TPC beam </a:t>
            </a:r>
            <a:r>
              <a:rPr lang="en-US" altLang="ja-JP" sz="1600" b="1" dirty="0">
                <a:latin typeface="+mj-lt"/>
                <a:cs typeface="Arial" pitchFamily="34" charset="0"/>
                <a:sym typeface="ヒラギノ角ゴ Pro W3" pitchFamily="-84" charset="-128"/>
              </a:rPr>
              <a:t>tests at </a:t>
            </a:r>
            <a:r>
              <a:rPr lang="en-US" altLang="ja-JP" sz="1600" b="1" dirty="0" smtClean="0">
                <a:latin typeface="+mj-lt"/>
                <a:cs typeface="Arial" pitchFamily="34" charset="0"/>
                <a:sym typeface="ヒラギノ角ゴ Pro W3" pitchFamily="-84" charset="-128"/>
              </a:rPr>
              <a:t>DESY:</a:t>
            </a:r>
          </a:p>
          <a:p>
            <a:pPr algn="just" eaLnBrk="1" fontAlgn="base" hangingPunct="1">
              <a:lnSpc>
                <a:spcPts val="1800"/>
              </a:lnSpc>
              <a:spcBef>
                <a:spcPct val="0"/>
              </a:spcBef>
              <a:spcAft>
                <a:spcPct val="0"/>
              </a:spcAft>
              <a:buClrTx/>
              <a:buSzTx/>
              <a:buNone/>
              <a:tabLst>
                <a:tab pos="361950" algn="l"/>
              </a:tabLst>
            </a:pPr>
            <a:endParaRPr lang="en-US" altLang="ja-JP" sz="1600" b="1" dirty="0">
              <a:latin typeface="+mj-lt"/>
              <a:cs typeface="Arial" pitchFamily="34" charset="0"/>
              <a:sym typeface="ヒラギノ角ゴ Pro W3" pitchFamily="-84" charset="-128"/>
            </a:endParaRPr>
          </a:p>
          <a:p>
            <a:pPr marL="342900" indent="-342900" algn="just" eaLnBrk="1" fontAlgn="base" hangingPunct="1">
              <a:lnSpc>
                <a:spcPts val="1800"/>
              </a:lnSpc>
              <a:spcBef>
                <a:spcPct val="0"/>
              </a:spcBef>
              <a:spcAft>
                <a:spcPct val="0"/>
              </a:spcAft>
              <a:buClrTx/>
              <a:buSzTx/>
              <a:buAutoNum type="arabicParenBoth"/>
              <a:tabLst>
                <a:tab pos="361950" algn="l"/>
              </a:tabLst>
            </a:pPr>
            <a:r>
              <a:rPr lang="en-US" altLang="ja-JP" sz="1800" b="1" i="1" dirty="0" smtClean="0">
                <a:latin typeface="+mj-lt"/>
                <a:cs typeface="Arial" pitchFamily="34" charset="0"/>
                <a:sym typeface="ヒラギノ角ゴ Pro W3" pitchFamily="-84" charset="-128"/>
              </a:rPr>
              <a:t>The basic performance of the MPGD TPCs, in particular, the pad 	readout options, satisfy the basic requirements for </a:t>
            </a:r>
            <a:r>
              <a:rPr lang="en-US" altLang="ja-JP" sz="1800" b="1" i="1" dirty="0" smtClean="0">
                <a:latin typeface="+mj-lt"/>
                <a:cs typeface="Arial" pitchFamily="34" charset="0"/>
                <a:sym typeface="ヒラギノ角ゴ Pro W3" pitchFamily="-84" charset="-128"/>
              </a:rPr>
              <a:t>ILD</a:t>
            </a:r>
            <a:r>
              <a:rPr lang="ja-JP" altLang="en-US" sz="1800" b="1" i="1" dirty="0" smtClean="0">
                <a:latin typeface="+mj-lt"/>
                <a:cs typeface="Arial" pitchFamily="34" charset="0"/>
                <a:sym typeface="ヒラギノ角ゴ Pro W3" pitchFamily="-84" charset="-128"/>
              </a:rPr>
              <a:t>　</a:t>
            </a:r>
            <a:r>
              <a:rPr lang="en-US" altLang="ja-JP" sz="1800" b="1" i="1" dirty="0" smtClean="0">
                <a:latin typeface="+mj-lt"/>
                <a:cs typeface="Arial" pitchFamily="34" charset="0"/>
                <a:sym typeface="ヒラギノ角ゴ Pro W3" pitchFamily="-84" charset="-128"/>
              </a:rPr>
              <a:t>TPC </a:t>
            </a:r>
            <a:r>
              <a:rPr lang="en-US" altLang="ja-JP" sz="1800" b="1" i="1" dirty="0" smtClean="0">
                <a:latin typeface="+mj-lt"/>
                <a:cs typeface="Arial" pitchFamily="34" charset="0"/>
                <a:sym typeface="ヒラギノ角ゴ Pro W3" pitchFamily="-84" charset="-128"/>
              </a:rPr>
              <a:t>at ILC:</a:t>
            </a:r>
          </a:p>
          <a:p>
            <a:pPr algn="just" eaLnBrk="1" fontAlgn="base" hangingPunct="1">
              <a:lnSpc>
                <a:spcPts val="1800"/>
              </a:lnSpc>
              <a:spcBef>
                <a:spcPct val="0"/>
              </a:spcBef>
              <a:spcAft>
                <a:spcPct val="0"/>
              </a:spcAft>
              <a:buClrTx/>
              <a:buSzTx/>
              <a:buNone/>
              <a:tabLst>
                <a:tab pos="361950" algn="l"/>
              </a:tabLst>
            </a:pPr>
            <a:endParaRPr lang="en-US" altLang="ja-JP" sz="1800" b="1" i="1" dirty="0" smtClean="0">
              <a:latin typeface="+mj-lt"/>
              <a:cs typeface="Arial" pitchFamily="34" charset="0"/>
              <a:sym typeface="ヒラギノ角ゴ Pro W3" pitchFamily="-84" charset="-128"/>
            </a:endParaRPr>
          </a:p>
          <a:p>
            <a:pPr marL="541338" lvl="1" indent="-280988">
              <a:spcBef>
                <a:spcPts val="0"/>
              </a:spcBef>
              <a:buClr>
                <a:schemeClr val="hlink"/>
              </a:buClr>
              <a:buSzPct val="80000"/>
              <a:buFont typeface="Wingdings" panose="05000000000000000000" pitchFamily="2" charset="2"/>
              <a:buChar char="l"/>
            </a:pPr>
            <a:r>
              <a:rPr lang="en-US" altLang="ja-JP" sz="1600" b="1" dirty="0" smtClean="0">
                <a:latin typeface="+mj-lt"/>
              </a:rPr>
              <a:t>MWPC </a:t>
            </a:r>
            <a:r>
              <a:rPr lang="en-US" altLang="ja-JP" sz="1600" b="1" dirty="0">
                <a:latin typeface="+mj-lt"/>
              </a:rPr>
              <a:t>option </a:t>
            </a:r>
            <a:r>
              <a:rPr lang="en-US" altLang="ja-JP" sz="1600" b="1" dirty="0" smtClean="0">
                <a:latin typeface="+mj-lt"/>
              </a:rPr>
              <a:t>ruled out,</a:t>
            </a:r>
          </a:p>
          <a:p>
            <a:pPr marL="541338" lvl="1" indent="-280988">
              <a:spcBef>
                <a:spcPts val="0"/>
              </a:spcBef>
              <a:buClr>
                <a:schemeClr val="hlink"/>
              </a:buClr>
              <a:buSzPct val="80000"/>
              <a:buFont typeface="Wingdings" panose="05000000000000000000" pitchFamily="2" charset="2"/>
              <a:buChar char="l"/>
            </a:pPr>
            <a:r>
              <a:rPr lang="en-US" altLang="ja-JP" sz="1600" b="1" dirty="0" err="1" smtClean="0">
                <a:latin typeface="+mj-lt"/>
              </a:rPr>
              <a:t>Micromegas</a:t>
            </a:r>
            <a:r>
              <a:rPr lang="en-US" altLang="ja-JP" sz="1600" b="1" dirty="0">
                <a:latin typeface="+mj-lt"/>
              </a:rPr>
              <a:t> </a:t>
            </a:r>
            <a:r>
              <a:rPr lang="en-US" altLang="ja-JP" sz="1600" b="1" dirty="0" smtClean="0">
                <a:latin typeface="+mj-lt"/>
              </a:rPr>
              <a:t>option w/o </a:t>
            </a:r>
            <a:r>
              <a:rPr lang="en-US" altLang="ja-JP" sz="1600" b="1" dirty="0">
                <a:latin typeface="+mj-lt"/>
              </a:rPr>
              <a:t>resistive anode </a:t>
            </a:r>
            <a:r>
              <a:rPr lang="en-US" altLang="ja-JP" sz="1600" b="1" dirty="0" smtClean="0">
                <a:latin typeface="+mj-lt"/>
              </a:rPr>
              <a:t>ruled out, </a:t>
            </a:r>
          </a:p>
          <a:p>
            <a:pPr marL="541338" indent="-280988">
              <a:spcBef>
                <a:spcPts val="0"/>
              </a:spcBef>
              <a:buFont typeface="Wingdings" panose="05000000000000000000" pitchFamily="2" charset="2"/>
              <a:buChar char="l"/>
            </a:pPr>
            <a:r>
              <a:rPr lang="en-US" altLang="ja-JP" sz="1600" b="1" dirty="0" smtClean="0">
                <a:latin typeface="+mj-lt"/>
              </a:rPr>
              <a:t>The best possible spatial resolution understood by the analytic formula,</a:t>
            </a:r>
          </a:p>
          <a:p>
            <a:pPr marL="541338" indent="-280988">
              <a:spcBef>
                <a:spcPts val="0"/>
              </a:spcBef>
              <a:buFont typeface="Wingdings" panose="05000000000000000000" pitchFamily="2" charset="2"/>
              <a:buChar char="l"/>
            </a:pPr>
            <a:r>
              <a:rPr lang="en-US" altLang="ja-JP" sz="1600" b="1" dirty="0" smtClean="0">
                <a:latin typeface="+mj-lt"/>
              </a:rPr>
              <a:t>Spatial resolutions by GEM-TPC and </a:t>
            </a:r>
            <a:r>
              <a:rPr lang="en-US" altLang="ja-JP" sz="1600" b="1" dirty="0" err="1" smtClean="0">
                <a:latin typeface="+mj-lt"/>
              </a:rPr>
              <a:t>Micromegas</a:t>
            </a:r>
            <a:r>
              <a:rPr lang="en-US" altLang="ja-JP" sz="1600" b="1" dirty="0" smtClean="0">
                <a:latin typeface="+mj-lt"/>
              </a:rPr>
              <a:t> TPC w/ resistive anode 	measured at 1T and extrapolated to 3.5T,</a:t>
            </a:r>
          </a:p>
          <a:p>
            <a:pPr marL="541338" indent="-280988">
              <a:spcBef>
                <a:spcPts val="0"/>
              </a:spcBef>
              <a:buFont typeface="Wingdings" panose="05000000000000000000" pitchFamily="2" charset="2"/>
              <a:buChar char="l"/>
            </a:pPr>
            <a:r>
              <a:rPr lang="en-US" altLang="ja-JP" sz="1600" b="1" dirty="0" smtClean="0">
                <a:latin typeface="+mj-lt"/>
                <a:cs typeface="Arial" pitchFamily="34" charset="0"/>
                <a:sym typeface="ヒラギノ角ゴ Pro W3" pitchFamily="-84" charset="-128"/>
              </a:rPr>
              <a:t>Single-electron spatial resolution of the digital TPC measured, and,</a:t>
            </a:r>
          </a:p>
          <a:p>
            <a:pPr marL="541338" indent="-280988">
              <a:spcBef>
                <a:spcPts val="0"/>
              </a:spcBef>
              <a:buFont typeface="Wingdings" panose="05000000000000000000" pitchFamily="2" charset="2"/>
              <a:buChar char="l"/>
            </a:pPr>
            <a:r>
              <a:rPr lang="en-US" altLang="ja-JP" sz="1600" b="1" dirty="0">
                <a:latin typeface="+mj-lt"/>
                <a:sym typeface="ヒラギノ角ゴ Pro W3" pitchFamily="-84" charset="-128"/>
              </a:rPr>
              <a:t>Extrapolation confirmed </a:t>
            </a:r>
            <a:r>
              <a:rPr lang="en-US" altLang="ja-JP" sz="1600" b="1" dirty="0" smtClean="0">
                <a:latin typeface="+mj-lt"/>
                <a:sym typeface="ヒラギノ角ゴ Pro W3" pitchFamily="-84" charset="-128"/>
              </a:rPr>
              <a:t>(&lt; 60cm drift) at </a:t>
            </a:r>
            <a:r>
              <a:rPr lang="en-US" altLang="ja-JP" sz="1600" b="1" dirty="0">
                <a:latin typeface="+mj-lt"/>
                <a:sym typeface="ヒラギノ角ゴ Pro W3" pitchFamily="-84" charset="-128"/>
              </a:rPr>
              <a:t>4T in </a:t>
            </a:r>
            <a:r>
              <a:rPr lang="en-US" altLang="ja-JP" sz="1600" b="1" dirty="0" smtClean="0">
                <a:latin typeface="+mj-lt"/>
                <a:sym typeface="ヒラギノ角ゴ Pro W3" pitchFamily="-84" charset="-128"/>
              </a:rPr>
              <a:t>the DESY 5T magnet.</a:t>
            </a:r>
            <a:endParaRPr lang="en-US" altLang="ja-JP" sz="1600" b="1" dirty="0">
              <a:latin typeface="+mj-lt"/>
              <a:sym typeface="ヒラギノ角ゴ Pro W3" pitchFamily="-84" charset="-128"/>
            </a:endParaRPr>
          </a:p>
          <a:p>
            <a:pPr marL="265112">
              <a:buNone/>
            </a:pPr>
            <a:endParaRPr lang="en-US" altLang="ja-JP" sz="1600" b="1" dirty="0">
              <a:latin typeface="+mj-lt"/>
              <a:cs typeface="Arial" pitchFamily="34" charset="0"/>
              <a:sym typeface="ヒラギノ角ゴ Pro W3" pitchFamily="-84" charset="-128"/>
            </a:endParaRPr>
          </a:p>
          <a:p>
            <a:pPr algn="just" eaLnBrk="1" fontAlgn="base" hangingPunct="1">
              <a:lnSpc>
                <a:spcPts val="1800"/>
              </a:lnSpc>
              <a:spcBef>
                <a:spcPct val="0"/>
              </a:spcBef>
              <a:spcAft>
                <a:spcPct val="0"/>
              </a:spcAft>
              <a:buClrTx/>
              <a:buSzTx/>
              <a:buNone/>
              <a:tabLst>
                <a:tab pos="361950" algn="l"/>
              </a:tabLst>
            </a:pPr>
            <a:r>
              <a:rPr lang="en-US" altLang="ja-JP" sz="1800" b="1" i="1" dirty="0" smtClean="0">
                <a:latin typeface="+mj-lt"/>
                <a:cs typeface="Arial" pitchFamily="34" charset="0"/>
                <a:sym typeface="ヒラギノ角ゴ Pro W3" pitchFamily="-84" charset="-128"/>
              </a:rPr>
              <a:t>(2) How to build </a:t>
            </a:r>
            <a:r>
              <a:rPr lang="en-US" altLang="ja-JP" sz="1800" b="1" i="1" dirty="0">
                <a:latin typeface="+mj-lt"/>
                <a:cs typeface="Arial" pitchFamily="34" charset="0"/>
                <a:sym typeface="ヒラギノ角ゴ Pro W3" pitchFamily="-84" charset="-128"/>
              </a:rPr>
              <a:t> </a:t>
            </a:r>
            <a:r>
              <a:rPr lang="en-US" altLang="ja-JP" sz="1800" b="1" i="1" dirty="0" smtClean="0">
                <a:latin typeface="+mj-lt"/>
                <a:cs typeface="Arial" pitchFamily="34" charset="0"/>
                <a:sym typeface="ヒラギノ角ゴ Pro W3" pitchFamily="-84" charset="-128"/>
              </a:rPr>
              <a:t>important components of ILD TPC:</a:t>
            </a:r>
          </a:p>
          <a:p>
            <a:pPr algn="just" eaLnBrk="1" fontAlgn="base" hangingPunct="1">
              <a:lnSpc>
                <a:spcPts val="1800"/>
              </a:lnSpc>
              <a:spcBef>
                <a:spcPct val="0"/>
              </a:spcBef>
              <a:spcAft>
                <a:spcPct val="0"/>
              </a:spcAft>
              <a:buClrTx/>
              <a:buSzTx/>
              <a:buNone/>
              <a:tabLst>
                <a:tab pos="361950" algn="l"/>
              </a:tabLst>
            </a:pPr>
            <a:endParaRPr lang="en-US" altLang="ja-JP" sz="1600" b="1" dirty="0">
              <a:latin typeface="+mj-lt"/>
              <a:cs typeface="Arial" pitchFamily="34" charset="0"/>
              <a:sym typeface="ヒラギノ角ゴ Pro W3" pitchFamily="-84" charset="-128"/>
            </a:endParaRPr>
          </a:p>
          <a:p>
            <a:pPr marL="550863" indent="-285750" algn="just" eaLnBrk="1" fontAlgn="base" hangingPunct="1">
              <a:spcBef>
                <a:spcPct val="0"/>
              </a:spcBef>
              <a:spcAft>
                <a:spcPct val="0"/>
              </a:spcAft>
              <a:buClr>
                <a:srgbClr val="92D050"/>
              </a:buClr>
              <a:buFont typeface="Wingdings" panose="05000000000000000000" pitchFamily="2" charset="2"/>
              <a:buChar char="l"/>
              <a:tabLst>
                <a:tab pos="361950" algn="l"/>
              </a:tabLst>
            </a:pPr>
            <a:r>
              <a:rPr lang="en-US" altLang="ja-JP" sz="1600" b="1" dirty="0" smtClean="0">
                <a:latin typeface="+mj-lt"/>
                <a:cs typeface="Arial" pitchFamily="34" charset="0"/>
                <a:sym typeface="ヒラギノ角ゴ Pro W3" pitchFamily="-84" charset="-128"/>
              </a:rPr>
              <a:t>Thin </a:t>
            </a:r>
            <a:r>
              <a:rPr lang="en-US" altLang="ja-JP" sz="1600" b="1" dirty="0" smtClean="0">
                <a:latin typeface="+mj-lt"/>
                <a:cs typeface="Arial" pitchFamily="34" charset="0"/>
                <a:sym typeface="ヒラギノ角ゴ Pro W3" pitchFamily="-84" charset="-128"/>
              </a:rPr>
              <a:t>field </a:t>
            </a:r>
            <a:r>
              <a:rPr lang="en-US" altLang="ja-JP" sz="1600" b="1" dirty="0" smtClean="0">
                <a:latin typeface="+mj-lt"/>
                <a:cs typeface="Arial" pitchFamily="34" charset="0"/>
                <a:sym typeface="ヒラギノ角ゴ Pro W3" pitchFamily="-84" charset="-128"/>
              </a:rPr>
              <a:t>cage</a:t>
            </a:r>
          </a:p>
          <a:p>
            <a:pPr marL="550863" indent="-285750" algn="just" eaLnBrk="1" fontAlgn="base" hangingPunct="1">
              <a:spcBef>
                <a:spcPct val="0"/>
              </a:spcBef>
              <a:spcAft>
                <a:spcPct val="0"/>
              </a:spcAft>
              <a:buClr>
                <a:srgbClr val="92D050"/>
              </a:buClr>
              <a:buFont typeface="Wingdings" panose="05000000000000000000" pitchFamily="2" charset="2"/>
              <a:buChar char="l"/>
              <a:tabLst>
                <a:tab pos="361950" algn="l"/>
              </a:tabLst>
            </a:pPr>
            <a:r>
              <a:rPr lang="en-US" altLang="ja-JP" sz="1600" b="1" dirty="0" smtClean="0">
                <a:latin typeface="+mj-lt"/>
                <a:cs typeface="Arial" pitchFamily="34" charset="0"/>
                <a:sym typeface="ヒラギノ角ゴ Pro W3" pitchFamily="-84" charset="-128"/>
              </a:rPr>
              <a:t>Light endplate (Al)</a:t>
            </a:r>
          </a:p>
          <a:p>
            <a:pPr marL="550863" indent="-285750" algn="just" eaLnBrk="1" fontAlgn="base" hangingPunct="1">
              <a:spcBef>
                <a:spcPct val="0"/>
              </a:spcBef>
              <a:spcAft>
                <a:spcPct val="0"/>
              </a:spcAft>
              <a:buClr>
                <a:srgbClr val="92D050"/>
              </a:buClr>
              <a:buFont typeface="Wingdings" panose="05000000000000000000" pitchFamily="2" charset="2"/>
              <a:buChar char="l"/>
              <a:tabLst>
                <a:tab pos="361950" algn="l"/>
              </a:tabLst>
            </a:pPr>
            <a:r>
              <a:rPr lang="en-US" altLang="ja-JP" sz="1600" b="1" dirty="0" smtClean="0">
                <a:latin typeface="+mj-lt"/>
                <a:cs typeface="Arial" pitchFamily="34" charset="0"/>
                <a:sym typeface="ヒラギノ角ゴ Pro W3" pitchFamily="-84" charset="-128"/>
              </a:rPr>
              <a:t>MPGD TPC modules</a:t>
            </a:r>
          </a:p>
          <a:p>
            <a:pPr marL="550863" indent="-285750" algn="just" eaLnBrk="1" fontAlgn="base" hangingPunct="1">
              <a:spcBef>
                <a:spcPct val="0"/>
              </a:spcBef>
              <a:spcAft>
                <a:spcPct val="0"/>
              </a:spcAft>
              <a:buClr>
                <a:srgbClr val="92D050"/>
              </a:buClr>
              <a:buFont typeface="Wingdings" panose="05000000000000000000" pitchFamily="2" charset="2"/>
              <a:buChar char="l"/>
              <a:tabLst>
                <a:tab pos="361950" algn="l"/>
              </a:tabLst>
            </a:pPr>
            <a:r>
              <a:rPr lang="en-US" altLang="ja-JP" sz="1600" b="1" dirty="0" smtClean="0">
                <a:latin typeface="+mj-lt"/>
                <a:cs typeface="Arial" pitchFamily="34" charset="0"/>
                <a:sym typeface="ヒラギノ角ゴ Pro W3" pitchFamily="-84" charset="-128"/>
              </a:rPr>
              <a:t>Experience of the operation of  LP TPC</a:t>
            </a:r>
          </a:p>
          <a:p>
            <a:pPr algn="just" eaLnBrk="1" fontAlgn="base" hangingPunct="1">
              <a:lnSpc>
                <a:spcPts val="1800"/>
              </a:lnSpc>
              <a:spcBef>
                <a:spcPct val="0"/>
              </a:spcBef>
              <a:spcAft>
                <a:spcPct val="0"/>
              </a:spcAft>
              <a:buClrTx/>
              <a:buSzTx/>
              <a:buNone/>
              <a:tabLst>
                <a:tab pos="361950" algn="l"/>
              </a:tabLst>
            </a:pPr>
            <a:endParaRPr lang="en-US" altLang="ja-JP" sz="1800" b="1" i="1" dirty="0" smtClean="0">
              <a:latin typeface="+mj-lt"/>
              <a:cs typeface="Arial" pitchFamily="34" charset="0"/>
              <a:sym typeface="ヒラギノ角ゴ Pro W3" pitchFamily="-84" charset="-128"/>
            </a:endParaRPr>
          </a:p>
          <a:p>
            <a:pPr algn="just" eaLnBrk="1" fontAlgn="base" hangingPunct="1">
              <a:lnSpc>
                <a:spcPts val="1800"/>
              </a:lnSpc>
              <a:spcBef>
                <a:spcPct val="0"/>
              </a:spcBef>
              <a:spcAft>
                <a:spcPct val="0"/>
              </a:spcAft>
              <a:buClrTx/>
              <a:buSzTx/>
              <a:buNone/>
              <a:tabLst>
                <a:tab pos="361950" algn="l"/>
              </a:tabLst>
            </a:pPr>
            <a:endParaRPr lang="en-US" altLang="ja-JP" sz="1800" b="1" i="1" dirty="0" smtClean="0">
              <a:latin typeface="+mj-lt"/>
              <a:cs typeface="Arial" pitchFamily="34" charset="0"/>
              <a:sym typeface="ヒラギノ角ゴ Pro W3" pitchFamily="-84" charset="-128"/>
            </a:endParaRPr>
          </a:p>
          <a:p>
            <a:pPr algn="just" eaLnBrk="1" fontAlgn="base" hangingPunct="1">
              <a:lnSpc>
                <a:spcPts val="1800"/>
              </a:lnSpc>
              <a:spcBef>
                <a:spcPct val="0"/>
              </a:spcBef>
              <a:spcAft>
                <a:spcPct val="0"/>
              </a:spcAft>
              <a:buClrTx/>
              <a:buSzTx/>
              <a:buNone/>
              <a:tabLst>
                <a:tab pos="361950" algn="l"/>
              </a:tabLst>
            </a:pPr>
            <a:endParaRPr lang="en-US" altLang="ja-JP" sz="1800" b="1" i="1" dirty="0" smtClean="0">
              <a:latin typeface="+mj-lt"/>
              <a:cs typeface="Arial" pitchFamily="34" charset="0"/>
              <a:sym typeface="ヒラギノ角ゴ Pro W3" pitchFamily="-84" charset="-128"/>
            </a:endParaRPr>
          </a:p>
          <a:p>
            <a:pPr algn="just" eaLnBrk="1" fontAlgn="base" hangingPunct="1">
              <a:lnSpc>
                <a:spcPts val="1800"/>
              </a:lnSpc>
              <a:spcBef>
                <a:spcPct val="0"/>
              </a:spcBef>
              <a:spcAft>
                <a:spcPct val="0"/>
              </a:spcAft>
              <a:buClrTx/>
              <a:buSzTx/>
              <a:buNone/>
              <a:tabLst>
                <a:tab pos="361950" algn="l"/>
              </a:tabLst>
            </a:pPr>
            <a:endParaRPr lang="en-US" altLang="ja-JP" sz="1600" b="1" dirty="0">
              <a:latin typeface="+mj-lt"/>
              <a:cs typeface="Arial" pitchFamily="34" charset="0"/>
              <a:sym typeface="ヒラギノ角ゴ Pro W3" pitchFamily="-84" charset="-128"/>
            </a:endParaRPr>
          </a:p>
          <a:p>
            <a:pPr algn="just" eaLnBrk="1" fontAlgn="base" hangingPunct="1">
              <a:lnSpc>
                <a:spcPts val="1800"/>
              </a:lnSpc>
              <a:spcBef>
                <a:spcPct val="0"/>
              </a:spcBef>
              <a:spcAft>
                <a:spcPct val="0"/>
              </a:spcAft>
              <a:buClrTx/>
              <a:buSzTx/>
              <a:buFont typeface="Wingdings" pitchFamily="2" charset="2"/>
              <a:buNone/>
            </a:pPr>
            <a:endParaRPr lang="en-US" altLang="ja-JP" sz="1600" b="1" dirty="0">
              <a:latin typeface="+mj-lt"/>
              <a:cs typeface="Arial" pitchFamily="34" charset="0"/>
              <a:sym typeface="ヒラギノ角ゴ Pro W3" pitchFamily="-84" charset="-128"/>
            </a:endParaRPr>
          </a:p>
          <a:p>
            <a:pPr algn="just" eaLnBrk="1" fontAlgn="base" hangingPunct="1">
              <a:lnSpc>
                <a:spcPts val="1800"/>
              </a:lnSpc>
              <a:spcBef>
                <a:spcPct val="0"/>
              </a:spcBef>
              <a:spcAft>
                <a:spcPct val="0"/>
              </a:spcAft>
              <a:buClrTx/>
              <a:buSzTx/>
              <a:buFont typeface="Wingdings" pitchFamily="2" charset="2"/>
              <a:buNone/>
            </a:pPr>
            <a:endParaRPr lang="en-US" altLang="ja-JP" sz="1600" b="1" dirty="0">
              <a:latin typeface="+mj-lt"/>
              <a:cs typeface="Arial" pitchFamily="34" charset="0"/>
              <a:sym typeface="ヒラギノ角ゴ Pro W3" pitchFamily="-84" charset="-128"/>
            </a:endParaRPr>
          </a:p>
        </p:txBody>
      </p:sp>
      <p:sp>
        <p:nvSpPr>
          <p:cNvPr id="7" name="Rectangle 1"/>
          <p:cNvSpPr>
            <a:spLocks noGrp="1" noChangeArrowheads="1"/>
          </p:cNvSpPr>
          <p:nvPr>
            <p:ph type="title"/>
          </p:nvPr>
        </p:nvSpPr>
        <p:spPr>
          <a:xfrm>
            <a:off x="692150" y="307975"/>
            <a:ext cx="7358063" cy="960438"/>
          </a:xfrm>
        </p:spPr>
        <p:txBody>
          <a:bodyPr/>
          <a:lstStyle/>
          <a:p>
            <a:pPr defTabSz="642915" eaLnBrk="1" hangingPunct="1">
              <a:lnSpc>
                <a:spcPts val="2000"/>
              </a:lnSpc>
            </a:pPr>
            <a:r>
              <a:rPr lang="en-US" altLang="ja-JP" sz="2400" dirty="0" smtClean="0">
                <a:sym typeface="Helvetica Neue" charset="0"/>
              </a:rPr>
              <a:t>R&amp;D for MPGD TPC </a:t>
            </a:r>
            <a:br>
              <a:rPr lang="en-US" altLang="ja-JP" sz="2400" dirty="0" smtClean="0">
                <a:sym typeface="Helvetica Neue" charset="0"/>
              </a:rPr>
            </a:br>
            <a:r>
              <a:rPr lang="en-US" altLang="ja-JP" sz="1800" dirty="0" smtClean="0">
                <a:sym typeface="Helvetica Neue" charset="0"/>
              </a:rPr>
              <a:t>Before ILD DBD for ILC</a:t>
            </a:r>
            <a:endParaRPr lang="en-US" altLang="ja-JP" sz="1800" dirty="0">
              <a:sym typeface="Helvetica Neue" charset="0"/>
            </a:endParaRPr>
          </a:p>
        </p:txBody>
      </p:sp>
    </p:spTree>
    <p:extLst>
      <p:ext uri="{BB962C8B-B14F-4D97-AF65-F5344CB8AC3E}">
        <p14:creationId xmlns:p14="http://schemas.microsoft.com/office/powerpoint/2010/main" val="187859335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a:defRPr/>
            </a:pPr>
            <a:fld id="{01C29318-37C9-4DAD-9E86-37DCB4E96665}" type="slidenum">
              <a:rPr lang="en-US" altLang="ja-JP" smtClean="0">
                <a:solidFill>
                  <a:srgbClr val="000000"/>
                </a:solidFill>
              </a:rPr>
              <a:pPr>
                <a:defRPr/>
              </a:pPr>
              <a:t>3</a:t>
            </a:fld>
            <a:endParaRPr lang="en-US" altLang="ja-JP">
              <a:solidFill>
                <a:srgbClr val="000000"/>
              </a:solidFill>
            </a:endParaRPr>
          </a:p>
        </p:txBody>
      </p:sp>
      <p:sp>
        <p:nvSpPr>
          <p:cNvPr id="5" name="Text Box 4"/>
          <p:cNvSpPr txBox="1">
            <a:spLocks noChangeArrowheads="1"/>
          </p:cNvSpPr>
          <p:nvPr/>
        </p:nvSpPr>
        <p:spPr bwMode="auto">
          <a:xfrm>
            <a:off x="707812" y="1772816"/>
            <a:ext cx="7818459" cy="3312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12" tIns="45607" rIns="91212" bIns="45607">
            <a:noAutofit/>
          </a:bodyPr>
          <a:lstStyle>
            <a:lvl1pPr eaLnBrk="0" hangingPunct="0">
              <a:spcBef>
                <a:spcPct val="20000"/>
              </a:spcBef>
              <a:buClr>
                <a:schemeClr val="hlink"/>
              </a:buClr>
              <a:buSzPct val="80000"/>
              <a:buFont typeface="Arial" pitchFamily="34" charset="0"/>
              <a:buChar char="►"/>
              <a:defRPr kumimoji="1" sz="3200">
                <a:solidFill>
                  <a:schemeClr val="tx1"/>
                </a:solidFill>
                <a:latin typeface="Tahoma" pitchFamily="34" charset="0"/>
                <a:ea typeface="ＭＳ Ｐゴシック" pitchFamily="50" charset="-128"/>
              </a:defRPr>
            </a:lvl1pPr>
            <a:lvl2pPr marL="742950" indent="-285750" eaLnBrk="0" hangingPunct="0">
              <a:spcBef>
                <a:spcPct val="20000"/>
              </a:spcBef>
              <a:buClr>
                <a:schemeClr val="folHlink"/>
              </a:buClr>
              <a:buFont typeface="Wingdings" pitchFamily="2" charset="2"/>
              <a:buChar char="§"/>
              <a:defRPr kumimoji="1" sz="2800">
                <a:solidFill>
                  <a:schemeClr val="tx1"/>
                </a:solidFill>
                <a:latin typeface="Tahoma" pitchFamily="34" charset="0"/>
                <a:ea typeface="ＭＳ Ｐゴシック" pitchFamily="50" charset="-128"/>
              </a:defRPr>
            </a:lvl2pPr>
            <a:lvl3pPr marL="1143000" indent="-228600" eaLnBrk="0" hangingPunct="0">
              <a:spcBef>
                <a:spcPct val="20000"/>
              </a:spcBef>
              <a:buClr>
                <a:schemeClr val="hlink"/>
              </a:buClr>
              <a:buSzPct val="80000"/>
              <a:buFont typeface="Arial" pitchFamily="34" charset="0"/>
              <a:buChar char="►"/>
              <a:defRPr kumimoji="1" sz="2400">
                <a:solidFill>
                  <a:schemeClr val="tx1"/>
                </a:solidFill>
                <a:latin typeface="Tahoma" pitchFamily="34" charset="0"/>
                <a:ea typeface="ＭＳ Ｐゴシック" pitchFamily="50" charset="-128"/>
              </a:defRPr>
            </a:lvl3pPr>
            <a:lvl4pPr marL="1600200" indent="-228600" eaLnBrk="0" hangingPunct="0">
              <a:spcBef>
                <a:spcPct val="20000"/>
              </a:spcBef>
              <a:buClr>
                <a:schemeClr val="folHlink"/>
              </a:buClr>
              <a:buFont typeface="Wingdings" pitchFamily="2" charset="2"/>
              <a:buChar char="§"/>
              <a:defRPr kumimoji="1" sz="2000">
                <a:solidFill>
                  <a:schemeClr val="tx1"/>
                </a:solidFill>
                <a:latin typeface="Tahoma" pitchFamily="34" charset="0"/>
                <a:ea typeface="ＭＳ Ｐゴシック" pitchFamily="50" charset="-128"/>
              </a:defRPr>
            </a:lvl4pPr>
            <a:lvl5pPr marL="2057400" indent="-228600" eaLnBrk="0" hangingPunct="0">
              <a:spcBef>
                <a:spcPct val="20000"/>
              </a:spcBef>
              <a:buClr>
                <a:schemeClr val="hlink"/>
              </a:buClr>
              <a:buSzPct val="80000"/>
              <a:buFont typeface="Arial" pitchFamily="34" charset="0"/>
              <a:buChar char="►"/>
              <a:defRPr kumimoji="1" sz="2000">
                <a:solidFill>
                  <a:schemeClr val="tx1"/>
                </a:solidFill>
                <a:latin typeface="Tahoma" pitchFamily="34" charset="0"/>
                <a:ea typeface="ＭＳ Ｐゴシック" pitchFamily="50" charset="-128"/>
              </a:defRPr>
            </a:lvl5pPr>
            <a:lvl6pPr marL="2514600" indent="-228600" eaLnBrk="0" fontAlgn="base" hangingPunct="0">
              <a:spcBef>
                <a:spcPct val="20000"/>
              </a:spcBef>
              <a:spcAft>
                <a:spcPct val="0"/>
              </a:spcAft>
              <a:buClr>
                <a:schemeClr val="hlink"/>
              </a:buClr>
              <a:buSzPct val="80000"/>
              <a:buFont typeface="Arial" pitchFamily="34" charset="0"/>
              <a:buChar char="►"/>
              <a:defRPr kumimoji="1" sz="2000">
                <a:solidFill>
                  <a:schemeClr val="tx1"/>
                </a:solidFill>
                <a:latin typeface="Tahoma" pitchFamily="34" charset="0"/>
                <a:ea typeface="ＭＳ Ｐゴシック" pitchFamily="50" charset="-128"/>
              </a:defRPr>
            </a:lvl6pPr>
            <a:lvl7pPr marL="2971800" indent="-228600" eaLnBrk="0" fontAlgn="base" hangingPunct="0">
              <a:spcBef>
                <a:spcPct val="20000"/>
              </a:spcBef>
              <a:spcAft>
                <a:spcPct val="0"/>
              </a:spcAft>
              <a:buClr>
                <a:schemeClr val="hlink"/>
              </a:buClr>
              <a:buSzPct val="80000"/>
              <a:buFont typeface="Arial" pitchFamily="34" charset="0"/>
              <a:buChar char="►"/>
              <a:defRPr kumimoji="1" sz="2000">
                <a:solidFill>
                  <a:schemeClr val="tx1"/>
                </a:solidFill>
                <a:latin typeface="Tahoma" pitchFamily="34" charset="0"/>
                <a:ea typeface="ＭＳ Ｐゴシック" pitchFamily="50" charset="-128"/>
              </a:defRPr>
            </a:lvl7pPr>
            <a:lvl8pPr marL="3429000" indent="-228600" eaLnBrk="0" fontAlgn="base" hangingPunct="0">
              <a:spcBef>
                <a:spcPct val="20000"/>
              </a:spcBef>
              <a:spcAft>
                <a:spcPct val="0"/>
              </a:spcAft>
              <a:buClr>
                <a:schemeClr val="hlink"/>
              </a:buClr>
              <a:buSzPct val="80000"/>
              <a:buFont typeface="Arial" pitchFamily="34" charset="0"/>
              <a:buChar char="►"/>
              <a:defRPr kumimoji="1" sz="2000">
                <a:solidFill>
                  <a:schemeClr val="tx1"/>
                </a:solidFill>
                <a:latin typeface="Tahoma" pitchFamily="34" charset="0"/>
                <a:ea typeface="ＭＳ Ｐゴシック" pitchFamily="50" charset="-128"/>
              </a:defRPr>
            </a:lvl8pPr>
            <a:lvl9pPr marL="3886200" indent="-228600" eaLnBrk="0" fontAlgn="base" hangingPunct="0">
              <a:spcBef>
                <a:spcPct val="20000"/>
              </a:spcBef>
              <a:spcAft>
                <a:spcPct val="0"/>
              </a:spcAft>
              <a:buClr>
                <a:schemeClr val="hlink"/>
              </a:buClr>
              <a:buSzPct val="80000"/>
              <a:buFont typeface="Arial" pitchFamily="34" charset="0"/>
              <a:buChar char="►"/>
              <a:defRPr kumimoji="1" sz="2000">
                <a:solidFill>
                  <a:schemeClr val="tx1"/>
                </a:solidFill>
                <a:latin typeface="Tahoma" pitchFamily="34" charset="0"/>
                <a:ea typeface="ＭＳ Ｐゴシック" pitchFamily="50" charset="-128"/>
              </a:defRPr>
            </a:lvl9pPr>
          </a:lstStyle>
          <a:p>
            <a:pPr marL="360363" indent="-360363" algn="just" eaLnBrk="1" fontAlgn="base" hangingPunct="1">
              <a:spcBef>
                <a:spcPct val="0"/>
              </a:spcBef>
              <a:spcAft>
                <a:spcPct val="0"/>
              </a:spcAft>
              <a:buClrTx/>
              <a:buSzTx/>
              <a:buFont typeface="Wingdings" pitchFamily="2" charset="2"/>
              <a:buNone/>
              <a:tabLst>
                <a:tab pos="361950" algn="l"/>
              </a:tabLst>
            </a:pPr>
            <a:r>
              <a:rPr lang="en-US" altLang="ja-JP" sz="1800" b="1" i="1" dirty="0" smtClean="0">
                <a:latin typeface="+mj-lt"/>
                <a:cs typeface="Arial" pitchFamily="34" charset="0"/>
                <a:sym typeface="ヒラギノ角ゴ Pro W3" pitchFamily="-84" charset="-128"/>
              </a:rPr>
              <a:t>There </a:t>
            </a:r>
            <a:r>
              <a:rPr lang="en-US" altLang="ja-JP" sz="1800" b="1" i="1" dirty="0">
                <a:latin typeface="+mj-lt"/>
                <a:cs typeface="Arial" pitchFamily="34" charset="0"/>
                <a:sym typeface="ヒラギノ角ゴ Pro W3" pitchFamily="-84" charset="-128"/>
              </a:rPr>
              <a:t>are, however, </a:t>
            </a:r>
            <a:r>
              <a:rPr lang="en-US" altLang="ja-JP" sz="1800" b="1" i="1" dirty="0" smtClean="0">
                <a:latin typeface="+mj-lt"/>
                <a:cs typeface="Arial" pitchFamily="34" charset="0"/>
                <a:sym typeface="ヒラギノ角ゴ Pro W3" pitchFamily="-84" charset="-128"/>
              </a:rPr>
              <a:t>a </a:t>
            </a:r>
            <a:r>
              <a:rPr lang="en-US" altLang="ja-JP" sz="1800" b="1" i="1" dirty="0">
                <a:latin typeface="+mj-lt"/>
                <a:cs typeface="Arial" pitchFamily="34" charset="0"/>
                <a:sym typeface="ヒラギノ角ゴ Pro W3" pitchFamily="-84" charset="-128"/>
              </a:rPr>
              <a:t>few important basic issues </a:t>
            </a:r>
            <a:r>
              <a:rPr lang="en-US" altLang="ja-JP" sz="1800" b="1" i="1" dirty="0" smtClean="0">
                <a:latin typeface="+mj-lt"/>
                <a:cs typeface="Arial" pitchFamily="34" charset="0"/>
                <a:sym typeface="ヒラギノ角ゴ Pro W3" pitchFamily="-84" charset="-128"/>
              </a:rPr>
              <a:t>still remain to </a:t>
            </a:r>
            <a:r>
              <a:rPr lang="en-US" altLang="ja-JP" sz="1800" b="1" i="1" dirty="0">
                <a:latin typeface="+mj-lt"/>
                <a:cs typeface="Arial" pitchFamily="34" charset="0"/>
                <a:sym typeface="ヒラギノ角ゴ Pro W3" pitchFamily="-84" charset="-128"/>
              </a:rPr>
              <a:t>be </a:t>
            </a:r>
            <a:r>
              <a:rPr lang="en-US" altLang="ja-JP" sz="1800" b="1" i="1" dirty="0" smtClean="0">
                <a:latin typeface="+mj-lt"/>
                <a:cs typeface="Arial" pitchFamily="34" charset="0"/>
                <a:sym typeface="ヒラギノ角ゴ Pro W3" pitchFamily="-84" charset="-128"/>
              </a:rPr>
              <a:t>addressed </a:t>
            </a:r>
            <a:r>
              <a:rPr lang="en-US" altLang="ja-JP" sz="1800" b="1" i="1" dirty="0">
                <a:latin typeface="+mj-lt"/>
                <a:cs typeface="Arial" pitchFamily="34" charset="0"/>
                <a:sym typeface="ヒラギノ角ゴ Pro W3" pitchFamily="-84" charset="-128"/>
              </a:rPr>
              <a:t>before the detector proposal for </a:t>
            </a:r>
            <a:r>
              <a:rPr lang="en-US" altLang="ja-JP" sz="1800" b="1" i="1" dirty="0" smtClean="0">
                <a:latin typeface="+mj-lt"/>
                <a:cs typeface="Arial" pitchFamily="34" charset="0"/>
                <a:sym typeface="ヒラギノ角ゴ Pro W3" pitchFamily="-84" charset="-128"/>
              </a:rPr>
              <a:t>ILC</a:t>
            </a:r>
          </a:p>
          <a:p>
            <a:pPr marL="360363" indent="-360363" algn="just" eaLnBrk="1" fontAlgn="base" hangingPunct="1">
              <a:spcBef>
                <a:spcPct val="0"/>
              </a:spcBef>
              <a:spcAft>
                <a:spcPct val="0"/>
              </a:spcAft>
              <a:buClrTx/>
              <a:buSzTx/>
              <a:buFont typeface="Wingdings" pitchFamily="2" charset="2"/>
              <a:buNone/>
              <a:tabLst>
                <a:tab pos="361950" algn="l"/>
              </a:tabLst>
            </a:pPr>
            <a:endParaRPr lang="en-US" altLang="ja-JP" sz="1800" b="1" dirty="0" smtClean="0">
              <a:latin typeface="+mj-lt"/>
              <a:cs typeface="Arial" pitchFamily="34" charset="0"/>
              <a:sym typeface="ヒラギノ角ゴ Pro W3" pitchFamily="-84" charset="-128"/>
            </a:endParaRPr>
          </a:p>
          <a:p>
            <a:pPr marL="360363" indent="-360363" algn="just" eaLnBrk="1" fontAlgn="base" hangingPunct="1">
              <a:spcBef>
                <a:spcPct val="0"/>
              </a:spcBef>
              <a:spcAft>
                <a:spcPct val="0"/>
              </a:spcAft>
              <a:buClrTx/>
              <a:buSzTx/>
              <a:buFont typeface="Wingdings" pitchFamily="2" charset="2"/>
              <a:buNone/>
              <a:tabLst>
                <a:tab pos="361950" algn="l"/>
              </a:tabLst>
            </a:pPr>
            <a:endParaRPr lang="en-US" altLang="ja-JP" sz="1800" b="1" dirty="0">
              <a:latin typeface="+mj-lt"/>
              <a:cs typeface="Arial" pitchFamily="34" charset="0"/>
              <a:sym typeface="ヒラギノ角ゴ Pro W3" pitchFamily="-84" charset="-128"/>
            </a:endParaRPr>
          </a:p>
          <a:p>
            <a:pPr marL="360363" indent="-360363" algn="just" eaLnBrk="1" fontAlgn="base" hangingPunct="1">
              <a:spcBef>
                <a:spcPct val="0"/>
              </a:spcBef>
              <a:spcAft>
                <a:spcPct val="0"/>
              </a:spcAft>
              <a:buClrTx/>
              <a:buSzTx/>
              <a:buFont typeface="Wingdings" pitchFamily="2" charset="2"/>
              <a:buNone/>
              <a:tabLst>
                <a:tab pos="361950" algn="l"/>
              </a:tabLst>
            </a:pPr>
            <a:r>
              <a:rPr lang="en-US" altLang="ja-JP" sz="1800" b="1" i="1" dirty="0" smtClean="0">
                <a:latin typeface="+mj-lt"/>
                <a:cs typeface="Arial" pitchFamily="34" charset="0"/>
                <a:sym typeface="ヒラギノ角ゴ Pro W3" pitchFamily="-84" charset="-128"/>
              </a:rPr>
              <a:t>Otherwise</a:t>
            </a:r>
            <a:r>
              <a:rPr lang="en-US" altLang="ja-JP" sz="1800" b="1" i="1" dirty="0">
                <a:latin typeface="+mj-lt"/>
                <a:cs typeface="Arial" pitchFamily="34" charset="0"/>
                <a:sym typeface="ヒラギノ角ゴ Pro W3" pitchFamily="-84" charset="-128"/>
              </a:rPr>
              <a:t>, we are entering the phase toward the final design of the ILD TPC. </a:t>
            </a:r>
            <a:endParaRPr lang="en-US" altLang="ja-JP" sz="1800" b="1" i="1" dirty="0" smtClean="0">
              <a:latin typeface="+mj-lt"/>
              <a:cs typeface="Arial" pitchFamily="34" charset="0"/>
              <a:sym typeface="ヒラギノ角ゴ Pro W3" pitchFamily="-84" charset="-128"/>
            </a:endParaRPr>
          </a:p>
          <a:p>
            <a:pPr marL="360363" indent="-360363" algn="just" eaLnBrk="1" fontAlgn="base" hangingPunct="1">
              <a:spcBef>
                <a:spcPct val="0"/>
              </a:spcBef>
              <a:spcAft>
                <a:spcPct val="0"/>
              </a:spcAft>
              <a:buClrTx/>
              <a:buSzTx/>
              <a:buFont typeface="Wingdings" pitchFamily="2" charset="2"/>
              <a:buNone/>
              <a:tabLst>
                <a:tab pos="361950" algn="l"/>
              </a:tabLst>
            </a:pPr>
            <a:endParaRPr lang="en-US" altLang="ja-JP" sz="1800" b="1" i="1" dirty="0">
              <a:latin typeface="+mj-lt"/>
              <a:cs typeface="Arial" pitchFamily="34" charset="0"/>
              <a:sym typeface="ヒラギノ角ゴ Pro W3" pitchFamily="-84" charset="-128"/>
            </a:endParaRPr>
          </a:p>
          <a:p>
            <a:pPr marL="360363" indent="-360363" algn="just" eaLnBrk="1" fontAlgn="base" hangingPunct="1">
              <a:spcBef>
                <a:spcPct val="0"/>
              </a:spcBef>
              <a:spcAft>
                <a:spcPct val="0"/>
              </a:spcAft>
              <a:buClrTx/>
              <a:buSzTx/>
              <a:buFont typeface="Wingdings" pitchFamily="2" charset="2"/>
              <a:buNone/>
              <a:tabLst>
                <a:tab pos="361950" algn="l"/>
              </a:tabLst>
            </a:pPr>
            <a:endParaRPr lang="en-US" altLang="ja-JP" sz="1800" b="1" dirty="0">
              <a:latin typeface="+mj-lt"/>
              <a:cs typeface="Arial" pitchFamily="34" charset="0"/>
              <a:sym typeface="ヒラギノ角ゴ Pro W3" pitchFamily="-84" charset="-128"/>
            </a:endParaRPr>
          </a:p>
          <a:p>
            <a:pPr marL="360363" indent="-360363" algn="just" eaLnBrk="1" fontAlgn="base" hangingPunct="1">
              <a:spcBef>
                <a:spcPct val="0"/>
              </a:spcBef>
              <a:spcAft>
                <a:spcPct val="0"/>
              </a:spcAft>
              <a:buClrTx/>
              <a:buSzTx/>
              <a:buFont typeface="Wingdings" pitchFamily="2" charset="2"/>
              <a:buNone/>
              <a:tabLst>
                <a:tab pos="361950" algn="l"/>
              </a:tabLst>
            </a:pPr>
            <a:r>
              <a:rPr lang="en-US" altLang="ja-JP" sz="1800" b="1" i="1" dirty="0" smtClean="0">
                <a:latin typeface="+mj-lt"/>
                <a:cs typeface="Arial" pitchFamily="34" charset="0"/>
                <a:sym typeface="ヒラギノ角ゴ Pro W3" pitchFamily="-84" charset="-128"/>
              </a:rPr>
              <a:t>The </a:t>
            </a:r>
            <a:r>
              <a:rPr lang="en-US" altLang="ja-JP" sz="1800" b="1" i="1" dirty="0">
                <a:latin typeface="+mj-lt"/>
                <a:cs typeface="Arial" pitchFamily="34" charset="0"/>
                <a:sym typeface="ヒラギノ角ゴ Pro W3" pitchFamily="-84" charset="-128"/>
              </a:rPr>
              <a:t>earliest schedule (next slide) of the construction of ILD detector</a:t>
            </a:r>
            <a:r>
              <a:rPr lang="en-US" altLang="ja-JP" sz="1800" b="1" i="1" u="sng" dirty="0">
                <a:latin typeface="+mj-lt"/>
                <a:cs typeface="Arial" pitchFamily="34" charset="0"/>
                <a:sym typeface="ヒラギノ角ゴ Pro W3" pitchFamily="-84" charset="-128"/>
              </a:rPr>
              <a:t> </a:t>
            </a:r>
            <a:r>
              <a:rPr lang="en-US" altLang="ja-JP" sz="1800" b="1" i="1" dirty="0">
                <a:latin typeface="+mj-lt"/>
                <a:cs typeface="Arial" pitchFamily="34" charset="0"/>
                <a:sym typeface="ヒラギノ角ゴ Pro W3" pitchFamily="-84" charset="-128"/>
              </a:rPr>
              <a:t>shown </a:t>
            </a:r>
            <a:r>
              <a:rPr lang="en-US" altLang="ja-JP" sz="1800" b="1" i="1" dirty="0" smtClean="0">
                <a:latin typeface="+mj-lt"/>
                <a:cs typeface="Arial" pitchFamily="34" charset="0"/>
                <a:sym typeface="ヒラギノ角ゴ Pro W3" pitchFamily="-84" charset="-128"/>
              </a:rPr>
              <a:t>in the ILD meeting at Cracow (Sept 2013)  looks </a:t>
            </a:r>
            <a:r>
              <a:rPr lang="en-US" altLang="ja-JP" sz="1800" b="1" i="1" dirty="0">
                <a:latin typeface="+mj-lt"/>
                <a:cs typeface="Arial" pitchFamily="34" charset="0"/>
                <a:sym typeface="ヒラギノ角ゴ Pro W3" pitchFamily="-84" charset="-128"/>
              </a:rPr>
              <a:t>very </a:t>
            </a:r>
            <a:r>
              <a:rPr lang="en-US" altLang="ja-JP" sz="1800" b="1" i="1" dirty="0" smtClean="0">
                <a:latin typeface="+mj-lt"/>
                <a:cs typeface="Arial" pitchFamily="34" charset="0"/>
                <a:sym typeface="ヒラギノ角ゴ Pro W3" pitchFamily="-84" charset="-128"/>
              </a:rPr>
              <a:t>tight though it may </a:t>
            </a:r>
            <a:r>
              <a:rPr lang="en-US" altLang="ja-JP" sz="1800" b="1" i="1" dirty="0">
                <a:latin typeface="+mj-lt"/>
                <a:cs typeface="Arial" pitchFamily="34" charset="0"/>
                <a:sym typeface="ヒラギノ角ゴ Pro W3" pitchFamily="-84" charset="-128"/>
              </a:rPr>
              <a:t>deeply depend on the political situation</a:t>
            </a:r>
            <a:r>
              <a:rPr lang="en-US" altLang="ja-JP" sz="1800" b="1" i="1" dirty="0" smtClean="0">
                <a:latin typeface="+mj-lt"/>
                <a:cs typeface="Arial" pitchFamily="34" charset="0"/>
                <a:sym typeface="ヒラギノ角ゴ Pro W3" pitchFamily="-84" charset="-128"/>
              </a:rPr>
              <a:t>. </a:t>
            </a:r>
            <a:endParaRPr lang="en-US" altLang="ja-JP" sz="1800" b="1" i="1" dirty="0">
              <a:latin typeface="+mj-lt"/>
              <a:cs typeface="Arial" pitchFamily="34" charset="0"/>
              <a:sym typeface="ヒラギノ角ゴ Pro W3" pitchFamily="-84" charset="-128"/>
            </a:endParaRPr>
          </a:p>
          <a:p>
            <a:pPr algn="just" eaLnBrk="1" fontAlgn="base" hangingPunct="1">
              <a:lnSpc>
                <a:spcPts val="1800"/>
              </a:lnSpc>
              <a:spcBef>
                <a:spcPct val="0"/>
              </a:spcBef>
              <a:spcAft>
                <a:spcPct val="0"/>
              </a:spcAft>
              <a:buClrTx/>
              <a:buSzTx/>
              <a:buFont typeface="Wingdings" pitchFamily="2" charset="2"/>
              <a:buNone/>
            </a:pPr>
            <a:endParaRPr lang="en-US" altLang="ja-JP" sz="1600" b="1" dirty="0">
              <a:cs typeface="Arial" pitchFamily="34" charset="0"/>
              <a:sym typeface="ヒラギノ角ゴ Pro W3" pitchFamily="-84" charset="-128"/>
            </a:endParaRPr>
          </a:p>
          <a:p>
            <a:pPr algn="just" eaLnBrk="1" fontAlgn="base" hangingPunct="1">
              <a:lnSpc>
                <a:spcPts val="1800"/>
              </a:lnSpc>
              <a:spcBef>
                <a:spcPct val="0"/>
              </a:spcBef>
              <a:spcAft>
                <a:spcPct val="0"/>
              </a:spcAft>
              <a:buClrTx/>
              <a:buSzTx/>
              <a:buNone/>
              <a:tabLst>
                <a:tab pos="361950" algn="l"/>
              </a:tabLst>
            </a:pPr>
            <a:endParaRPr lang="en-US" altLang="ja-JP" sz="1800" b="1" i="1" dirty="0" smtClean="0">
              <a:latin typeface="+mj-lt"/>
              <a:cs typeface="Arial" pitchFamily="34" charset="0"/>
              <a:sym typeface="ヒラギノ角ゴ Pro W3" pitchFamily="-84" charset="-128"/>
            </a:endParaRPr>
          </a:p>
          <a:p>
            <a:pPr algn="just" eaLnBrk="1" fontAlgn="base" hangingPunct="1">
              <a:lnSpc>
                <a:spcPts val="1800"/>
              </a:lnSpc>
              <a:spcBef>
                <a:spcPct val="0"/>
              </a:spcBef>
              <a:spcAft>
                <a:spcPct val="0"/>
              </a:spcAft>
              <a:buClrTx/>
              <a:buSzTx/>
              <a:buNone/>
              <a:tabLst>
                <a:tab pos="361950" algn="l"/>
              </a:tabLst>
            </a:pPr>
            <a:endParaRPr lang="en-US" altLang="ja-JP" sz="1800" b="1" i="1" dirty="0" smtClean="0">
              <a:latin typeface="+mj-lt"/>
              <a:cs typeface="Arial" pitchFamily="34" charset="0"/>
              <a:sym typeface="ヒラギノ角ゴ Pro W3" pitchFamily="-84" charset="-128"/>
            </a:endParaRPr>
          </a:p>
          <a:p>
            <a:pPr algn="just" eaLnBrk="1" fontAlgn="base" hangingPunct="1">
              <a:lnSpc>
                <a:spcPts val="1800"/>
              </a:lnSpc>
              <a:spcBef>
                <a:spcPct val="0"/>
              </a:spcBef>
              <a:spcAft>
                <a:spcPct val="0"/>
              </a:spcAft>
              <a:buClrTx/>
              <a:buSzTx/>
              <a:buNone/>
              <a:tabLst>
                <a:tab pos="361950" algn="l"/>
              </a:tabLst>
            </a:pPr>
            <a:endParaRPr lang="en-US" altLang="ja-JP" sz="1800" b="1" i="1" dirty="0" smtClean="0">
              <a:latin typeface="+mj-lt"/>
              <a:cs typeface="Arial" pitchFamily="34" charset="0"/>
              <a:sym typeface="ヒラギノ角ゴ Pro W3" pitchFamily="-84" charset="-128"/>
            </a:endParaRPr>
          </a:p>
          <a:p>
            <a:pPr algn="just" eaLnBrk="1" fontAlgn="base" hangingPunct="1">
              <a:lnSpc>
                <a:spcPts val="1800"/>
              </a:lnSpc>
              <a:spcBef>
                <a:spcPct val="0"/>
              </a:spcBef>
              <a:spcAft>
                <a:spcPct val="0"/>
              </a:spcAft>
              <a:buClrTx/>
              <a:buSzTx/>
              <a:buNone/>
              <a:tabLst>
                <a:tab pos="361950" algn="l"/>
              </a:tabLst>
            </a:pPr>
            <a:endParaRPr lang="en-US" altLang="ja-JP" sz="1600" b="1" dirty="0">
              <a:latin typeface="+mj-lt"/>
              <a:cs typeface="Arial" pitchFamily="34" charset="0"/>
              <a:sym typeface="ヒラギノ角ゴ Pro W3" pitchFamily="-84" charset="-128"/>
            </a:endParaRPr>
          </a:p>
          <a:p>
            <a:pPr algn="just" eaLnBrk="1" fontAlgn="base" hangingPunct="1">
              <a:lnSpc>
                <a:spcPts val="1800"/>
              </a:lnSpc>
              <a:spcBef>
                <a:spcPct val="0"/>
              </a:spcBef>
              <a:spcAft>
                <a:spcPct val="0"/>
              </a:spcAft>
              <a:buClrTx/>
              <a:buSzTx/>
              <a:buFont typeface="Wingdings" pitchFamily="2" charset="2"/>
              <a:buNone/>
            </a:pPr>
            <a:endParaRPr lang="en-US" altLang="ja-JP" sz="1600" b="1" dirty="0">
              <a:latin typeface="+mj-lt"/>
              <a:cs typeface="Arial" pitchFamily="34" charset="0"/>
              <a:sym typeface="ヒラギノ角ゴ Pro W3" pitchFamily="-84" charset="-128"/>
            </a:endParaRPr>
          </a:p>
          <a:p>
            <a:pPr algn="just" eaLnBrk="1" fontAlgn="base" hangingPunct="1">
              <a:lnSpc>
                <a:spcPts val="1800"/>
              </a:lnSpc>
              <a:spcBef>
                <a:spcPct val="0"/>
              </a:spcBef>
              <a:spcAft>
                <a:spcPct val="0"/>
              </a:spcAft>
              <a:buClrTx/>
              <a:buSzTx/>
              <a:buFont typeface="Wingdings" pitchFamily="2" charset="2"/>
              <a:buNone/>
            </a:pPr>
            <a:endParaRPr lang="en-US" altLang="ja-JP" sz="1600" b="1" dirty="0">
              <a:latin typeface="+mj-lt"/>
              <a:cs typeface="Arial" pitchFamily="34" charset="0"/>
              <a:sym typeface="ヒラギノ角ゴ Pro W3" pitchFamily="-84" charset="-128"/>
            </a:endParaRPr>
          </a:p>
        </p:txBody>
      </p:sp>
      <p:sp>
        <p:nvSpPr>
          <p:cNvPr id="6" name="Rectangle 1"/>
          <p:cNvSpPr>
            <a:spLocks noGrp="1" noChangeArrowheads="1"/>
          </p:cNvSpPr>
          <p:nvPr>
            <p:ph type="title"/>
          </p:nvPr>
        </p:nvSpPr>
        <p:spPr>
          <a:xfrm>
            <a:off x="691885" y="308278"/>
            <a:ext cx="7358063" cy="960482"/>
          </a:xfrm>
        </p:spPr>
        <p:txBody>
          <a:bodyPr/>
          <a:lstStyle/>
          <a:p>
            <a:pPr defTabSz="642915" eaLnBrk="1" hangingPunct="1">
              <a:lnSpc>
                <a:spcPts val="2000"/>
              </a:lnSpc>
            </a:pPr>
            <a:r>
              <a:rPr lang="en-US" altLang="ja-JP" sz="2400" dirty="0" smtClean="0">
                <a:sym typeface="Helvetica Neue" charset="0"/>
              </a:rPr>
              <a:t>R&amp;D for MPGD TPC </a:t>
            </a:r>
            <a:br>
              <a:rPr lang="en-US" altLang="ja-JP" sz="2400" dirty="0" smtClean="0">
                <a:sym typeface="Helvetica Neue" charset="0"/>
              </a:rPr>
            </a:br>
            <a:r>
              <a:rPr lang="en-US" altLang="ja-JP" sz="1800" dirty="0" smtClean="0">
                <a:sym typeface="Helvetica Neue" charset="0"/>
              </a:rPr>
              <a:t>After ILD DBD for ILC</a:t>
            </a:r>
            <a:endParaRPr lang="en-US" altLang="ja-JP" sz="1800" dirty="0">
              <a:sym typeface="Helvetica Neue" charset="0"/>
            </a:endParaRPr>
          </a:p>
        </p:txBody>
      </p:sp>
    </p:spTree>
    <p:extLst>
      <p:ext uri="{BB962C8B-B14F-4D97-AF65-F5344CB8AC3E}">
        <p14:creationId xmlns:p14="http://schemas.microsoft.com/office/powerpoint/2010/main" val="198120776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a:defRPr/>
            </a:pPr>
            <a:fld id="{01C29318-37C9-4DAD-9E86-37DCB4E96665}" type="slidenum">
              <a:rPr lang="en-US" altLang="ja-JP" smtClean="0">
                <a:solidFill>
                  <a:srgbClr val="000000"/>
                </a:solidFill>
              </a:rPr>
              <a:pPr>
                <a:defRPr/>
              </a:pPr>
              <a:t>4</a:t>
            </a:fld>
            <a:endParaRPr lang="en-US" altLang="ja-JP">
              <a:solidFill>
                <a:srgbClr val="000000"/>
              </a:solidFill>
            </a:endParaRPr>
          </a:p>
        </p:txBody>
      </p:sp>
      <p:sp>
        <p:nvSpPr>
          <p:cNvPr id="2" name="タイトル 1"/>
          <p:cNvSpPr>
            <a:spLocks noGrp="1"/>
          </p:cNvSpPr>
          <p:nvPr>
            <p:ph type="title"/>
          </p:nvPr>
        </p:nvSpPr>
        <p:spPr>
          <a:xfrm>
            <a:off x="827584" y="188640"/>
            <a:ext cx="7358063" cy="1152128"/>
          </a:xfrm>
        </p:spPr>
        <p:txBody>
          <a:bodyPr/>
          <a:lstStyle/>
          <a:p>
            <a:r>
              <a:rPr kumimoji="1" lang="en-US" altLang="ja-JP" sz="2400" u="sng" dirty="0" smtClean="0"/>
              <a:t>A Possible Schedule of ILC in Japan </a:t>
            </a:r>
            <a:br>
              <a:rPr kumimoji="1" lang="en-US" altLang="ja-JP" sz="2400" u="sng" dirty="0" smtClean="0"/>
            </a:br>
            <a:r>
              <a:rPr kumimoji="1" lang="en-US" altLang="ja-JP" sz="2000" dirty="0" smtClean="0"/>
              <a:t>As presented in the 2013 ILD meeting in Cracow</a:t>
            </a:r>
            <a:endParaRPr kumimoji="1" lang="ja-JP" altLang="en-US" sz="2000" dirty="0"/>
          </a:p>
        </p:txBody>
      </p:sp>
      <p:pic>
        <p:nvPicPr>
          <p:cNvPr id="6" name="図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340768"/>
            <a:ext cx="8589840" cy="5349792"/>
          </a:xfrm>
          <a:prstGeom prst="rect">
            <a:avLst/>
          </a:prstGeom>
        </p:spPr>
      </p:pic>
    </p:spTree>
    <p:extLst>
      <p:ext uri="{BB962C8B-B14F-4D97-AF65-F5344CB8AC3E}">
        <p14:creationId xmlns:p14="http://schemas.microsoft.com/office/powerpoint/2010/main" val="143968849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スライド番号プレースホルダー 3"/>
          <p:cNvSpPr>
            <a:spLocks noGrp="1"/>
          </p:cNvSpPr>
          <p:nvPr>
            <p:ph type="sldNum" sz="quarter" idx="10"/>
          </p:nvPr>
        </p:nvSpPr>
        <p:spPr/>
        <p:txBody>
          <a:bodyPr/>
          <a:lstStyle>
            <a:lvl1pPr>
              <a:defRPr kumimoji="1" sz="3000">
                <a:solidFill>
                  <a:srgbClr val="000000"/>
                </a:solidFill>
                <a:latin typeface="ヒラギノ角ゴ Pro W3" pitchFamily="-84" charset="-128"/>
                <a:ea typeface="ヒラギノ角ゴ Pro W3" pitchFamily="-84" charset="-128"/>
                <a:sym typeface="ヒラギノ角ゴ Pro W3" pitchFamily="-84" charset="-128"/>
              </a:defRPr>
            </a:lvl1pPr>
            <a:lvl2pPr marL="520658" indent="-200245">
              <a:defRPr kumimoji="1" sz="3000">
                <a:solidFill>
                  <a:srgbClr val="000000"/>
                </a:solidFill>
                <a:latin typeface="ヒラギノ角ゴ Pro W3" pitchFamily="-84" charset="-128"/>
                <a:ea typeface="ヒラギノ角ゴ Pro W3" pitchFamily="-84" charset="-128"/>
                <a:sym typeface="ヒラギノ角ゴ Pro W3" pitchFamily="-84" charset="-128"/>
              </a:defRPr>
            </a:lvl2pPr>
            <a:lvl3pPr marL="800978" indent="-160201">
              <a:defRPr kumimoji="1" sz="3000">
                <a:solidFill>
                  <a:srgbClr val="000000"/>
                </a:solidFill>
                <a:latin typeface="ヒラギノ角ゴ Pro W3" pitchFamily="-84" charset="-128"/>
                <a:ea typeface="ヒラギノ角ゴ Pro W3" pitchFamily="-84" charset="-128"/>
                <a:sym typeface="ヒラギノ角ゴ Pro W3" pitchFamily="-84" charset="-128"/>
              </a:defRPr>
            </a:lvl3pPr>
            <a:lvl4pPr marL="1121375" indent="-160201">
              <a:defRPr kumimoji="1" sz="3000">
                <a:solidFill>
                  <a:srgbClr val="000000"/>
                </a:solidFill>
                <a:latin typeface="ヒラギノ角ゴ Pro W3" pitchFamily="-84" charset="-128"/>
                <a:ea typeface="ヒラギノ角ゴ Pro W3" pitchFamily="-84" charset="-128"/>
                <a:sym typeface="ヒラギノ角ゴ Pro W3" pitchFamily="-84" charset="-128"/>
              </a:defRPr>
            </a:lvl4pPr>
            <a:lvl5pPr marL="1441748" indent="-160201">
              <a:defRPr kumimoji="1" sz="3000">
                <a:solidFill>
                  <a:srgbClr val="000000"/>
                </a:solidFill>
                <a:latin typeface="ヒラギノ角ゴ Pro W3" pitchFamily="-84" charset="-128"/>
                <a:ea typeface="ヒラギノ角ゴ Pro W3" pitchFamily="-84" charset="-128"/>
                <a:sym typeface="ヒラギノ角ゴ Pro W3" pitchFamily="-84" charset="-128"/>
              </a:defRPr>
            </a:lvl5pPr>
            <a:lvl6pPr marL="1762165" indent="-160201" algn="ctr" fontAlgn="base">
              <a:spcBef>
                <a:spcPct val="0"/>
              </a:spcBef>
              <a:spcAft>
                <a:spcPct val="0"/>
              </a:spcAft>
              <a:defRPr kumimoji="1" sz="3000">
                <a:solidFill>
                  <a:srgbClr val="000000"/>
                </a:solidFill>
                <a:latin typeface="ヒラギノ角ゴ Pro W3" pitchFamily="-84" charset="-128"/>
                <a:ea typeface="ヒラギノ角ゴ Pro W3" pitchFamily="-84" charset="-128"/>
                <a:sym typeface="ヒラギノ角ゴ Pro W3" pitchFamily="-84" charset="-128"/>
              </a:defRPr>
            </a:lvl6pPr>
            <a:lvl7pPr marL="2082532" indent="-160201" algn="ctr" fontAlgn="base">
              <a:spcBef>
                <a:spcPct val="0"/>
              </a:spcBef>
              <a:spcAft>
                <a:spcPct val="0"/>
              </a:spcAft>
              <a:defRPr kumimoji="1" sz="3000">
                <a:solidFill>
                  <a:srgbClr val="000000"/>
                </a:solidFill>
                <a:latin typeface="ヒラギノ角ゴ Pro W3" pitchFamily="-84" charset="-128"/>
                <a:ea typeface="ヒラギノ角ゴ Pro W3" pitchFamily="-84" charset="-128"/>
                <a:sym typeface="ヒラギノ角ゴ Pro W3" pitchFamily="-84" charset="-128"/>
              </a:defRPr>
            </a:lvl7pPr>
            <a:lvl8pPr marL="2402931" indent="-160201" algn="ctr" fontAlgn="base">
              <a:spcBef>
                <a:spcPct val="0"/>
              </a:spcBef>
              <a:spcAft>
                <a:spcPct val="0"/>
              </a:spcAft>
              <a:defRPr kumimoji="1" sz="3000">
                <a:solidFill>
                  <a:srgbClr val="000000"/>
                </a:solidFill>
                <a:latin typeface="ヒラギノ角ゴ Pro W3" pitchFamily="-84" charset="-128"/>
                <a:ea typeface="ヒラギノ角ゴ Pro W3" pitchFamily="-84" charset="-128"/>
                <a:sym typeface="ヒラギノ角ゴ Pro W3" pitchFamily="-84" charset="-128"/>
              </a:defRPr>
            </a:lvl8pPr>
            <a:lvl9pPr marL="2723302" indent="-160201" algn="ctr" fontAlgn="base">
              <a:spcBef>
                <a:spcPct val="0"/>
              </a:spcBef>
              <a:spcAft>
                <a:spcPct val="0"/>
              </a:spcAft>
              <a:defRPr kumimoji="1" sz="3000">
                <a:solidFill>
                  <a:srgbClr val="000000"/>
                </a:solidFill>
                <a:latin typeface="ヒラギノ角ゴ Pro W3" pitchFamily="-84" charset="-128"/>
                <a:ea typeface="ヒラギノ角ゴ Pro W3" pitchFamily="-84" charset="-128"/>
                <a:sym typeface="ヒラギノ角ゴ Pro W3" pitchFamily="-84" charset="-128"/>
              </a:defRPr>
            </a:lvl9pPr>
          </a:lstStyle>
          <a:p>
            <a:pPr>
              <a:defRPr/>
            </a:pPr>
            <a:fld id="{80D27E39-5041-46B1-B0C5-F9203E4C6ECB}" type="slidenum">
              <a:rPr kumimoji="0" lang="en-US" altLang="ja-JP" sz="1300">
                <a:latin typeface="Helvetica Neue" pitchFamily="-84" charset="0"/>
                <a:sym typeface="Helvetica Neue" pitchFamily="-84" charset="0"/>
              </a:rPr>
              <a:pPr>
                <a:defRPr/>
              </a:pPr>
              <a:t>5</a:t>
            </a:fld>
            <a:endParaRPr kumimoji="0" lang="en-US" altLang="ja-JP" sz="1300">
              <a:latin typeface="Helvetica Neue" pitchFamily="-84" charset="0"/>
              <a:sym typeface="Helvetica Neue" pitchFamily="-84" charset="0"/>
            </a:endParaRPr>
          </a:p>
        </p:txBody>
      </p:sp>
      <p:sp>
        <p:nvSpPr>
          <p:cNvPr id="21505" name="Rectangle 1"/>
          <p:cNvSpPr>
            <a:spLocks noGrp="1" noChangeArrowheads="1"/>
          </p:cNvSpPr>
          <p:nvPr>
            <p:ph type="title"/>
          </p:nvPr>
        </p:nvSpPr>
        <p:spPr>
          <a:xfrm>
            <a:off x="630724" y="476672"/>
            <a:ext cx="7358063" cy="1008112"/>
          </a:xfrm>
        </p:spPr>
        <p:txBody>
          <a:bodyPr/>
          <a:lstStyle/>
          <a:p>
            <a:pPr eaLnBrk="1" hangingPunct="1">
              <a:defRPr/>
            </a:pPr>
            <a:r>
              <a:rPr lang="en-US" altLang="ja-JP" sz="2400" u="sng" dirty="0" smtClean="0">
                <a:sym typeface="Helvetica Neue" charset="0"/>
              </a:rPr>
              <a:t>Remaining R&amp;D Issues </a:t>
            </a:r>
            <a:endParaRPr lang="en-US" altLang="ja-JP" sz="2000" dirty="0">
              <a:sym typeface="Helvetica Neue" charset="0"/>
            </a:endParaRPr>
          </a:p>
        </p:txBody>
      </p:sp>
      <p:sp>
        <p:nvSpPr>
          <p:cNvPr id="26629" name="Rectangle 3"/>
          <p:cNvSpPr>
            <a:spLocks/>
          </p:cNvSpPr>
          <p:nvPr/>
        </p:nvSpPr>
        <p:spPr bwMode="auto">
          <a:xfrm>
            <a:off x="708525" y="1988840"/>
            <a:ext cx="7775146" cy="3456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eaLnBrk="0" hangingPunct="0">
              <a:defRPr sz="4200">
                <a:solidFill>
                  <a:srgbClr val="000000"/>
                </a:solidFill>
                <a:latin typeface="ヒラギノ角ゴ Pro W3" pitchFamily="-84" charset="-128"/>
                <a:ea typeface="ヒラギノ角ゴ Pro W3" pitchFamily="-84" charset="-128"/>
                <a:sym typeface="ヒラギノ角ゴ Pro W3" pitchFamily="-84" charset="-128"/>
              </a:defRPr>
            </a:lvl1pPr>
            <a:lvl2pPr marL="742950" indent="-285750" eaLnBrk="0" hangingPunct="0">
              <a:defRPr sz="4200">
                <a:solidFill>
                  <a:srgbClr val="000000"/>
                </a:solidFill>
                <a:latin typeface="ヒラギノ角ゴ Pro W3" pitchFamily="-84" charset="-128"/>
                <a:ea typeface="ヒラギノ角ゴ Pro W3" pitchFamily="-84" charset="-128"/>
                <a:sym typeface="ヒラギノ角ゴ Pro W3" pitchFamily="-84" charset="-128"/>
              </a:defRPr>
            </a:lvl2pPr>
            <a:lvl3pPr marL="1143000" indent="-228600" eaLnBrk="0" hangingPunct="0">
              <a:defRPr sz="4200">
                <a:solidFill>
                  <a:srgbClr val="000000"/>
                </a:solidFill>
                <a:latin typeface="ヒラギノ角ゴ Pro W3" pitchFamily="-84" charset="-128"/>
                <a:ea typeface="ヒラギノ角ゴ Pro W3" pitchFamily="-84" charset="-128"/>
                <a:sym typeface="ヒラギノ角ゴ Pro W3" pitchFamily="-84" charset="-128"/>
              </a:defRPr>
            </a:lvl3pPr>
            <a:lvl4pPr marL="1600200" indent="-228600" eaLnBrk="0" hangingPunct="0">
              <a:defRPr sz="4200">
                <a:solidFill>
                  <a:srgbClr val="000000"/>
                </a:solidFill>
                <a:latin typeface="ヒラギノ角ゴ Pro W3" pitchFamily="-84" charset="-128"/>
                <a:ea typeface="ヒラギノ角ゴ Pro W3" pitchFamily="-84" charset="-128"/>
                <a:sym typeface="ヒラギノ角ゴ Pro W3" pitchFamily="-84" charset="-128"/>
              </a:defRPr>
            </a:lvl4pPr>
            <a:lvl5pPr marL="2057400" indent="-228600" eaLnBrk="0" hangingPunct="0">
              <a:defRPr sz="4200">
                <a:solidFill>
                  <a:srgbClr val="000000"/>
                </a:solidFill>
                <a:latin typeface="ヒラギノ角ゴ Pro W3" pitchFamily="-84" charset="-128"/>
                <a:ea typeface="ヒラギノ角ゴ Pro W3" pitchFamily="-84" charset="-128"/>
                <a:sym typeface="ヒラギノ角ゴ Pro W3" pitchFamily="-84" charset="-128"/>
              </a:defRPr>
            </a:lvl5pPr>
            <a:lvl6pPr marL="2514600" indent="-228600" algn="ctr" eaLnBrk="0" fontAlgn="base" hangingPunct="0">
              <a:spcBef>
                <a:spcPct val="0"/>
              </a:spcBef>
              <a:spcAft>
                <a:spcPct val="0"/>
              </a:spcAft>
              <a:defRPr sz="4200">
                <a:solidFill>
                  <a:srgbClr val="000000"/>
                </a:solidFill>
                <a:latin typeface="ヒラギノ角ゴ Pro W3" pitchFamily="-84" charset="-128"/>
                <a:ea typeface="ヒラギノ角ゴ Pro W3" pitchFamily="-84" charset="-128"/>
                <a:sym typeface="ヒラギノ角ゴ Pro W3" pitchFamily="-84" charset="-128"/>
              </a:defRPr>
            </a:lvl6pPr>
            <a:lvl7pPr marL="2971800" indent="-228600" algn="ctr" eaLnBrk="0" fontAlgn="base" hangingPunct="0">
              <a:spcBef>
                <a:spcPct val="0"/>
              </a:spcBef>
              <a:spcAft>
                <a:spcPct val="0"/>
              </a:spcAft>
              <a:defRPr sz="4200">
                <a:solidFill>
                  <a:srgbClr val="000000"/>
                </a:solidFill>
                <a:latin typeface="ヒラギノ角ゴ Pro W3" pitchFamily="-84" charset="-128"/>
                <a:ea typeface="ヒラギノ角ゴ Pro W3" pitchFamily="-84" charset="-128"/>
                <a:sym typeface="ヒラギノ角ゴ Pro W3" pitchFamily="-84" charset="-128"/>
              </a:defRPr>
            </a:lvl7pPr>
            <a:lvl8pPr marL="3429000" indent="-228600" algn="ctr" eaLnBrk="0" fontAlgn="base" hangingPunct="0">
              <a:spcBef>
                <a:spcPct val="0"/>
              </a:spcBef>
              <a:spcAft>
                <a:spcPct val="0"/>
              </a:spcAft>
              <a:defRPr sz="4200">
                <a:solidFill>
                  <a:srgbClr val="000000"/>
                </a:solidFill>
                <a:latin typeface="ヒラギノ角ゴ Pro W3" pitchFamily="-84" charset="-128"/>
                <a:ea typeface="ヒラギノ角ゴ Pro W3" pitchFamily="-84" charset="-128"/>
                <a:sym typeface="ヒラギノ角ゴ Pro W3" pitchFamily="-84" charset="-128"/>
              </a:defRPr>
            </a:lvl8pPr>
            <a:lvl9pPr marL="3886200" indent="-228600" algn="ctr" eaLnBrk="0" fontAlgn="base" hangingPunct="0">
              <a:spcBef>
                <a:spcPct val="0"/>
              </a:spcBef>
              <a:spcAft>
                <a:spcPct val="0"/>
              </a:spcAft>
              <a:defRPr sz="4200">
                <a:solidFill>
                  <a:srgbClr val="000000"/>
                </a:solidFill>
                <a:latin typeface="ヒラギノ角ゴ Pro W3" pitchFamily="-84" charset="-128"/>
                <a:ea typeface="ヒラギノ角ゴ Pro W3" pitchFamily="-84" charset="-128"/>
                <a:sym typeface="ヒラギノ角ゴ Pro W3" pitchFamily="-84" charset="-128"/>
              </a:defRPr>
            </a:lvl9pPr>
          </a:lstStyle>
          <a:p>
            <a:pPr defTabSz="642915" eaLnBrk="1" fontAlgn="base" hangingPunct="1">
              <a:lnSpc>
                <a:spcPct val="90000"/>
              </a:lnSpc>
              <a:spcBef>
                <a:spcPct val="0"/>
              </a:spcBef>
              <a:spcAft>
                <a:spcPct val="0"/>
              </a:spcAft>
            </a:pPr>
            <a:r>
              <a:rPr kumimoji="0" lang="en-US" altLang="ja-JP" sz="1800" b="1" i="1" dirty="0">
                <a:latin typeface="Helvetica Neue"/>
                <a:sym typeface="Helvetica Neue Medium" pitchFamily="-84" charset="0"/>
              </a:rPr>
              <a:t>Before </a:t>
            </a:r>
            <a:r>
              <a:rPr kumimoji="0" lang="en-US" altLang="ja-JP" sz="1800" b="1" i="1" dirty="0" smtClean="0">
                <a:latin typeface="Helvetica Neue"/>
                <a:sym typeface="Helvetica Neue Medium" pitchFamily="-84" charset="0"/>
              </a:rPr>
              <a:t>entering the </a:t>
            </a:r>
            <a:r>
              <a:rPr kumimoji="0" lang="en-US" altLang="ja-JP" sz="1800" b="1" i="1" dirty="0">
                <a:latin typeface="Helvetica Neue"/>
                <a:sym typeface="Helvetica Neue Medium" pitchFamily="-84" charset="0"/>
              </a:rPr>
              <a:t>engineering design of ILD TPC, we still need to </a:t>
            </a:r>
            <a:r>
              <a:rPr kumimoji="0" lang="en-US" altLang="ja-JP" sz="1800" b="1" i="1" dirty="0" smtClean="0">
                <a:latin typeface="Helvetica Neue"/>
                <a:sym typeface="Helvetica Neue Medium" pitchFamily="-84" charset="0"/>
              </a:rPr>
              <a:t>study  </a:t>
            </a:r>
            <a:r>
              <a:rPr kumimoji="0" lang="en-US" altLang="ja-JP" sz="1800" b="1" i="1" dirty="0">
                <a:latin typeface="Helvetica Neue"/>
                <a:sym typeface="Helvetica Neue Medium" pitchFamily="-84" charset="0"/>
              </a:rPr>
              <a:t>the following </a:t>
            </a:r>
            <a:r>
              <a:rPr kumimoji="0" lang="en-US" altLang="ja-JP" sz="1800" b="1" i="1" dirty="0" smtClean="0">
                <a:latin typeface="Helvetica Neue"/>
                <a:sym typeface="Helvetica Neue Medium" pitchFamily="-84" charset="0"/>
              </a:rPr>
              <a:t>issues:</a:t>
            </a:r>
          </a:p>
          <a:p>
            <a:pPr defTabSz="642915" eaLnBrk="1" fontAlgn="base" hangingPunct="1">
              <a:lnSpc>
                <a:spcPct val="90000"/>
              </a:lnSpc>
              <a:spcBef>
                <a:spcPct val="0"/>
              </a:spcBef>
              <a:spcAft>
                <a:spcPct val="0"/>
              </a:spcAft>
            </a:pPr>
            <a:endParaRPr kumimoji="0" lang="en-US" altLang="ja-JP" sz="1600" b="1" dirty="0">
              <a:latin typeface="Helvetica Neue"/>
              <a:sym typeface="Helvetica Neue Medium" pitchFamily="-84" charset="0"/>
            </a:endParaRPr>
          </a:p>
          <a:p>
            <a:pPr marL="342900" lvl="1" indent="-342900" defTabSz="642915" eaLnBrk="1" fontAlgn="base" hangingPunct="1">
              <a:lnSpc>
                <a:spcPct val="90000"/>
              </a:lnSpc>
              <a:spcBef>
                <a:spcPts val="773"/>
              </a:spcBef>
              <a:spcAft>
                <a:spcPct val="0"/>
              </a:spcAft>
              <a:buSzPct val="108000"/>
              <a:buFont typeface="+mj-lt"/>
              <a:buAutoNum type="alphaUcParenR"/>
              <a:tabLst>
                <a:tab pos="361950" algn="l"/>
              </a:tabLst>
            </a:pPr>
            <a:r>
              <a:rPr kumimoji="0" lang="en-US" altLang="ja-JP" sz="1600" b="1" dirty="0" smtClean="0">
                <a:latin typeface="Helvetica Neue"/>
              </a:rPr>
              <a:t>Ion gate:  the most urgent issue, </a:t>
            </a:r>
            <a:endParaRPr kumimoji="0" lang="en-US" altLang="ja-JP" sz="1600" b="1" dirty="0">
              <a:latin typeface="Helvetica Neue"/>
            </a:endParaRPr>
          </a:p>
          <a:p>
            <a:pPr marL="342900" indent="-342900" defTabSz="642915" eaLnBrk="1" fontAlgn="base" hangingPunct="1">
              <a:lnSpc>
                <a:spcPct val="90000"/>
              </a:lnSpc>
              <a:spcBef>
                <a:spcPts val="773"/>
              </a:spcBef>
              <a:spcAft>
                <a:spcPct val="0"/>
              </a:spcAft>
              <a:buSzPct val="108000"/>
              <a:buFont typeface="+mj-lt"/>
              <a:buAutoNum type="alphaUcParenR" startAt="2"/>
              <a:tabLst>
                <a:tab pos="361950" algn="l"/>
              </a:tabLst>
            </a:pPr>
            <a:r>
              <a:rPr kumimoji="0" lang="en-US" altLang="ja-JP" sz="1600" b="1" dirty="0" smtClean="0">
                <a:latin typeface="Helvetica Neue"/>
              </a:rPr>
              <a:t>Some issues with MPGD technologies and MPGD modules,</a:t>
            </a:r>
            <a:endParaRPr kumimoji="0" lang="en-US" altLang="ja-JP" sz="1600" b="1" dirty="0">
              <a:latin typeface="Helvetica Neue"/>
              <a:sym typeface="Helvetica Neue Medium" pitchFamily="-84" charset="0"/>
            </a:endParaRPr>
          </a:p>
          <a:p>
            <a:pPr marL="342900" indent="-342900" defTabSz="642915" eaLnBrk="1" fontAlgn="base" hangingPunct="1">
              <a:lnSpc>
                <a:spcPct val="90000"/>
              </a:lnSpc>
              <a:spcBef>
                <a:spcPts val="773"/>
              </a:spcBef>
              <a:spcAft>
                <a:spcPct val="0"/>
              </a:spcAft>
              <a:buSzPct val="108000"/>
              <a:buFont typeface="+mj-lt"/>
              <a:buAutoNum type="alphaUcParenR" startAt="2"/>
              <a:tabLst>
                <a:tab pos="361950" algn="l"/>
              </a:tabLst>
            </a:pPr>
            <a:r>
              <a:rPr kumimoji="0" lang="en-US" altLang="ja-JP" sz="1600" b="1" dirty="0" smtClean="0">
                <a:latin typeface="Helvetica Neue"/>
              </a:rPr>
              <a:t>Local distortions of MPGD modules,</a:t>
            </a:r>
          </a:p>
          <a:p>
            <a:pPr marL="342900" indent="-342900" defTabSz="642915" eaLnBrk="1" fontAlgn="base" hangingPunct="1">
              <a:lnSpc>
                <a:spcPct val="90000"/>
              </a:lnSpc>
              <a:spcBef>
                <a:spcPts val="773"/>
              </a:spcBef>
              <a:spcAft>
                <a:spcPct val="0"/>
              </a:spcAft>
              <a:buSzPct val="108000"/>
              <a:buFont typeface="+mj-lt"/>
              <a:buAutoNum type="alphaUcParenR" startAt="2"/>
              <a:tabLst>
                <a:tab pos="361950" algn="l"/>
              </a:tabLst>
            </a:pPr>
            <a:r>
              <a:rPr kumimoji="0" lang="en-US" altLang="ja-JP" sz="1600" b="1" dirty="0" smtClean="0">
                <a:latin typeface="Helvetica Neue"/>
                <a:sym typeface="Helvetica Neue Medium" pitchFamily="-84" charset="0"/>
              </a:rPr>
              <a:t>Demonstration of power pulsing (with the SALTRO16 electronics)</a:t>
            </a:r>
            <a:endParaRPr kumimoji="0" lang="en-US" altLang="ja-JP" sz="1600" b="1" dirty="0">
              <a:latin typeface="Helvetica Neue"/>
              <a:sym typeface="Helvetica Neue Medium" pitchFamily="-84" charset="0"/>
            </a:endParaRPr>
          </a:p>
          <a:p>
            <a:pPr marL="342900" indent="-342900" defTabSz="642915" eaLnBrk="1" fontAlgn="base" hangingPunct="1">
              <a:lnSpc>
                <a:spcPct val="90000"/>
              </a:lnSpc>
              <a:spcBef>
                <a:spcPts val="773"/>
              </a:spcBef>
              <a:spcAft>
                <a:spcPct val="0"/>
              </a:spcAft>
              <a:buSzPct val="108000"/>
              <a:buFont typeface="+mj-lt"/>
              <a:buAutoNum type="alphaUcParenR" startAt="2"/>
              <a:tabLst>
                <a:tab pos="361950" algn="l"/>
              </a:tabLst>
            </a:pPr>
            <a:r>
              <a:rPr kumimoji="0" lang="en-US" altLang="ja-JP" sz="1600" b="1" dirty="0">
                <a:latin typeface="Helvetica Neue"/>
              </a:rPr>
              <a:t>Cooling </a:t>
            </a:r>
            <a:r>
              <a:rPr kumimoji="0" lang="en-US" altLang="ja-JP" sz="1600" b="1" dirty="0" smtClean="0">
                <a:latin typeface="Helvetica Neue"/>
              </a:rPr>
              <a:t>of readout electronics and temperature </a:t>
            </a:r>
            <a:r>
              <a:rPr kumimoji="0" lang="en-US" altLang="ja-JP" sz="1600" b="1" dirty="0">
                <a:latin typeface="Helvetica Neue"/>
              </a:rPr>
              <a:t>control of </a:t>
            </a:r>
            <a:r>
              <a:rPr kumimoji="0" lang="en-US" altLang="ja-JP" sz="1600" b="1" dirty="0" smtClean="0">
                <a:latin typeface="Helvetica Neue"/>
              </a:rPr>
              <a:t>TPC </a:t>
            </a:r>
          </a:p>
          <a:p>
            <a:pPr marL="342900" indent="-342900" defTabSz="642915" eaLnBrk="1" fontAlgn="base" hangingPunct="1">
              <a:lnSpc>
                <a:spcPct val="90000"/>
              </a:lnSpc>
              <a:spcBef>
                <a:spcPts val="773"/>
              </a:spcBef>
              <a:spcAft>
                <a:spcPct val="0"/>
              </a:spcAft>
              <a:buSzPct val="108000"/>
              <a:buFont typeface="+mj-lt"/>
              <a:buAutoNum type="alphaUcParenR" startAt="2"/>
              <a:tabLst>
                <a:tab pos="361950" algn="l"/>
              </a:tabLst>
            </a:pPr>
            <a:r>
              <a:rPr kumimoji="0" lang="en-US" altLang="ja-JP" sz="1600" b="1" dirty="0" smtClean="0">
                <a:latin typeface="Helvetica Neue"/>
              </a:rPr>
              <a:t>Measurement of basic parameters and demonstration of the performance of MPGD TPC in 3.5T magnetic field. Also some engineering issues to be confirmed in the high magnetic field.</a:t>
            </a:r>
          </a:p>
        </p:txBody>
      </p:sp>
    </p:spTree>
    <p:extLst>
      <p:ext uri="{BB962C8B-B14F-4D97-AF65-F5344CB8AC3E}">
        <p14:creationId xmlns:p14="http://schemas.microsoft.com/office/powerpoint/2010/main" val="348606175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a:defRPr/>
            </a:pPr>
            <a:fld id="{01C29318-37C9-4DAD-9E86-37DCB4E96665}" type="slidenum">
              <a:rPr lang="en-US" altLang="ja-JP" smtClean="0">
                <a:solidFill>
                  <a:srgbClr val="000000"/>
                </a:solidFill>
              </a:rPr>
              <a:pPr>
                <a:defRPr/>
              </a:pPr>
              <a:t>6</a:t>
            </a:fld>
            <a:endParaRPr lang="en-US" altLang="ja-JP">
              <a:solidFill>
                <a:srgbClr val="000000"/>
              </a:solidFill>
            </a:endParaRPr>
          </a:p>
        </p:txBody>
      </p:sp>
      <p:sp>
        <p:nvSpPr>
          <p:cNvPr id="5" name="Rectangle 1"/>
          <p:cNvSpPr>
            <a:spLocks noGrp="1" noChangeArrowheads="1"/>
          </p:cNvSpPr>
          <p:nvPr>
            <p:ph type="title"/>
          </p:nvPr>
        </p:nvSpPr>
        <p:spPr>
          <a:xfrm>
            <a:off x="657920" y="188640"/>
            <a:ext cx="7358063" cy="1152128"/>
          </a:xfrm>
        </p:spPr>
        <p:txBody>
          <a:bodyPr/>
          <a:lstStyle/>
          <a:p>
            <a:pPr eaLnBrk="1" hangingPunct="1">
              <a:defRPr/>
            </a:pPr>
            <a:r>
              <a:rPr lang="en-US" altLang="ja-JP" sz="2000" dirty="0" smtClean="0">
                <a:sym typeface="Helvetica Neue" charset="0"/>
              </a:rPr>
              <a:t>Remaining Issues</a:t>
            </a:r>
            <a:br>
              <a:rPr lang="en-US" altLang="ja-JP" sz="2000" dirty="0" smtClean="0">
                <a:sym typeface="Helvetica Neue" charset="0"/>
              </a:rPr>
            </a:br>
            <a:r>
              <a:rPr lang="en-US" altLang="ja-JP" sz="2400" u="sng" dirty="0" smtClean="0">
                <a:sym typeface="Helvetica Neue" charset="0"/>
              </a:rPr>
              <a:t>Ion Gate: The most urgent issue</a:t>
            </a:r>
            <a:endParaRPr lang="en-US" altLang="ja-JP" sz="2400" u="sng" dirty="0">
              <a:sym typeface="Helvetica Neue" charset="0"/>
            </a:endParaRPr>
          </a:p>
        </p:txBody>
      </p:sp>
      <p:sp>
        <p:nvSpPr>
          <p:cNvPr id="6" name="テキスト ボックス 5"/>
          <p:cNvSpPr txBox="1"/>
          <p:nvPr/>
        </p:nvSpPr>
        <p:spPr>
          <a:xfrm>
            <a:off x="485845" y="1484784"/>
            <a:ext cx="8280919" cy="5040560"/>
          </a:xfrm>
          <a:prstGeom prst="rect">
            <a:avLst/>
          </a:prstGeom>
          <a:noFill/>
        </p:spPr>
        <p:txBody>
          <a:bodyPr wrap="square" rtlCol="0">
            <a:noAutofit/>
          </a:bodyPr>
          <a:lstStyle/>
          <a:p>
            <a:r>
              <a:rPr kumimoji="1" lang="en-US" altLang="ja-JP" b="1" i="1" u="sng" dirty="0" smtClean="0">
                <a:latin typeface="+mj-lt"/>
              </a:rPr>
              <a:t>We need a ion gate</a:t>
            </a:r>
            <a:r>
              <a:rPr kumimoji="1" lang="en-US" altLang="ja-JP" sz="1600" b="1" dirty="0" smtClean="0">
                <a:latin typeface="+mj-lt"/>
              </a:rPr>
              <a:t>:	</a:t>
            </a:r>
            <a:r>
              <a:rPr lang="en-US" altLang="ja-JP" sz="1400" b="1" dirty="0" smtClean="0">
                <a:latin typeface="+mj-lt"/>
              </a:rPr>
              <a:t>T</a:t>
            </a:r>
            <a:r>
              <a:rPr kumimoji="1" lang="en-US" altLang="ja-JP" sz="1400" b="1" dirty="0" smtClean="0">
                <a:latin typeface="+mj-lt"/>
              </a:rPr>
              <a:t>o prevent the backflow of positive ions from the gas 				amplification region of the MPGD modules to the drift space of 			TPC. </a:t>
            </a:r>
            <a:r>
              <a:rPr lang="en-US" altLang="ja-JP" sz="1400" b="1" dirty="0" smtClean="0">
                <a:latin typeface="+mj-lt"/>
              </a:rPr>
              <a:t>Distortions by the primary ions at ILC are still negligible.</a:t>
            </a:r>
            <a:endParaRPr kumimoji="1" lang="en-US" altLang="ja-JP" sz="1400" b="1" dirty="0" smtClean="0">
              <a:latin typeface="+mj-lt"/>
            </a:endParaRPr>
          </a:p>
          <a:p>
            <a:endParaRPr lang="en-US" altLang="ja-JP" sz="1400" b="1" dirty="0">
              <a:latin typeface="+mj-lt"/>
            </a:endParaRPr>
          </a:p>
          <a:p>
            <a:r>
              <a:rPr kumimoji="1" lang="en-US" altLang="ja-JP" b="1" i="1" u="sng" dirty="0" smtClean="0">
                <a:latin typeface="+mj-lt"/>
              </a:rPr>
              <a:t>Options of</a:t>
            </a:r>
            <a:r>
              <a:rPr lang="en-US" altLang="ja-JP" b="1" i="1" u="sng" dirty="0" smtClean="0">
                <a:latin typeface="+mj-lt"/>
              </a:rPr>
              <a:t> ion </a:t>
            </a:r>
            <a:r>
              <a:rPr kumimoji="1" lang="en-US" altLang="ja-JP" b="1" i="1" u="sng" dirty="0" smtClean="0">
                <a:latin typeface="+mj-lt"/>
              </a:rPr>
              <a:t>gate</a:t>
            </a:r>
            <a:r>
              <a:rPr kumimoji="1" lang="en-US" altLang="ja-JP" sz="1600" b="1" u="sng" dirty="0" smtClean="0">
                <a:latin typeface="+mj-lt"/>
              </a:rPr>
              <a:t>:</a:t>
            </a:r>
          </a:p>
          <a:p>
            <a:endParaRPr lang="en-US" altLang="ja-JP" sz="1400" b="1" dirty="0" smtClean="0">
              <a:latin typeface="+mj-lt"/>
            </a:endParaRPr>
          </a:p>
          <a:p>
            <a:r>
              <a:rPr lang="en-US" altLang="ja-JP" sz="1400" b="1" dirty="0" smtClean="0">
                <a:latin typeface="+mj-lt"/>
              </a:rPr>
              <a:t>   GEM gate:  	 	Tested with the electron transmission of 50%.</a:t>
            </a:r>
          </a:p>
          <a:p>
            <a:r>
              <a:rPr lang="en-US" altLang="ja-JP" sz="1400" b="1" dirty="0">
                <a:latin typeface="+mj-lt"/>
              </a:rPr>
              <a:t>	</a:t>
            </a:r>
            <a:r>
              <a:rPr lang="en-US" altLang="ja-JP" sz="1400" b="1" dirty="0" smtClean="0">
                <a:latin typeface="+mj-lt"/>
              </a:rPr>
              <a:t>		Electron transmission: Can be higher toward at least &gt;70%?</a:t>
            </a:r>
          </a:p>
          <a:p>
            <a:r>
              <a:rPr lang="en-US" altLang="ja-JP" sz="1400" b="1" dirty="0">
                <a:latin typeface="+mj-lt"/>
              </a:rPr>
              <a:t>	</a:t>
            </a:r>
            <a:r>
              <a:rPr lang="en-US" altLang="ja-JP" sz="1400" b="1" dirty="0" smtClean="0">
                <a:latin typeface="+mj-lt"/>
              </a:rPr>
              <a:t>		Mechanically most friendly to the current MPGD modules.</a:t>
            </a:r>
          </a:p>
          <a:p>
            <a:r>
              <a:rPr lang="en-US" altLang="ja-JP" sz="1400" b="1" dirty="0" smtClean="0">
                <a:latin typeface="+mj-lt"/>
              </a:rPr>
              <a:t>   Traditional wire gate:	Known to work</a:t>
            </a:r>
            <a:r>
              <a:rPr lang="en-US" altLang="ja-JP" sz="1400" b="1" dirty="0">
                <a:latin typeface="+mj-lt"/>
              </a:rPr>
              <a:t> </a:t>
            </a:r>
            <a:r>
              <a:rPr lang="en-US" altLang="ja-JP" sz="1400" b="1" dirty="0" smtClean="0">
                <a:latin typeface="+mj-lt"/>
              </a:rPr>
              <a:t>with high electron transmission (LEP etc.),</a:t>
            </a:r>
          </a:p>
          <a:p>
            <a:r>
              <a:rPr lang="en-US" altLang="ja-JP" sz="1400" b="1" dirty="0">
                <a:latin typeface="+mj-lt"/>
              </a:rPr>
              <a:t>	</a:t>
            </a:r>
            <a:r>
              <a:rPr lang="en-US" altLang="ja-JP" sz="1400" b="1" dirty="0" smtClean="0">
                <a:latin typeface="+mj-lt"/>
              </a:rPr>
              <a:t>		Distortion due to the radial wires?	</a:t>
            </a:r>
            <a:r>
              <a:rPr lang="en-US" altLang="ja-JP" sz="1400" b="1" dirty="0">
                <a:latin typeface="+mj-lt"/>
              </a:rPr>
              <a:t>	</a:t>
            </a:r>
            <a:r>
              <a:rPr lang="en-US" altLang="ja-JP" sz="1400" b="1" dirty="0" smtClean="0">
                <a:latin typeface="+mj-lt"/>
              </a:rPr>
              <a:t>			Mechanical issue to mount on the MPGD module.</a:t>
            </a:r>
          </a:p>
          <a:p>
            <a:r>
              <a:rPr lang="en-US" altLang="ja-JP" sz="1400" b="1" dirty="0" smtClean="0">
                <a:latin typeface="+mj-lt"/>
              </a:rPr>
              <a:t>   Wire mesh or grid:		</a:t>
            </a:r>
            <a:r>
              <a:rPr lang="en-US" altLang="ja-JP" sz="1400" b="1" dirty="0">
                <a:latin typeface="+mj-lt"/>
              </a:rPr>
              <a:t>A </a:t>
            </a:r>
            <a:r>
              <a:rPr lang="en-US" altLang="ja-JP" sz="1400" b="1" dirty="0" smtClean="0">
                <a:latin typeface="+mj-lt"/>
              </a:rPr>
              <a:t>solution </a:t>
            </a:r>
            <a:r>
              <a:rPr lang="en-US" altLang="ja-JP" sz="1400" b="1" dirty="0" smtClean="0">
                <a:latin typeface="+mj-lt"/>
              </a:rPr>
              <a:t>never </a:t>
            </a:r>
            <a:r>
              <a:rPr lang="en-US" altLang="ja-JP" sz="1400" b="1" dirty="0" smtClean="0">
                <a:latin typeface="+mj-lt"/>
              </a:rPr>
              <a:t>be tested</a:t>
            </a:r>
            <a:r>
              <a:rPr lang="en-US" altLang="ja-JP" sz="1400" b="1" dirty="0" smtClean="0">
                <a:latin typeface="+mj-lt"/>
              </a:rPr>
              <a:t>.</a:t>
            </a:r>
          </a:p>
          <a:p>
            <a:r>
              <a:rPr lang="en-US" altLang="ja-JP" sz="1400" b="1" dirty="0">
                <a:latin typeface="+mj-lt"/>
              </a:rPr>
              <a:t>	</a:t>
            </a:r>
            <a:r>
              <a:rPr lang="en-US" altLang="ja-JP" sz="1400" b="1" dirty="0" smtClean="0">
                <a:latin typeface="+mj-lt"/>
              </a:rPr>
              <a:t>		One with high ion suppression?</a:t>
            </a:r>
          </a:p>
          <a:p>
            <a:r>
              <a:rPr lang="en-US" altLang="ja-JP" sz="1400" b="1" dirty="0" smtClean="0">
                <a:latin typeface="+mj-lt"/>
              </a:rPr>
              <a:t>			Mechanical </a:t>
            </a:r>
            <a:r>
              <a:rPr lang="en-US" altLang="ja-JP" sz="1400" b="1" dirty="0">
                <a:latin typeface="+mj-lt"/>
              </a:rPr>
              <a:t>issue to mount on the </a:t>
            </a:r>
            <a:r>
              <a:rPr lang="en-US" altLang="ja-JP" sz="1400" b="1" dirty="0" smtClean="0">
                <a:latin typeface="+mj-lt"/>
              </a:rPr>
              <a:t>MPGD module.</a:t>
            </a:r>
          </a:p>
          <a:p>
            <a:r>
              <a:rPr lang="en-US" altLang="ja-JP" sz="1400" b="1" dirty="0">
                <a:latin typeface="+mj-lt"/>
              </a:rPr>
              <a:t>	</a:t>
            </a:r>
            <a:r>
              <a:rPr lang="en-US" altLang="ja-JP" sz="1400" b="1" dirty="0" smtClean="0">
                <a:latin typeface="+mj-lt"/>
              </a:rPr>
              <a:t>				</a:t>
            </a:r>
            <a:endParaRPr lang="en-US" altLang="ja-JP" sz="1400" b="1" dirty="0">
              <a:latin typeface="+mj-lt"/>
            </a:endParaRPr>
          </a:p>
          <a:p>
            <a:r>
              <a:rPr lang="en-US" altLang="ja-JP" b="1" i="1" u="sng" dirty="0" smtClean="0">
                <a:latin typeface="+mj-lt"/>
              </a:rPr>
              <a:t>It is </a:t>
            </a:r>
            <a:r>
              <a:rPr lang="en-US" altLang="ja-JP" b="1" i="1" u="sng" dirty="0" smtClean="0">
                <a:latin typeface="+mj-lt"/>
              </a:rPr>
              <a:t>urgent</a:t>
            </a:r>
            <a:r>
              <a:rPr lang="en-US" altLang="ja-JP" b="1" i="1" dirty="0" smtClean="0">
                <a:latin typeface="+mj-lt"/>
              </a:rPr>
              <a:t>	</a:t>
            </a:r>
            <a:r>
              <a:rPr lang="en-US" altLang="ja-JP" sz="1400" b="1" dirty="0" smtClean="0">
                <a:latin typeface="+mj-lt"/>
              </a:rPr>
              <a:t>Need </a:t>
            </a:r>
            <a:r>
              <a:rPr lang="en-US" altLang="ja-JP" sz="1400" b="1" dirty="0" smtClean="0">
                <a:latin typeface="+mj-lt"/>
              </a:rPr>
              <a:t>to select one option (by early 2015) to beam test new modules with 		the gate before TDR (2017-2018).</a:t>
            </a:r>
          </a:p>
          <a:p>
            <a:endParaRPr lang="en-US" altLang="ja-JP" sz="1400" b="1" dirty="0">
              <a:latin typeface="+mj-lt"/>
            </a:endParaRPr>
          </a:p>
          <a:p>
            <a:r>
              <a:rPr lang="en-US" altLang="ja-JP" sz="1400" b="1" dirty="0" smtClean="0">
                <a:latin typeface="+mj-lt"/>
              </a:rPr>
              <a:t>	R&amp;D for GEM gate with electron transmission &gt;70% underway.</a:t>
            </a:r>
          </a:p>
          <a:p>
            <a:r>
              <a:rPr lang="en-US" altLang="ja-JP" sz="1400" b="1" dirty="0">
                <a:latin typeface="+mj-lt"/>
              </a:rPr>
              <a:t>	</a:t>
            </a:r>
            <a:r>
              <a:rPr lang="en-US" altLang="ja-JP" sz="1400" b="1" dirty="0" smtClean="0">
                <a:latin typeface="+mj-lt"/>
              </a:rPr>
              <a:t>Measurement of the distortion due to the radial wires (by a laser beam) planned.</a:t>
            </a:r>
          </a:p>
          <a:p>
            <a:r>
              <a:rPr lang="en-US" altLang="ja-JP" sz="1400" b="1" dirty="0">
                <a:latin typeface="+mj-lt"/>
              </a:rPr>
              <a:t>	D</a:t>
            </a:r>
            <a:r>
              <a:rPr lang="en-US" altLang="ja-JP" sz="1400" b="1" dirty="0" smtClean="0">
                <a:latin typeface="+mj-lt"/>
              </a:rPr>
              <a:t>esign of module structure with a gate (in particular, the wire gates) </a:t>
            </a:r>
            <a:r>
              <a:rPr lang="en-US" altLang="ja-JP" sz="1400" b="1" dirty="0" smtClean="0">
                <a:latin typeface="+mj-lt"/>
              </a:rPr>
              <a:t>needed</a:t>
            </a:r>
            <a:r>
              <a:rPr lang="en-US" altLang="ja-JP" sz="1400" b="1" dirty="0" smtClean="0">
                <a:latin typeface="+mj-lt"/>
              </a:rPr>
              <a:t>.</a:t>
            </a:r>
          </a:p>
        </p:txBody>
      </p:sp>
    </p:spTree>
    <p:extLst>
      <p:ext uri="{BB962C8B-B14F-4D97-AF65-F5344CB8AC3E}">
        <p14:creationId xmlns:p14="http://schemas.microsoft.com/office/powerpoint/2010/main" val="412111464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a:defRPr/>
            </a:pPr>
            <a:fld id="{A5026C14-0D64-4E9E-9D9E-FE07D0482D01}" type="slidenum">
              <a:rPr lang="en-US" altLang="ja-JP" smtClean="0">
                <a:solidFill>
                  <a:srgbClr val="FFFFFF"/>
                </a:solidFill>
              </a:rPr>
              <a:pPr>
                <a:defRPr/>
              </a:pPr>
              <a:t>7</a:t>
            </a:fld>
            <a:endParaRPr lang="en-US" altLang="ja-JP">
              <a:solidFill>
                <a:srgbClr val="FFFFFF"/>
              </a:solidFill>
            </a:endParaRPr>
          </a:p>
        </p:txBody>
      </p:sp>
      <p:sp>
        <p:nvSpPr>
          <p:cNvPr id="5" name="コンテンツ プレースホルダー 4"/>
          <p:cNvSpPr>
            <a:spLocks noGrp="1"/>
          </p:cNvSpPr>
          <p:nvPr>
            <p:ph idx="1"/>
          </p:nvPr>
        </p:nvSpPr>
        <p:spPr>
          <a:xfrm>
            <a:off x="395536" y="1268760"/>
            <a:ext cx="8228707" cy="5112568"/>
          </a:xfrm>
        </p:spPr>
        <p:txBody>
          <a:bodyPr/>
          <a:lstStyle/>
          <a:p>
            <a:pPr marL="0" indent="0" algn="l">
              <a:lnSpc>
                <a:spcPts val="1800"/>
              </a:lnSpc>
              <a:tabLst>
                <a:tab pos="714375" algn="l"/>
              </a:tabLst>
            </a:pPr>
            <a:r>
              <a:rPr lang="en-US" altLang="ja-JP" sz="1800" b="1" i="1" dirty="0" err="1" smtClean="0">
                <a:latin typeface="+mj-lt"/>
              </a:rPr>
              <a:t>Micromegas</a:t>
            </a:r>
            <a:r>
              <a:rPr lang="en-US" altLang="ja-JP" sz="1800" b="1" i="1" dirty="0" smtClean="0">
                <a:latin typeface="+mj-lt"/>
              </a:rPr>
              <a:t> </a:t>
            </a:r>
            <a:r>
              <a:rPr lang="en-US" altLang="ja-JP" sz="1800" b="1" i="1" dirty="0" smtClean="0">
                <a:latin typeface="+mj-lt"/>
              </a:rPr>
              <a:t>module w/ resistive anode:      Possible signal pileup in the resistive anode at the ILC environment ?</a:t>
            </a:r>
          </a:p>
          <a:p>
            <a:pPr marL="0" indent="0" algn="l">
              <a:lnSpc>
                <a:spcPts val="1800"/>
              </a:lnSpc>
              <a:tabLst>
                <a:tab pos="714375" algn="l"/>
              </a:tabLst>
            </a:pPr>
            <a:endParaRPr lang="en-US" altLang="ja-JP" sz="1800" b="1" i="1" dirty="0" smtClean="0">
              <a:latin typeface="+mj-lt"/>
            </a:endParaRPr>
          </a:p>
          <a:p>
            <a:pPr marL="0" indent="0" algn="l">
              <a:lnSpc>
                <a:spcPts val="1800"/>
              </a:lnSpc>
              <a:tabLst>
                <a:tab pos="714375" algn="l"/>
                <a:tab pos="1076325" algn="l"/>
              </a:tabLst>
            </a:pPr>
            <a:r>
              <a:rPr lang="en-US" altLang="ja-JP" sz="1600" b="1" dirty="0">
                <a:latin typeface="+mj-lt"/>
              </a:rPr>
              <a:t>	</a:t>
            </a:r>
            <a:r>
              <a:rPr lang="en-US" altLang="ja-JP" sz="1400" b="1" dirty="0" smtClean="0">
                <a:latin typeface="+mj-lt"/>
              </a:rPr>
              <a:t>We need a confirmation by simulation that the performance of the </a:t>
            </a:r>
            <a:r>
              <a:rPr lang="en-US" altLang="ja-JP" sz="1400" b="1" dirty="0" err="1">
                <a:latin typeface="+mj-lt"/>
              </a:rPr>
              <a:t>M</a:t>
            </a:r>
            <a:r>
              <a:rPr lang="en-US" altLang="ja-JP" sz="1400" b="1" dirty="0" err="1" smtClean="0">
                <a:latin typeface="+mj-lt"/>
              </a:rPr>
              <a:t>icrormegas</a:t>
            </a:r>
            <a:r>
              <a:rPr lang="en-US" altLang="ja-JP" sz="1400" b="1" dirty="0" smtClean="0">
                <a:latin typeface="+mj-lt"/>
              </a:rPr>
              <a:t> </a:t>
            </a:r>
            <a:r>
              <a:rPr lang="en-US" altLang="ja-JP" sz="1400" b="1" dirty="0" smtClean="0">
                <a:latin typeface="+mj-lt"/>
              </a:rPr>
              <a:t>with </a:t>
            </a:r>
            <a:r>
              <a:rPr lang="en-US" altLang="ja-JP" sz="1400" b="1" dirty="0" smtClean="0">
                <a:latin typeface="+mj-lt"/>
              </a:rPr>
              <a:t>	the </a:t>
            </a:r>
            <a:r>
              <a:rPr lang="en-US" altLang="ja-JP" sz="1400" b="1" dirty="0" smtClean="0">
                <a:latin typeface="+mj-lt"/>
              </a:rPr>
              <a:t>	resistive anode would not be deteriorated by the signal pile up in the </a:t>
            </a:r>
            <a:r>
              <a:rPr lang="en-US" altLang="ja-JP" sz="1400" b="1" dirty="0" smtClean="0">
                <a:latin typeface="+mj-lt"/>
              </a:rPr>
              <a:t>resistive 	anode </a:t>
            </a:r>
            <a:r>
              <a:rPr lang="en-US" altLang="ja-JP" sz="1400" b="1" dirty="0" smtClean="0">
                <a:latin typeface="+mj-lt"/>
              </a:rPr>
              <a:t>in  </a:t>
            </a:r>
            <a:r>
              <a:rPr lang="en-US" altLang="ja-JP" sz="1400" b="1" dirty="0" smtClean="0">
                <a:latin typeface="+mj-lt"/>
              </a:rPr>
              <a:t>the ILC </a:t>
            </a:r>
            <a:r>
              <a:rPr lang="en-US" altLang="ja-JP" sz="1400" b="1" dirty="0" smtClean="0">
                <a:latin typeface="+mj-lt"/>
              </a:rPr>
              <a:t>environment.  The real charges of </a:t>
            </a:r>
            <a:r>
              <a:rPr lang="en-US" altLang="ja-JP" sz="1400" b="1" dirty="0" err="1">
                <a:latin typeface="+mj-lt"/>
              </a:rPr>
              <a:t>M</a:t>
            </a:r>
            <a:r>
              <a:rPr lang="en-US" altLang="ja-JP" sz="1400" b="1" dirty="0" err="1" smtClean="0">
                <a:latin typeface="+mj-lt"/>
              </a:rPr>
              <a:t>icromegas</a:t>
            </a:r>
            <a:r>
              <a:rPr lang="en-US" altLang="ja-JP" sz="1400" b="1" dirty="0" smtClean="0">
                <a:latin typeface="+mj-lt"/>
              </a:rPr>
              <a:t> spread in </a:t>
            </a:r>
            <a:r>
              <a:rPr lang="en-US" altLang="ja-JP" sz="1400" b="1" dirty="0" smtClean="0">
                <a:latin typeface="+mj-lt"/>
              </a:rPr>
              <a:t>the </a:t>
            </a:r>
            <a:r>
              <a:rPr lang="en-US" altLang="ja-JP" sz="1400" b="1" dirty="0" smtClean="0">
                <a:latin typeface="+mj-lt"/>
              </a:rPr>
              <a:t>resistive </a:t>
            </a:r>
            <a:r>
              <a:rPr lang="en-US" altLang="ja-JP" sz="1400" b="1" dirty="0" smtClean="0">
                <a:latin typeface="+mj-lt"/>
              </a:rPr>
              <a:t>	anode  toward </a:t>
            </a:r>
            <a:r>
              <a:rPr lang="en-US" altLang="ja-JP" sz="1400" b="1" dirty="0" smtClean="0">
                <a:latin typeface="+mj-lt"/>
              </a:rPr>
              <a:t>the sides  of the resistive anode with some time delays. </a:t>
            </a:r>
            <a:r>
              <a:rPr lang="en-US" altLang="ja-JP" sz="1400" b="1" dirty="0" smtClean="0">
                <a:latin typeface="+mj-lt"/>
              </a:rPr>
              <a:t>When </a:t>
            </a:r>
            <a:r>
              <a:rPr lang="en-US" altLang="ja-JP" sz="1400" b="1" dirty="0" smtClean="0">
                <a:latin typeface="+mj-lt"/>
              </a:rPr>
              <a:t>many hits,  </a:t>
            </a:r>
            <a:r>
              <a:rPr lang="en-US" altLang="ja-JP" sz="1400" b="1" dirty="0" smtClean="0">
                <a:latin typeface="+mj-lt"/>
              </a:rPr>
              <a:t>	the </a:t>
            </a:r>
            <a:r>
              <a:rPr lang="en-US" altLang="ja-JP" sz="1400" b="1" dirty="0" smtClean="0">
                <a:latin typeface="+mj-lt"/>
              </a:rPr>
              <a:t>	pads see induced charge of the sum of the current. The pile up </a:t>
            </a:r>
            <a:r>
              <a:rPr lang="en-US" altLang="ja-JP" sz="1400" b="1" dirty="0" smtClean="0">
                <a:latin typeface="+mj-lt"/>
              </a:rPr>
              <a:t>depends </a:t>
            </a:r>
            <a:r>
              <a:rPr lang="en-US" altLang="ja-JP" sz="1400" b="1" dirty="0" smtClean="0">
                <a:latin typeface="+mj-lt"/>
              </a:rPr>
              <a:t>how the 	induced signals of different origins might overlap each other in </a:t>
            </a:r>
            <a:r>
              <a:rPr lang="en-US" altLang="ja-JP" sz="1400" b="1" dirty="0" smtClean="0">
                <a:latin typeface="+mj-lt"/>
              </a:rPr>
              <a:t>“</a:t>
            </a:r>
            <a:r>
              <a:rPr lang="en-US" altLang="ja-JP" sz="1400" b="1" dirty="0" smtClean="0">
                <a:latin typeface="+mj-lt"/>
              </a:rPr>
              <a:t>one event frame” of 	TPC (typically in the order of </a:t>
            </a:r>
            <a:r>
              <a:rPr lang="en-US" altLang="ja-JP" sz="1400" b="1" dirty="0" smtClean="0">
                <a:latin typeface="+mj-lt"/>
              </a:rPr>
              <a:t>1 </a:t>
            </a:r>
            <a:r>
              <a:rPr lang="en-US" altLang="ja-JP" sz="1400" b="1" dirty="0" err="1" smtClean="0">
                <a:latin typeface="+mj-lt"/>
              </a:rPr>
              <a:t>μs</a:t>
            </a:r>
            <a:r>
              <a:rPr lang="en-US" altLang="ja-JP" sz="1400" b="1" dirty="0" smtClean="0">
                <a:latin typeface="+mj-lt"/>
              </a:rPr>
              <a:t>). </a:t>
            </a:r>
            <a:endParaRPr lang="en-US" altLang="ja-JP" sz="1600" b="1" dirty="0" smtClean="0">
              <a:latin typeface="+mj-lt"/>
            </a:endParaRPr>
          </a:p>
          <a:p>
            <a:pPr marL="0" indent="0" algn="l">
              <a:lnSpc>
                <a:spcPts val="1800"/>
              </a:lnSpc>
              <a:tabLst>
                <a:tab pos="714375" algn="l"/>
              </a:tabLst>
            </a:pPr>
            <a:endParaRPr lang="en-US" altLang="ja-JP" sz="1600" b="1" dirty="0">
              <a:latin typeface="+mj-lt"/>
              <a:sym typeface="Wingdings" panose="05000000000000000000" pitchFamily="2" charset="2"/>
            </a:endParaRPr>
          </a:p>
          <a:p>
            <a:pPr marL="0" indent="0" algn="l">
              <a:lnSpc>
                <a:spcPts val="1800"/>
              </a:lnSpc>
              <a:tabLst>
                <a:tab pos="714375" algn="l"/>
              </a:tabLst>
            </a:pPr>
            <a:r>
              <a:rPr lang="en-US" altLang="ja-JP" sz="1800" b="1" i="1" dirty="0" smtClean="0">
                <a:latin typeface="+mj-lt"/>
                <a:sym typeface="Wingdings" panose="05000000000000000000" pitchFamily="2" charset="2"/>
              </a:rPr>
              <a:t>GEM modules:  Are the current modules reliable enough for the  ILD TPC?</a:t>
            </a:r>
          </a:p>
          <a:p>
            <a:pPr marL="0" indent="0" algn="l">
              <a:lnSpc>
                <a:spcPts val="1800"/>
              </a:lnSpc>
              <a:tabLst>
                <a:tab pos="714375" algn="l"/>
              </a:tabLst>
            </a:pPr>
            <a:endParaRPr lang="en-US" altLang="ja-JP" sz="1800" b="1" i="1" dirty="0" smtClean="0">
              <a:latin typeface="+mj-lt"/>
              <a:sym typeface="Wingdings" panose="05000000000000000000" pitchFamily="2" charset="2"/>
            </a:endParaRPr>
          </a:p>
          <a:p>
            <a:pPr marL="0" indent="0" algn="l">
              <a:lnSpc>
                <a:spcPts val="1800"/>
              </a:lnSpc>
              <a:tabLst>
                <a:tab pos="714375" algn="l"/>
                <a:tab pos="1076325" algn="l"/>
              </a:tabLst>
            </a:pPr>
            <a:r>
              <a:rPr lang="en-US" altLang="ja-JP" sz="1400" b="1" dirty="0">
                <a:latin typeface="+mj-lt"/>
                <a:sym typeface="Wingdings" panose="05000000000000000000" pitchFamily="2" charset="2"/>
              </a:rPr>
              <a:t>	</a:t>
            </a:r>
            <a:r>
              <a:rPr lang="en-US" altLang="ja-JP" sz="1400" b="1" dirty="0" smtClean="0">
                <a:latin typeface="+mj-lt"/>
                <a:sym typeface="Wingdings" panose="05000000000000000000" pitchFamily="2" charset="2"/>
              </a:rPr>
              <a:t>  	</a:t>
            </a:r>
            <a:r>
              <a:rPr lang="en-US" altLang="ja-JP" sz="1400" b="1" dirty="0" smtClean="0">
                <a:latin typeface="+mj-lt"/>
              </a:rPr>
              <a:t>HV connections to GEMs, </a:t>
            </a:r>
            <a:r>
              <a:rPr lang="en-US" altLang="ja-JP" sz="1400" b="1" dirty="0" smtClean="0">
                <a:latin typeface="+mj-lt"/>
                <a:sym typeface="Wingdings" panose="05000000000000000000" pitchFamily="2" charset="2"/>
              </a:rPr>
              <a:t>GEM stretching, Micro discharge </a:t>
            </a:r>
            <a:r>
              <a:rPr lang="en-US" altLang="ja-JP" sz="1400" b="1" dirty="0">
                <a:latin typeface="+mj-lt"/>
                <a:sym typeface="Wingdings" panose="05000000000000000000" pitchFamily="2" charset="2"/>
              </a:rPr>
              <a:t> </a:t>
            </a:r>
            <a:r>
              <a:rPr lang="en-US" altLang="ja-JP" sz="1400" b="1" dirty="0" smtClean="0">
                <a:latin typeface="+mj-lt"/>
                <a:sym typeface="Wingdings" panose="05000000000000000000" pitchFamily="2" charset="2"/>
              </a:rPr>
              <a:t>of GEM,,,</a:t>
            </a:r>
          </a:p>
          <a:p>
            <a:pPr marL="0" indent="0" algn="l">
              <a:lnSpc>
                <a:spcPts val="1800"/>
              </a:lnSpc>
              <a:tabLst>
                <a:tab pos="714375" algn="l"/>
              </a:tabLst>
            </a:pPr>
            <a:endParaRPr lang="en-US" altLang="ja-JP" sz="1600" b="1" dirty="0">
              <a:latin typeface="+mj-lt"/>
              <a:sym typeface="Wingdings" panose="05000000000000000000" pitchFamily="2" charset="2"/>
            </a:endParaRPr>
          </a:p>
          <a:p>
            <a:pPr marL="0" indent="0" algn="l">
              <a:lnSpc>
                <a:spcPts val="1800"/>
              </a:lnSpc>
              <a:tabLst>
                <a:tab pos="714375" algn="l"/>
              </a:tabLst>
            </a:pPr>
            <a:r>
              <a:rPr lang="en-US" altLang="ja-JP" sz="1800" b="1" i="1" dirty="0" err="1" smtClean="0">
                <a:latin typeface="+mj-lt"/>
              </a:rPr>
              <a:t>InGrid</a:t>
            </a:r>
            <a:r>
              <a:rPr lang="en-US" altLang="ja-JP" sz="1800" b="1" i="1" dirty="0" smtClean="0">
                <a:latin typeface="+mj-lt"/>
              </a:rPr>
              <a:t> </a:t>
            </a:r>
            <a:r>
              <a:rPr lang="en-US" altLang="ja-JP" sz="1800" b="1" i="1" dirty="0">
                <a:latin typeface="+mj-lt"/>
              </a:rPr>
              <a:t>module:  </a:t>
            </a:r>
            <a:r>
              <a:rPr lang="en-US" altLang="ja-JP" sz="1800" b="1" i="1" dirty="0" smtClean="0">
                <a:latin typeface="+mj-lt"/>
              </a:rPr>
              <a:t>	</a:t>
            </a:r>
            <a:r>
              <a:rPr lang="en-US" altLang="ja-JP" sz="1800" b="1" i="1" dirty="0">
                <a:latin typeface="+mj-lt"/>
                <a:sym typeface="Wingdings" panose="05000000000000000000" pitchFamily="2" charset="2"/>
              </a:rPr>
              <a:t> An early transition to </a:t>
            </a:r>
            <a:r>
              <a:rPr lang="en-US" altLang="ja-JP" sz="1800" b="1" i="1" dirty="0" err="1">
                <a:latin typeface="+mj-lt"/>
                <a:sym typeface="Wingdings" panose="05000000000000000000" pitchFamily="2" charset="2"/>
              </a:rPr>
              <a:t>T</a:t>
            </a:r>
            <a:r>
              <a:rPr lang="en-US" altLang="ja-JP" sz="1800" b="1" i="1" dirty="0" err="1" smtClean="0">
                <a:latin typeface="+mj-lt"/>
                <a:sym typeface="Wingdings" panose="05000000000000000000" pitchFamily="2" charset="2"/>
              </a:rPr>
              <a:t>imepix</a:t>
            </a:r>
            <a:r>
              <a:rPr lang="en-US" altLang="ja-JP" sz="1800" b="1" i="1" dirty="0" smtClean="0">
                <a:latin typeface="+mj-lt"/>
                <a:sym typeface="Wingdings" panose="05000000000000000000" pitchFamily="2" charset="2"/>
              </a:rPr>
              <a:t> </a:t>
            </a:r>
            <a:r>
              <a:rPr lang="en-US" altLang="ja-JP" sz="1800" b="1" i="1" dirty="0" smtClean="0">
                <a:latin typeface="+mj-lt"/>
                <a:sym typeface="Wingdings" panose="05000000000000000000" pitchFamily="2" charset="2"/>
              </a:rPr>
              <a:t>3 </a:t>
            </a:r>
            <a:r>
              <a:rPr lang="en-US" altLang="ja-JP" sz="1800" b="1" i="1" dirty="0">
                <a:latin typeface="+mj-lt"/>
                <a:sym typeface="Wingdings" panose="05000000000000000000" pitchFamily="2" charset="2"/>
              </a:rPr>
              <a:t>necessary. </a:t>
            </a:r>
            <a:endParaRPr lang="en-US" altLang="ja-JP" sz="1800" b="1" i="1" dirty="0" smtClean="0">
              <a:latin typeface="+mj-lt"/>
              <a:sym typeface="Wingdings" panose="05000000000000000000" pitchFamily="2" charset="2"/>
            </a:endParaRPr>
          </a:p>
          <a:p>
            <a:pPr marL="0" indent="0" algn="l">
              <a:lnSpc>
                <a:spcPts val="1800"/>
              </a:lnSpc>
              <a:tabLst>
                <a:tab pos="714375" algn="l"/>
              </a:tabLst>
            </a:pPr>
            <a:endParaRPr lang="en-US" altLang="ja-JP" sz="1800" b="1" i="1" u="sng" dirty="0" smtClean="0">
              <a:latin typeface="+mj-lt"/>
              <a:sym typeface="Wingdings" panose="05000000000000000000" pitchFamily="2" charset="2"/>
            </a:endParaRPr>
          </a:p>
          <a:p>
            <a:pPr marL="0" indent="0" algn="l">
              <a:lnSpc>
                <a:spcPts val="1800"/>
              </a:lnSpc>
              <a:tabLst>
                <a:tab pos="714375" algn="l"/>
              </a:tabLst>
            </a:pPr>
            <a:r>
              <a:rPr lang="en-US" altLang="ja-JP" sz="1400" b="1" dirty="0">
                <a:latin typeface="+mj-lt"/>
                <a:sym typeface="Wingdings" panose="05000000000000000000" pitchFamily="2" charset="2"/>
              </a:rPr>
              <a:t>	</a:t>
            </a:r>
            <a:r>
              <a:rPr lang="en-US" altLang="ja-JP" sz="1400" b="1" dirty="0" smtClean="0">
                <a:latin typeface="+mj-lt"/>
              </a:rPr>
              <a:t>Need a module design </a:t>
            </a:r>
            <a:r>
              <a:rPr lang="en-US" altLang="ja-JP" sz="1400" b="1" dirty="0">
                <a:latin typeface="+mj-lt"/>
              </a:rPr>
              <a:t>for </a:t>
            </a:r>
            <a:r>
              <a:rPr lang="en-US" altLang="ja-JP" sz="1400" b="1" dirty="0" smtClean="0">
                <a:latin typeface="+mj-lt"/>
              </a:rPr>
              <a:t> ILD </a:t>
            </a:r>
            <a:r>
              <a:rPr lang="en-US" altLang="ja-JP" sz="1400" b="1" dirty="0">
                <a:latin typeface="+mj-lt"/>
              </a:rPr>
              <a:t>TPC with </a:t>
            </a:r>
            <a:r>
              <a:rPr lang="en-US" altLang="ja-JP" sz="1400" b="1" dirty="0" smtClean="0">
                <a:latin typeface="+mj-lt"/>
              </a:rPr>
              <a:t>all through-silicon holes to r</a:t>
            </a:r>
            <a:r>
              <a:rPr lang="en-US" altLang="ja-JP" sz="1400" b="1" dirty="0" smtClean="0">
                <a:latin typeface="+mj-lt"/>
                <a:sym typeface="Wingdings" panose="05000000000000000000" pitchFamily="2" charset="2"/>
              </a:rPr>
              <a:t>emove </a:t>
            </a:r>
            <a:r>
              <a:rPr lang="en-US" altLang="ja-JP" sz="1400" b="1" dirty="0">
                <a:latin typeface="+mj-lt"/>
                <a:sym typeface="Wingdings" panose="05000000000000000000" pitchFamily="2" charset="2"/>
              </a:rPr>
              <a:t>all the wire </a:t>
            </a:r>
            <a:r>
              <a:rPr lang="en-US" altLang="ja-JP" sz="1400" b="1" dirty="0" smtClean="0">
                <a:latin typeface="+mj-lt"/>
                <a:sym typeface="Wingdings" panose="05000000000000000000" pitchFamily="2" charset="2"/>
              </a:rPr>
              <a:t> 	bonding around the </a:t>
            </a:r>
            <a:r>
              <a:rPr lang="en-US" altLang="ja-JP" sz="1400" b="1" dirty="0" err="1" smtClean="0">
                <a:latin typeface="+mj-lt"/>
                <a:sym typeface="Wingdings" panose="05000000000000000000" pitchFamily="2" charset="2"/>
              </a:rPr>
              <a:t>InGrid</a:t>
            </a:r>
            <a:r>
              <a:rPr lang="en-US" altLang="ja-JP" sz="1400" b="1" dirty="0" smtClean="0">
                <a:latin typeface="+mj-lt"/>
                <a:sym typeface="Wingdings" panose="05000000000000000000" pitchFamily="2" charset="2"/>
              </a:rPr>
              <a:t> </a:t>
            </a:r>
            <a:r>
              <a:rPr lang="en-US" altLang="ja-JP" sz="1400" b="1" dirty="0" smtClean="0">
                <a:latin typeface="+mj-lt"/>
                <a:sym typeface="Wingdings" panose="05000000000000000000" pitchFamily="2" charset="2"/>
              </a:rPr>
              <a:t>chips, the origin of dead space and distortion.</a:t>
            </a:r>
            <a:endParaRPr lang="en-US" altLang="ja-JP" sz="1400" b="1" dirty="0">
              <a:latin typeface="+mj-lt"/>
              <a:sym typeface="Wingdings" panose="05000000000000000000" pitchFamily="2" charset="2"/>
            </a:endParaRPr>
          </a:p>
          <a:p>
            <a:pPr marL="0" indent="0" algn="l">
              <a:lnSpc>
                <a:spcPts val="1800"/>
              </a:lnSpc>
              <a:tabLst>
                <a:tab pos="714375" algn="l"/>
              </a:tabLst>
            </a:pPr>
            <a:endParaRPr lang="en-US" altLang="ja-JP" sz="1600" b="1" dirty="0" smtClean="0">
              <a:latin typeface="+mj-lt"/>
              <a:sym typeface="Wingdings" panose="05000000000000000000" pitchFamily="2" charset="2"/>
            </a:endParaRPr>
          </a:p>
          <a:p>
            <a:pPr marL="0" indent="0" algn="l">
              <a:lnSpc>
                <a:spcPts val="1800"/>
              </a:lnSpc>
              <a:tabLst>
                <a:tab pos="714375" algn="l"/>
              </a:tabLst>
            </a:pPr>
            <a:r>
              <a:rPr lang="en-US" altLang="ja-JP" sz="1800" b="1" i="1" dirty="0" smtClean="0">
                <a:latin typeface="+mj-lt"/>
                <a:sym typeface="Wingdings" panose="05000000000000000000" pitchFamily="2" charset="2"/>
              </a:rPr>
              <a:t>For all modules:  A design with the gate!</a:t>
            </a:r>
            <a:endParaRPr lang="en-US" altLang="ja-JP" sz="1800" b="1" i="1" dirty="0">
              <a:latin typeface="+mj-lt"/>
            </a:endParaRPr>
          </a:p>
          <a:p>
            <a:pPr marL="0" indent="0" algn="l"/>
            <a:endParaRPr lang="en-US" altLang="ja-JP" sz="2000" b="1" dirty="0" smtClean="0">
              <a:latin typeface="Helvetica Neue"/>
            </a:endParaRPr>
          </a:p>
          <a:p>
            <a:pPr marL="457200" indent="-457200" algn="l">
              <a:buAutoNum type="arabicParenR"/>
            </a:pPr>
            <a:endParaRPr kumimoji="1" lang="en-US" altLang="ja-JP" sz="2000" b="1" dirty="0">
              <a:latin typeface="Helvetica Neue"/>
            </a:endParaRPr>
          </a:p>
          <a:p>
            <a:pPr marL="457200" indent="-457200" algn="l">
              <a:buAutoNum type="arabicParenR"/>
            </a:pPr>
            <a:endParaRPr kumimoji="1" lang="ja-JP" altLang="en-US" sz="2000" b="1" dirty="0">
              <a:latin typeface="Helvetica Neue"/>
            </a:endParaRPr>
          </a:p>
        </p:txBody>
      </p:sp>
      <p:sp>
        <p:nvSpPr>
          <p:cNvPr id="7" name="Rectangle 1"/>
          <p:cNvSpPr>
            <a:spLocks noGrp="1" noChangeArrowheads="1"/>
          </p:cNvSpPr>
          <p:nvPr>
            <p:ph type="title"/>
          </p:nvPr>
        </p:nvSpPr>
        <p:spPr>
          <a:xfrm>
            <a:off x="611560" y="0"/>
            <a:ext cx="7358063" cy="1035496"/>
          </a:xfrm>
        </p:spPr>
        <p:txBody>
          <a:bodyPr/>
          <a:lstStyle/>
          <a:p>
            <a:pPr eaLnBrk="1" hangingPunct="1">
              <a:defRPr/>
            </a:pPr>
            <a:r>
              <a:rPr lang="en-US" altLang="ja-JP" sz="2000" dirty="0" smtClean="0">
                <a:sym typeface="Helvetica Neue" charset="0"/>
              </a:rPr>
              <a:t>Remaining Issues</a:t>
            </a:r>
            <a:br>
              <a:rPr lang="en-US" altLang="ja-JP" sz="2000" dirty="0" smtClean="0">
                <a:sym typeface="Helvetica Neue" charset="0"/>
              </a:rPr>
            </a:br>
            <a:r>
              <a:rPr lang="en-US" altLang="ja-JP" sz="2400" u="sng" dirty="0" smtClean="0"/>
              <a:t>MPGD technologies and MPGD modules</a:t>
            </a:r>
            <a:endParaRPr lang="en-US" altLang="ja-JP" sz="2400" u="sng" dirty="0">
              <a:sym typeface="Helvetica Neue" charset="0"/>
            </a:endParaRPr>
          </a:p>
        </p:txBody>
      </p:sp>
    </p:spTree>
    <p:extLst>
      <p:ext uri="{BB962C8B-B14F-4D97-AF65-F5344CB8AC3E}">
        <p14:creationId xmlns:p14="http://schemas.microsoft.com/office/powerpoint/2010/main" val="249070012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a:xfrm>
            <a:off x="899592" y="260648"/>
            <a:ext cx="7056784" cy="936104"/>
          </a:xfrm>
        </p:spPr>
        <p:txBody>
          <a:bodyPr/>
          <a:lstStyle/>
          <a:p>
            <a:pPr indent="1588" defTabSz="642915" eaLnBrk="1" hangingPunct="1">
              <a:lnSpc>
                <a:spcPts val="2600"/>
              </a:lnSpc>
              <a:spcBef>
                <a:spcPts val="773"/>
              </a:spcBef>
            </a:pPr>
            <a:r>
              <a:rPr lang="en-US" altLang="ja-JP" sz="2000" dirty="0" smtClean="0">
                <a:sym typeface="Helvetica Neue" charset="0"/>
              </a:rPr>
              <a:t>Remaining Issues</a:t>
            </a:r>
            <a:br>
              <a:rPr lang="en-US" altLang="ja-JP" sz="2000" dirty="0" smtClean="0">
                <a:sym typeface="Helvetica Neue" charset="0"/>
              </a:rPr>
            </a:br>
            <a:r>
              <a:rPr lang="en-US" altLang="ja-JP" sz="2400" u="sng" dirty="0" smtClean="0">
                <a:sym typeface="Helvetica Neue" charset="0"/>
              </a:rPr>
              <a:t>Local </a:t>
            </a:r>
            <a:r>
              <a:rPr lang="en-US" altLang="ja-JP" sz="2400" u="sng" dirty="0" smtClean="0"/>
              <a:t>Distortion</a:t>
            </a:r>
            <a:endParaRPr lang="en-US" altLang="ja-JP" sz="2400" u="sng" dirty="0">
              <a:sym typeface="Helvetica Neue Medium" pitchFamily="-84" charset="0"/>
            </a:endParaRPr>
          </a:p>
        </p:txBody>
      </p:sp>
      <p:sp>
        <p:nvSpPr>
          <p:cNvPr id="54274" name="スライド番号プレースホルダー 5"/>
          <p:cNvSpPr>
            <a:spLocks noGrp="1"/>
          </p:cNvSpPr>
          <p:nvPr>
            <p:ph type="sldNum" sz="quarter" idx="10"/>
          </p:nvPr>
        </p:nvSpPr>
        <p:spPr>
          <a:noFill/>
        </p:spPr>
        <p:txBody>
          <a:bodyPr/>
          <a:lstStyle>
            <a:lvl1pPr eaLnBrk="0" hangingPunct="0">
              <a:spcBef>
                <a:spcPct val="20000"/>
              </a:spcBef>
              <a:buClr>
                <a:schemeClr val="hlink"/>
              </a:buClr>
              <a:buSzPct val="80000"/>
              <a:buFont typeface="Arial" pitchFamily="34" charset="0"/>
              <a:buChar char="►"/>
              <a:defRPr kumimoji="1" sz="3200">
                <a:solidFill>
                  <a:schemeClr val="tx1"/>
                </a:solidFill>
                <a:latin typeface="Tahoma" pitchFamily="34" charset="0"/>
                <a:ea typeface="ＭＳ Ｐゴシック" pitchFamily="50" charset="-128"/>
              </a:defRPr>
            </a:lvl1pPr>
            <a:lvl2pPr marL="742418" indent="-285546" eaLnBrk="0" hangingPunct="0">
              <a:spcBef>
                <a:spcPct val="20000"/>
              </a:spcBef>
              <a:buClr>
                <a:schemeClr val="folHlink"/>
              </a:buClr>
              <a:buFont typeface="Wingdings" pitchFamily="2" charset="2"/>
              <a:buChar char="§"/>
              <a:defRPr kumimoji="1" sz="2800">
                <a:solidFill>
                  <a:schemeClr val="tx1"/>
                </a:solidFill>
                <a:latin typeface="Tahoma" pitchFamily="34" charset="0"/>
                <a:ea typeface="ＭＳ Ｐゴシック" pitchFamily="50" charset="-128"/>
              </a:defRPr>
            </a:lvl2pPr>
            <a:lvl3pPr marL="1142178" indent="-228434" eaLnBrk="0" hangingPunct="0">
              <a:spcBef>
                <a:spcPct val="20000"/>
              </a:spcBef>
              <a:buClr>
                <a:schemeClr val="hlink"/>
              </a:buClr>
              <a:buSzPct val="80000"/>
              <a:buFont typeface="Arial" pitchFamily="34" charset="0"/>
              <a:buChar char="►"/>
              <a:defRPr kumimoji="1" sz="2400">
                <a:solidFill>
                  <a:schemeClr val="tx1"/>
                </a:solidFill>
                <a:latin typeface="Tahoma" pitchFamily="34" charset="0"/>
                <a:ea typeface="ＭＳ Ｐゴシック" pitchFamily="50" charset="-128"/>
              </a:defRPr>
            </a:lvl3pPr>
            <a:lvl4pPr marL="1599052" indent="-228434" eaLnBrk="0" hangingPunct="0">
              <a:spcBef>
                <a:spcPct val="20000"/>
              </a:spcBef>
              <a:buClr>
                <a:schemeClr val="folHlink"/>
              </a:buClr>
              <a:buFont typeface="Wingdings" pitchFamily="2" charset="2"/>
              <a:buChar char="§"/>
              <a:defRPr kumimoji="1" sz="2000">
                <a:solidFill>
                  <a:schemeClr val="tx1"/>
                </a:solidFill>
                <a:latin typeface="Tahoma" pitchFamily="34" charset="0"/>
                <a:ea typeface="ＭＳ Ｐゴシック" pitchFamily="50" charset="-128"/>
              </a:defRPr>
            </a:lvl4pPr>
            <a:lvl5pPr marL="2055930" indent="-228434" eaLnBrk="0" hangingPunct="0">
              <a:spcBef>
                <a:spcPct val="20000"/>
              </a:spcBef>
              <a:buClr>
                <a:schemeClr val="hlink"/>
              </a:buClr>
              <a:buSzPct val="80000"/>
              <a:buFont typeface="Arial" pitchFamily="34" charset="0"/>
              <a:buChar char="►"/>
              <a:defRPr kumimoji="1" sz="2000">
                <a:solidFill>
                  <a:schemeClr val="tx1"/>
                </a:solidFill>
                <a:latin typeface="Tahoma" pitchFamily="34" charset="0"/>
                <a:ea typeface="ＭＳ Ｐゴシック" pitchFamily="50" charset="-128"/>
              </a:defRPr>
            </a:lvl5pPr>
            <a:lvl6pPr marL="2512802" indent="-228434" eaLnBrk="0" fontAlgn="base" hangingPunct="0">
              <a:spcBef>
                <a:spcPct val="20000"/>
              </a:spcBef>
              <a:spcAft>
                <a:spcPct val="0"/>
              </a:spcAft>
              <a:buClr>
                <a:schemeClr val="hlink"/>
              </a:buClr>
              <a:buSzPct val="80000"/>
              <a:buFont typeface="Arial" pitchFamily="34" charset="0"/>
              <a:buChar char="►"/>
              <a:defRPr kumimoji="1" sz="2000">
                <a:solidFill>
                  <a:schemeClr val="tx1"/>
                </a:solidFill>
                <a:latin typeface="Tahoma" pitchFamily="34" charset="0"/>
                <a:ea typeface="ＭＳ Ｐゴシック" pitchFamily="50" charset="-128"/>
              </a:defRPr>
            </a:lvl6pPr>
            <a:lvl7pPr marL="2969672" indent="-228434" eaLnBrk="0" fontAlgn="base" hangingPunct="0">
              <a:spcBef>
                <a:spcPct val="20000"/>
              </a:spcBef>
              <a:spcAft>
                <a:spcPct val="0"/>
              </a:spcAft>
              <a:buClr>
                <a:schemeClr val="hlink"/>
              </a:buClr>
              <a:buSzPct val="80000"/>
              <a:buFont typeface="Arial" pitchFamily="34" charset="0"/>
              <a:buChar char="►"/>
              <a:defRPr kumimoji="1" sz="2000">
                <a:solidFill>
                  <a:schemeClr val="tx1"/>
                </a:solidFill>
                <a:latin typeface="Tahoma" pitchFamily="34" charset="0"/>
                <a:ea typeface="ＭＳ Ｐゴシック" pitchFamily="50" charset="-128"/>
              </a:defRPr>
            </a:lvl7pPr>
            <a:lvl8pPr marL="3426547" indent="-228434" eaLnBrk="0" fontAlgn="base" hangingPunct="0">
              <a:spcBef>
                <a:spcPct val="20000"/>
              </a:spcBef>
              <a:spcAft>
                <a:spcPct val="0"/>
              </a:spcAft>
              <a:buClr>
                <a:schemeClr val="hlink"/>
              </a:buClr>
              <a:buSzPct val="80000"/>
              <a:buFont typeface="Arial" pitchFamily="34" charset="0"/>
              <a:buChar char="►"/>
              <a:defRPr kumimoji="1" sz="2000">
                <a:solidFill>
                  <a:schemeClr val="tx1"/>
                </a:solidFill>
                <a:latin typeface="Tahoma" pitchFamily="34" charset="0"/>
                <a:ea typeface="ＭＳ Ｐゴシック" pitchFamily="50" charset="-128"/>
              </a:defRPr>
            </a:lvl8pPr>
            <a:lvl9pPr marL="3883415" indent="-228434" eaLnBrk="0" fontAlgn="base" hangingPunct="0">
              <a:spcBef>
                <a:spcPct val="20000"/>
              </a:spcBef>
              <a:spcAft>
                <a:spcPct val="0"/>
              </a:spcAft>
              <a:buClr>
                <a:schemeClr val="hlink"/>
              </a:buClr>
              <a:buSzPct val="80000"/>
              <a:buFont typeface="Arial" pitchFamily="34" charset="0"/>
              <a:buChar char="►"/>
              <a:defRPr kumimoji="1" sz="2000">
                <a:solidFill>
                  <a:schemeClr val="tx1"/>
                </a:solidFill>
                <a:latin typeface="Tahoma" pitchFamily="34" charset="0"/>
                <a:ea typeface="ＭＳ Ｐゴシック" pitchFamily="50" charset="-128"/>
              </a:defRPr>
            </a:lvl9pPr>
          </a:lstStyle>
          <a:p>
            <a:pPr eaLnBrk="1" hangingPunct="1">
              <a:spcBef>
                <a:spcPct val="0"/>
              </a:spcBef>
              <a:buClrTx/>
              <a:buSzTx/>
              <a:buFontTx/>
              <a:buNone/>
            </a:pPr>
            <a:fld id="{FD98631B-C707-4A1B-827B-BB53078C05DD}" type="slidenum">
              <a:rPr kumimoji="0" lang="en-US" altLang="ja-JP" sz="1000">
                <a:solidFill>
                  <a:srgbClr val="FFFFFF"/>
                </a:solidFill>
                <a:latin typeface="Arial" pitchFamily="34" charset="0"/>
              </a:rPr>
              <a:pPr eaLnBrk="1" hangingPunct="1">
                <a:spcBef>
                  <a:spcPct val="0"/>
                </a:spcBef>
                <a:buClrTx/>
                <a:buSzTx/>
                <a:buFontTx/>
                <a:buNone/>
              </a:pPr>
              <a:t>8</a:t>
            </a:fld>
            <a:endParaRPr kumimoji="0" lang="en-US" altLang="ja-JP" sz="1000">
              <a:solidFill>
                <a:srgbClr val="FFFFFF"/>
              </a:solidFill>
              <a:latin typeface="Arial" pitchFamily="34" charset="0"/>
            </a:endParaRPr>
          </a:p>
        </p:txBody>
      </p:sp>
      <p:sp>
        <p:nvSpPr>
          <p:cNvPr id="2" name="テキスト ボックス 1"/>
          <p:cNvSpPr txBox="1"/>
          <p:nvPr/>
        </p:nvSpPr>
        <p:spPr>
          <a:xfrm>
            <a:off x="767788" y="1340768"/>
            <a:ext cx="7908667" cy="4608512"/>
          </a:xfrm>
          <a:prstGeom prst="rect">
            <a:avLst/>
          </a:prstGeom>
          <a:noFill/>
        </p:spPr>
        <p:txBody>
          <a:bodyPr wrap="square" rtlCol="0">
            <a:noAutofit/>
          </a:bodyPr>
          <a:lstStyle/>
          <a:p>
            <a:pPr algn="just">
              <a:lnSpc>
                <a:spcPts val="1600"/>
              </a:lnSpc>
            </a:pPr>
            <a:r>
              <a:rPr lang="en-US" altLang="ja-JP" b="1" i="1" dirty="0" smtClean="0">
                <a:latin typeface="Helvetica Neue"/>
              </a:rPr>
              <a:t>All current LP modules see large distortions; The old TPC problem in the new regime. </a:t>
            </a:r>
          </a:p>
          <a:p>
            <a:pPr algn="just">
              <a:lnSpc>
                <a:spcPts val="1600"/>
              </a:lnSpc>
            </a:pPr>
            <a:endParaRPr lang="en-US" altLang="ja-JP" sz="1600" b="1" u="sng" dirty="0" smtClean="0">
              <a:latin typeface="Helvetica Neue"/>
            </a:endParaRPr>
          </a:p>
          <a:p>
            <a:pPr algn="just">
              <a:lnSpc>
                <a:spcPts val="1600"/>
              </a:lnSpc>
              <a:tabLst>
                <a:tab pos="541338" algn="l"/>
              </a:tabLst>
            </a:pPr>
            <a:r>
              <a:rPr lang="en-US" altLang="ja-JP" sz="1600" b="1" dirty="0">
                <a:latin typeface="Helvetica Neue"/>
              </a:rPr>
              <a:t>	</a:t>
            </a:r>
            <a:r>
              <a:rPr lang="en-US" altLang="ja-JP" sz="1400" b="1" dirty="0" smtClean="0">
                <a:latin typeface="Helvetica Neue"/>
              </a:rPr>
              <a:t>We need to minimize the distortions in the hardware level, and, then correct 	remaining distortions by software. </a:t>
            </a:r>
          </a:p>
          <a:p>
            <a:pPr>
              <a:lnSpc>
                <a:spcPts val="1600"/>
              </a:lnSpc>
            </a:pPr>
            <a:endParaRPr lang="en-US" altLang="ja-JP" sz="1600" b="1" dirty="0" smtClean="0">
              <a:latin typeface="Helvetica Neue"/>
            </a:endParaRPr>
          </a:p>
          <a:p>
            <a:pPr marL="342900" indent="-342900">
              <a:lnSpc>
                <a:spcPts val="1600"/>
              </a:lnSpc>
              <a:buAutoNum type="arabicParenBoth"/>
            </a:pPr>
            <a:r>
              <a:rPr lang="en-US" altLang="ja-JP" b="1" i="1" dirty="0" smtClean="0">
                <a:latin typeface="Helvetica Neue"/>
              </a:rPr>
              <a:t> Distortions due  </a:t>
            </a:r>
            <a:r>
              <a:rPr lang="en-US" altLang="ja-JP" b="1" i="1" dirty="0" smtClean="0">
                <a:latin typeface="Helvetica Neue"/>
              </a:rPr>
              <a:t>to specific </a:t>
            </a:r>
            <a:r>
              <a:rPr lang="en-US" altLang="ja-JP" b="1" i="1" dirty="0" smtClean="0">
                <a:latin typeface="Helvetica Neue"/>
              </a:rPr>
              <a:t>module structures</a:t>
            </a:r>
            <a:endParaRPr lang="en-US" altLang="ja-JP" sz="1600" b="1" dirty="0" smtClean="0">
              <a:latin typeface="Helvetica Neue"/>
            </a:endParaRPr>
          </a:p>
          <a:p>
            <a:pPr>
              <a:lnSpc>
                <a:spcPts val="1600"/>
              </a:lnSpc>
            </a:pPr>
            <a:endParaRPr lang="en-US" altLang="ja-JP" sz="1600" b="1" dirty="0" smtClean="0">
              <a:latin typeface="Helvetica Neue"/>
            </a:endParaRPr>
          </a:p>
          <a:p>
            <a:pPr marL="0" lvl="1">
              <a:lnSpc>
                <a:spcPts val="1600"/>
              </a:lnSpc>
              <a:tabLst>
                <a:tab pos="541338" algn="l"/>
                <a:tab pos="714375" algn="l"/>
              </a:tabLst>
            </a:pPr>
            <a:r>
              <a:rPr lang="en-US" altLang="ja-JP" sz="1400" b="1" dirty="0" smtClean="0">
                <a:latin typeface="Helvetica Neue"/>
              </a:rPr>
              <a:t>	</a:t>
            </a:r>
            <a:r>
              <a:rPr lang="en-US" altLang="ja-JP" sz="1400" b="1" dirty="0" err="1">
                <a:latin typeface="Helvetica Neue"/>
              </a:rPr>
              <a:t>M</a:t>
            </a:r>
            <a:r>
              <a:rPr lang="en-US" altLang="ja-JP" sz="1400" b="1" dirty="0" err="1" smtClean="0">
                <a:latin typeface="Helvetica Neue"/>
              </a:rPr>
              <a:t>icromegas</a:t>
            </a:r>
            <a:r>
              <a:rPr lang="en-US" altLang="ja-JP" sz="1400" b="1" dirty="0" smtClean="0">
                <a:latin typeface="Helvetica Neue"/>
              </a:rPr>
              <a:t> module: </a:t>
            </a:r>
            <a:r>
              <a:rPr lang="en-US" altLang="ja-JP" sz="1400" b="1" dirty="0">
                <a:latin typeface="Helvetica Neue"/>
              </a:rPr>
              <a:t>	</a:t>
            </a:r>
            <a:r>
              <a:rPr lang="en-US" altLang="ja-JP" sz="1400" b="1" dirty="0" smtClean="0">
                <a:latin typeface="Helvetica Neue"/>
              </a:rPr>
              <a:t>Grounded  guard structure around the module</a:t>
            </a:r>
          </a:p>
          <a:p>
            <a:pPr marL="0" lvl="1">
              <a:lnSpc>
                <a:spcPts val="1600"/>
              </a:lnSpc>
              <a:tabLst>
                <a:tab pos="541338" algn="l"/>
                <a:tab pos="714375" algn="l"/>
              </a:tabLst>
            </a:pPr>
            <a:r>
              <a:rPr lang="en-US" altLang="ja-JP" sz="1400" b="1" dirty="0" smtClean="0">
                <a:latin typeface="Helvetica Neue"/>
              </a:rPr>
              <a:t>					To be modified only in next </a:t>
            </a:r>
            <a:r>
              <a:rPr lang="ja-JP" altLang="en-US" sz="1400" b="1" dirty="0" smtClean="0">
                <a:latin typeface="Helvetica Neue"/>
              </a:rPr>
              <a:t> </a:t>
            </a:r>
            <a:r>
              <a:rPr lang="en-US" altLang="ja-JP" sz="1400" b="1" dirty="0" smtClean="0">
                <a:latin typeface="Helvetica Neue"/>
              </a:rPr>
              <a:t>module</a:t>
            </a:r>
            <a:r>
              <a:rPr lang="en-US" altLang="ja-JP" sz="1400" b="1" dirty="0">
                <a:latin typeface="Helvetica Neue"/>
              </a:rPr>
              <a:t>.</a:t>
            </a:r>
            <a:endParaRPr lang="en-US" altLang="ja-JP" sz="1400" b="1" dirty="0" smtClean="0">
              <a:latin typeface="Helvetica Neue"/>
            </a:endParaRPr>
          </a:p>
          <a:p>
            <a:pPr marL="0" lvl="1">
              <a:lnSpc>
                <a:spcPts val="1600"/>
              </a:lnSpc>
              <a:tabLst>
                <a:tab pos="541338" algn="l"/>
                <a:tab pos="714375" algn="l"/>
              </a:tabLst>
            </a:pPr>
            <a:r>
              <a:rPr lang="en-US" altLang="ja-JP" sz="1400" b="1" dirty="0" smtClean="0">
                <a:latin typeface="Helvetica Neue"/>
              </a:rPr>
              <a:t>	Asia GEM module: 	Large gaps of the segmented electrodes on the top surface 					of GEM </a:t>
            </a:r>
            <a:r>
              <a:rPr lang="en-US" altLang="ja-JP" sz="1400" b="1" dirty="0">
                <a:latin typeface="Helvetica Neue"/>
              </a:rPr>
              <a:t> </a:t>
            </a:r>
            <a:r>
              <a:rPr lang="en-US" altLang="ja-JP" sz="1400" b="1" dirty="0" smtClean="0">
                <a:latin typeface="Helvetica Neue"/>
              </a:rPr>
              <a:t>(a simple mistake </a:t>
            </a:r>
            <a:r>
              <a:rPr lang="en-US" altLang="ja-JP" sz="1400" b="1" dirty="0" smtClean="0">
                <a:latin typeface="Helvetica Neue"/>
              </a:rPr>
              <a:t>with a fear </a:t>
            </a:r>
            <a:r>
              <a:rPr lang="en-US" altLang="ja-JP" sz="1400" b="1" dirty="0" smtClean="0">
                <a:latin typeface="Helvetica Neue"/>
              </a:rPr>
              <a:t>for GEM breakdown)</a:t>
            </a:r>
          </a:p>
          <a:p>
            <a:pPr lvl="1">
              <a:lnSpc>
                <a:spcPts val="1600"/>
              </a:lnSpc>
            </a:pPr>
            <a:endParaRPr lang="en-US" altLang="ja-JP" b="1" i="1" dirty="0" smtClean="0">
              <a:latin typeface="Helvetica Neue"/>
            </a:endParaRPr>
          </a:p>
          <a:p>
            <a:pPr marL="4763" lvl="1">
              <a:lnSpc>
                <a:spcPts val="1600"/>
              </a:lnSpc>
            </a:pPr>
            <a:r>
              <a:rPr lang="en-US" altLang="ja-JP" b="1" i="1" dirty="0" smtClean="0">
                <a:latin typeface="Helvetica Neue"/>
              </a:rPr>
              <a:t>(2)  Distortions at the module boundary and the 1mm gap:</a:t>
            </a:r>
          </a:p>
          <a:p>
            <a:pPr marL="4763" lvl="1">
              <a:lnSpc>
                <a:spcPts val="1600"/>
              </a:lnSpc>
            </a:pPr>
            <a:endParaRPr lang="en-US" altLang="ja-JP" b="1" i="1" dirty="0" smtClean="0">
              <a:latin typeface="Helvetica Neue"/>
            </a:endParaRPr>
          </a:p>
          <a:p>
            <a:pPr marL="0" lvl="1">
              <a:lnSpc>
                <a:spcPts val="1600"/>
              </a:lnSpc>
              <a:tabLst>
                <a:tab pos="541338" algn="l"/>
              </a:tabLst>
            </a:pPr>
            <a:r>
              <a:rPr lang="en-US" altLang="ja-JP" sz="1400" b="1" dirty="0" smtClean="0">
                <a:latin typeface="Helvetica Neue"/>
              </a:rPr>
              <a:t>	E-field calculation and simulation can suggest solutions to reduce the distortion.</a:t>
            </a:r>
          </a:p>
          <a:p>
            <a:pPr marL="0" lvl="1">
              <a:lnSpc>
                <a:spcPts val="1600"/>
              </a:lnSpc>
              <a:tabLst>
                <a:tab pos="541338" algn="l"/>
              </a:tabLst>
            </a:pPr>
            <a:r>
              <a:rPr lang="en-US" altLang="ja-JP" sz="1400" b="1" dirty="0" smtClean="0">
                <a:latin typeface="Helvetica Neue"/>
              </a:rPr>
              <a:t>	Confirm the solutions by beam tests or laser- beam tests.</a:t>
            </a:r>
          </a:p>
          <a:p>
            <a:pPr marL="455613" lvl="1">
              <a:lnSpc>
                <a:spcPts val="1600"/>
              </a:lnSpc>
            </a:pPr>
            <a:endParaRPr lang="en-US" altLang="ja-JP" sz="1600" b="1" dirty="0" smtClean="0">
              <a:latin typeface="Helvetica Neue"/>
            </a:endParaRPr>
          </a:p>
          <a:p>
            <a:pPr marL="4763" lvl="1">
              <a:lnSpc>
                <a:spcPts val="1600"/>
              </a:lnSpc>
            </a:pPr>
            <a:r>
              <a:rPr lang="en-US" altLang="ja-JP" b="1" i="1" dirty="0" smtClean="0">
                <a:latin typeface="Helvetica Neue"/>
              </a:rPr>
              <a:t>(3)</a:t>
            </a:r>
            <a:r>
              <a:rPr lang="en-US" altLang="ja-JP" b="1" i="1" dirty="0">
                <a:latin typeface="Helvetica Neue"/>
              </a:rPr>
              <a:t> </a:t>
            </a:r>
            <a:r>
              <a:rPr lang="en-US" altLang="ja-JP" b="1" i="1" dirty="0" smtClean="0">
                <a:latin typeface="Helvetica Neue"/>
              </a:rPr>
              <a:t>  Develop  software to correct  remaining distortion</a:t>
            </a:r>
            <a:r>
              <a:rPr lang="en-US" altLang="ja-JP" b="1" i="1" dirty="0">
                <a:latin typeface="Helvetica Neue"/>
              </a:rPr>
              <a:t> </a:t>
            </a:r>
            <a:r>
              <a:rPr lang="en-US" altLang="ja-JP" b="1" i="1" dirty="0" smtClean="0">
                <a:latin typeface="Helvetica Neue"/>
              </a:rPr>
              <a:t>after (1) and (2)</a:t>
            </a:r>
          </a:p>
          <a:p>
            <a:pPr marL="4763" lvl="1">
              <a:tabLst>
                <a:tab pos="361950" algn="l"/>
              </a:tabLst>
            </a:pPr>
            <a:endParaRPr lang="en-US" altLang="ja-JP" sz="1400" b="1" u="sng" dirty="0">
              <a:latin typeface="Helvetica Neue"/>
            </a:endParaRPr>
          </a:p>
          <a:p>
            <a:pPr marL="4763" lvl="1">
              <a:tabLst>
                <a:tab pos="361950" algn="l"/>
              </a:tabLst>
            </a:pPr>
            <a:r>
              <a:rPr lang="en-US" altLang="ja-JP" sz="1400" b="1" dirty="0" smtClean="0">
                <a:latin typeface="Helvetica Neue"/>
              </a:rPr>
              <a:t>	  S</a:t>
            </a:r>
            <a:r>
              <a:rPr lang="en-US" altLang="ja-JP" sz="1600" b="1" dirty="0" smtClean="0">
                <a:latin typeface="Helvetica Neue"/>
              </a:rPr>
              <a:t>ome</a:t>
            </a:r>
            <a:r>
              <a:rPr lang="en-US" altLang="ja-JP" sz="1400" b="1" dirty="0" smtClean="0">
                <a:latin typeface="Helvetica Neue"/>
              </a:rPr>
              <a:t> deterioration of the spatial resolution  will remain after the correction.</a:t>
            </a:r>
          </a:p>
        </p:txBody>
      </p:sp>
    </p:spTree>
    <p:extLst>
      <p:ext uri="{BB962C8B-B14F-4D97-AF65-F5344CB8AC3E}">
        <p14:creationId xmlns:p14="http://schemas.microsoft.com/office/powerpoint/2010/main" val="760787780"/>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a:xfrm>
            <a:off x="301552" y="116632"/>
            <a:ext cx="8568952" cy="1224136"/>
          </a:xfrm>
        </p:spPr>
        <p:txBody>
          <a:bodyPr/>
          <a:lstStyle/>
          <a:p>
            <a:pPr marL="360408" indent="-360408" defTabSz="642915" eaLnBrk="1" hangingPunct="1">
              <a:spcBef>
                <a:spcPts val="773"/>
              </a:spcBef>
            </a:pPr>
            <a:r>
              <a:rPr lang="en-US" altLang="ja-JP" sz="2000" dirty="0" smtClean="0">
                <a:sym typeface="Helvetica Neue" charset="0"/>
              </a:rPr>
              <a:t>Remaining Issues</a:t>
            </a:r>
            <a:r>
              <a:rPr lang="en-US" altLang="ja-JP" sz="2000" dirty="0">
                <a:sym typeface="Helvetica Neue" charset="0"/>
              </a:rPr>
              <a:t/>
            </a:r>
            <a:br>
              <a:rPr lang="en-US" altLang="ja-JP" sz="2000" dirty="0">
                <a:sym typeface="Helvetica Neue" charset="0"/>
              </a:rPr>
            </a:br>
            <a:r>
              <a:rPr lang="en-US" altLang="ja-JP" sz="2400" u="sng" dirty="0" smtClean="0"/>
              <a:t>Cooling and Temperature </a:t>
            </a:r>
            <a:r>
              <a:rPr lang="en-US" altLang="ja-JP" sz="2400" u="sng" dirty="0"/>
              <a:t>C</a:t>
            </a:r>
            <a:r>
              <a:rPr lang="en-US" altLang="ja-JP" sz="2400" u="sng" dirty="0" smtClean="0"/>
              <a:t>ontrol of TPC endplate</a:t>
            </a:r>
            <a:endParaRPr lang="en-US" altLang="ja-JP" sz="2400" u="sng" dirty="0">
              <a:sym typeface="Helvetica Neue Medium" pitchFamily="-84" charset="0"/>
            </a:endParaRPr>
          </a:p>
        </p:txBody>
      </p:sp>
      <p:sp>
        <p:nvSpPr>
          <p:cNvPr id="54274" name="スライド番号プレースホルダー 5"/>
          <p:cNvSpPr>
            <a:spLocks noGrp="1"/>
          </p:cNvSpPr>
          <p:nvPr>
            <p:ph type="sldNum" sz="quarter" idx="10"/>
          </p:nvPr>
        </p:nvSpPr>
        <p:spPr>
          <a:noFill/>
        </p:spPr>
        <p:txBody>
          <a:bodyPr/>
          <a:lstStyle>
            <a:lvl1pPr eaLnBrk="0" hangingPunct="0">
              <a:spcBef>
                <a:spcPct val="20000"/>
              </a:spcBef>
              <a:buClr>
                <a:schemeClr val="hlink"/>
              </a:buClr>
              <a:buSzPct val="80000"/>
              <a:buFont typeface="Arial" pitchFamily="34" charset="0"/>
              <a:buChar char="►"/>
              <a:defRPr kumimoji="1" sz="3200">
                <a:solidFill>
                  <a:schemeClr val="tx1"/>
                </a:solidFill>
                <a:latin typeface="Tahoma" pitchFamily="34" charset="0"/>
                <a:ea typeface="ＭＳ Ｐゴシック" pitchFamily="50" charset="-128"/>
              </a:defRPr>
            </a:lvl1pPr>
            <a:lvl2pPr marL="742418" indent="-285546" eaLnBrk="0" hangingPunct="0">
              <a:spcBef>
                <a:spcPct val="20000"/>
              </a:spcBef>
              <a:buClr>
                <a:schemeClr val="folHlink"/>
              </a:buClr>
              <a:buFont typeface="Wingdings" pitchFamily="2" charset="2"/>
              <a:buChar char="§"/>
              <a:defRPr kumimoji="1" sz="2800">
                <a:solidFill>
                  <a:schemeClr val="tx1"/>
                </a:solidFill>
                <a:latin typeface="Tahoma" pitchFamily="34" charset="0"/>
                <a:ea typeface="ＭＳ Ｐゴシック" pitchFamily="50" charset="-128"/>
              </a:defRPr>
            </a:lvl2pPr>
            <a:lvl3pPr marL="1142178" indent="-228434" eaLnBrk="0" hangingPunct="0">
              <a:spcBef>
                <a:spcPct val="20000"/>
              </a:spcBef>
              <a:buClr>
                <a:schemeClr val="hlink"/>
              </a:buClr>
              <a:buSzPct val="80000"/>
              <a:buFont typeface="Arial" pitchFamily="34" charset="0"/>
              <a:buChar char="►"/>
              <a:defRPr kumimoji="1" sz="2400">
                <a:solidFill>
                  <a:schemeClr val="tx1"/>
                </a:solidFill>
                <a:latin typeface="Tahoma" pitchFamily="34" charset="0"/>
                <a:ea typeface="ＭＳ Ｐゴシック" pitchFamily="50" charset="-128"/>
              </a:defRPr>
            </a:lvl3pPr>
            <a:lvl4pPr marL="1599052" indent="-228434" eaLnBrk="0" hangingPunct="0">
              <a:spcBef>
                <a:spcPct val="20000"/>
              </a:spcBef>
              <a:buClr>
                <a:schemeClr val="folHlink"/>
              </a:buClr>
              <a:buFont typeface="Wingdings" pitchFamily="2" charset="2"/>
              <a:buChar char="§"/>
              <a:defRPr kumimoji="1" sz="2000">
                <a:solidFill>
                  <a:schemeClr val="tx1"/>
                </a:solidFill>
                <a:latin typeface="Tahoma" pitchFamily="34" charset="0"/>
                <a:ea typeface="ＭＳ Ｐゴシック" pitchFamily="50" charset="-128"/>
              </a:defRPr>
            </a:lvl4pPr>
            <a:lvl5pPr marL="2055930" indent="-228434" eaLnBrk="0" hangingPunct="0">
              <a:spcBef>
                <a:spcPct val="20000"/>
              </a:spcBef>
              <a:buClr>
                <a:schemeClr val="hlink"/>
              </a:buClr>
              <a:buSzPct val="80000"/>
              <a:buFont typeface="Arial" pitchFamily="34" charset="0"/>
              <a:buChar char="►"/>
              <a:defRPr kumimoji="1" sz="2000">
                <a:solidFill>
                  <a:schemeClr val="tx1"/>
                </a:solidFill>
                <a:latin typeface="Tahoma" pitchFamily="34" charset="0"/>
                <a:ea typeface="ＭＳ Ｐゴシック" pitchFamily="50" charset="-128"/>
              </a:defRPr>
            </a:lvl5pPr>
            <a:lvl6pPr marL="2512802" indent="-228434" eaLnBrk="0" fontAlgn="base" hangingPunct="0">
              <a:spcBef>
                <a:spcPct val="20000"/>
              </a:spcBef>
              <a:spcAft>
                <a:spcPct val="0"/>
              </a:spcAft>
              <a:buClr>
                <a:schemeClr val="hlink"/>
              </a:buClr>
              <a:buSzPct val="80000"/>
              <a:buFont typeface="Arial" pitchFamily="34" charset="0"/>
              <a:buChar char="►"/>
              <a:defRPr kumimoji="1" sz="2000">
                <a:solidFill>
                  <a:schemeClr val="tx1"/>
                </a:solidFill>
                <a:latin typeface="Tahoma" pitchFamily="34" charset="0"/>
                <a:ea typeface="ＭＳ Ｐゴシック" pitchFamily="50" charset="-128"/>
              </a:defRPr>
            </a:lvl6pPr>
            <a:lvl7pPr marL="2969672" indent="-228434" eaLnBrk="0" fontAlgn="base" hangingPunct="0">
              <a:spcBef>
                <a:spcPct val="20000"/>
              </a:spcBef>
              <a:spcAft>
                <a:spcPct val="0"/>
              </a:spcAft>
              <a:buClr>
                <a:schemeClr val="hlink"/>
              </a:buClr>
              <a:buSzPct val="80000"/>
              <a:buFont typeface="Arial" pitchFamily="34" charset="0"/>
              <a:buChar char="►"/>
              <a:defRPr kumimoji="1" sz="2000">
                <a:solidFill>
                  <a:schemeClr val="tx1"/>
                </a:solidFill>
                <a:latin typeface="Tahoma" pitchFamily="34" charset="0"/>
                <a:ea typeface="ＭＳ Ｐゴシック" pitchFamily="50" charset="-128"/>
              </a:defRPr>
            </a:lvl7pPr>
            <a:lvl8pPr marL="3426547" indent="-228434" eaLnBrk="0" fontAlgn="base" hangingPunct="0">
              <a:spcBef>
                <a:spcPct val="20000"/>
              </a:spcBef>
              <a:spcAft>
                <a:spcPct val="0"/>
              </a:spcAft>
              <a:buClr>
                <a:schemeClr val="hlink"/>
              </a:buClr>
              <a:buSzPct val="80000"/>
              <a:buFont typeface="Arial" pitchFamily="34" charset="0"/>
              <a:buChar char="►"/>
              <a:defRPr kumimoji="1" sz="2000">
                <a:solidFill>
                  <a:schemeClr val="tx1"/>
                </a:solidFill>
                <a:latin typeface="Tahoma" pitchFamily="34" charset="0"/>
                <a:ea typeface="ＭＳ Ｐゴシック" pitchFamily="50" charset="-128"/>
              </a:defRPr>
            </a:lvl8pPr>
            <a:lvl9pPr marL="3883415" indent="-228434" eaLnBrk="0" fontAlgn="base" hangingPunct="0">
              <a:spcBef>
                <a:spcPct val="20000"/>
              </a:spcBef>
              <a:spcAft>
                <a:spcPct val="0"/>
              </a:spcAft>
              <a:buClr>
                <a:schemeClr val="hlink"/>
              </a:buClr>
              <a:buSzPct val="80000"/>
              <a:buFont typeface="Arial" pitchFamily="34" charset="0"/>
              <a:buChar char="►"/>
              <a:defRPr kumimoji="1" sz="2000">
                <a:solidFill>
                  <a:schemeClr val="tx1"/>
                </a:solidFill>
                <a:latin typeface="Tahoma" pitchFamily="34" charset="0"/>
                <a:ea typeface="ＭＳ Ｐゴシック" pitchFamily="50" charset="-128"/>
              </a:defRPr>
            </a:lvl9pPr>
          </a:lstStyle>
          <a:p>
            <a:pPr eaLnBrk="1" hangingPunct="1">
              <a:spcBef>
                <a:spcPct val="0"/>
              </a:spcBef>
              <a:buClrTx/>
              <a:buSzTx/>
              <a:buFontTx/>
              <a:buNone/>
            </a:pPr>
            <a:fld id="{FD98631B-C707-4A1B-827B-BB53078C05DD}" type="slidenum">
              <a:rPr kumimoji="0" lang="en-US" altLang="ja-JP" sz="1000">
                <a:solidFill>
                  <a:srgbClr val="FFFFFF"/>
                </a:solidFill>
                <a:latin typeface="Arial" pitchFamily="34" charset="0"/>
              </a:rPr>
              <a:pPr eaLnBrk="1" hangingPunct="1">
                <a:spcBef>
                  <a:spcPct val="0"/>
                </a:spcBef>
                <a:buClrTx/>
                <a:buSzTx/>
                <a:buFontTx/>
                <a:buNone/>
              </a:pPr>
              <a:t>9</a:t>
            </a:fld>
            <a:endParaRPr kumimoji="0" lang="en-US" altLang="ja-JP" sz="1000">
              <a:solidFill>
                <a:srgbClr val="FFFFFF"/>
              </a:solidFill>
              <a:latin typeface="Arial" pitchFamily="34" charset="0"/>
            </a:endParaRPr>
          </a:p>
        </p:txBody>
      </p:sp>
      <p:sp>
        <p:nvSpPr>
          <p:cNvPr id="2" name="テキスト ボックス 1"/>
          <p:cNvSpPr txBox="1"/>
          <p:nvPr/>
        </p:nvSpPr>
        <p:spPr>
          <a:xfrm>
            <a:off x="769604" y="1412776"/>
            <a:ext cx="7834844" cy="4968552"/>
          </a:xfrm>
          <a:prstGeom prst="rect">
            <a:avLst/>
          </a:prstGeom>
          <a:noFill/>
        </p:spPr>
        <p:txBody>
          <a:bodyPr wrap="square" rtlCol="0">
            <a:noAutofit/>
          </a:bodyPr>
          <a:lstStyle/>
          <a:p>
            <a:pPr algn="just"/>
            <a:r>
              <a:rPr lang="en-US" altLang="ja-JP" b="1" i="1" dirty="0" smtClean="0">
                <a:latin typeface="Helvetica Neue"/>
              </a:rPr>
              <a:t>Two </a:t>
            </a:r>
            <a:r>
              <a:rPr lang="en-US" altLang="ja-JP" b="1" i="1" dirty="0">
                <a:latin typeface="Helvetica Neue"/>
              </a:rPr>
              <a:t>phase CO2 (2PCO2) </a:t>
            </a:r>
            <a:r>
              <a:rPr lang="en-US" altLang="ja-JP" b="1" i="1" dirty="0" smtClean="0">
                <a:latin typeface="Helvetica Neue"/>
              </a:rPr>
              <a:t>cooling</a:t>
            </a:r>
            <a:r>
              <a:rPr lang="en-US" altLang="ja-JP" b="1" i="1" dirty="0">
                <a:latin typeface="Helvetica Neue"/>
              </a:rPr>
              <a:t> </a:t>
            </a:r>
            <a:r>
              <a:rPr lang="en-US" altLang="ja-JP" b="1" i="1" dirty="0" smtClean="0">
                <a:latin typeface="Helvetica Neue"/>
              </a:rPr>
              <a:t>for ILD TPC endplates:</a:t>
            </a:r>
          </a:p>
          <a:p>
            <a:pPr algn="just"/>
            <a:endParaRPr lang="en-US" altLang="ja-JP" b="1" i="1" dirty="0">
              <a:latin typeface="Helvetica Neue"/>
            </a:endParaRPr>
          </a:p>
          <a:p>
            <a:pPr marL="360363" algn="just"/>
            <a:r>
              <a:rPr lang="en-US" altLang="ja-JP" sz="1400" b="1" dirty="0" smtClean="0">
                <a:latin typeface="Helvetica Neue"/>
              </a:rPr>
              <a:t>Installing readout electronics directly on the MPGD module while we keep the pad plane of the module at a given TPC temperature.  The temperature control of the pad plane of the module and a proper cooling of electronics become important. 2PCO2 cooling has advantages of constant temperature and high pressure and compact cooling circuit.</a:t>
            </a:r>
          </a:p>
          <a:p>
            <a:pPr marL="455613" lvl="1"/>
            <a:endParaRPr lang="en-US" altLang="ja-JP" sz="1600" b="1" dirty="0">
              <a:latin typeface="Helvetica Neue"/>
            </a:endParaRPr>
          </a:p>
          <a:p>
            <a:pPr marL="447675" lvl="1" indent="-447675"/>
            <a:r>
              <a:rPr lang="en-US" altLang="ja-JP" sz="1600" b="1" i="1" dirty="0" smtClean="0">
                <a:latin typeface="Helvetica Neue"/>
              </a:rPr>
              <a:t>(1)  Set up two small 2PCO2 cooling units for test  at KEK and DESY (currently at  NIKHEF) in the beginning of 2014.</a:t>
            </a:r>
          </a:p>
          <a:p>
            <a:pPr marL="363538" lvl="1" indent="-363538">
              <a:buAutoNum type="arabicParenBoth" startAt="2"/>
            </a:pPr>
            <a:r>
              <a:rPr lang="en-US" altLang="ja-JP" sz="1600" b="1" i="1" dirty="0" smtClean="0">
                <a:latin typeface="Helvetica Neue"/>
              </a:rPr>
              <a:t>The first cooling test of the T2K electronics on the </a:t>
            </a:r>
            <a:r>
              <a:rPr lang="en-US" altLang="ja-JP" sz="1600" b="1" i="1" dirty="0" err="1">
                <a:latin typeface="Helvetica Neue"/>
              </a:rPr>
              <a:t>M</a:t>
            </a:r>
            <a:r>
              <a:rPr lang="en-US" altLang="ja-JP" sz="1600" b="1" i="1" dirty="0" err="1" smtClean="0">
                <a:latin typeface="Helvetica Neue"/>
              </a:rPr>
              <a:t>icromegas</a:t>
            </a:r>
            <a:r>
              <a:rPr lang="en-US" altLang="ja-JP" sz="1600" b="1" i="1" dirty="0" smtClean="0">
                <a:latin typeface="Helvetica Neue"/>
              </a:rPr>
              <a:t> </a:t>
            </a:r>
            <a:r>
              <a:rPr lang="en-US" altLang="ja-JP" sz="1600" b="1" i="1" dirty="0" smtClean="0">
                <a:latin typeface="Helvetica Neue"/>
              </a:rPr>
              <a:t>module soon.  Mock up tests for the S-ALTRO16 electronics  in early 2014.</a:t>
            </a:r>
          </a:p>
          <a:p>
            <a:pPr marL="0" lvl="1"/>
            <a:endParaRPr lang="en-US" altLang="ja-JP" sz="1600" b="1" i="1" dirty="0" smtClean="0">
              <a:latin typeface="Helvetica Neue"/>
            </a:endParaRPr>
          </a:p>
          <a:p>
            <a:pPr marL="346075" lvl="1" indent="-342900">
              <a:buFont typeface="+mj-lt"/>
              <a:buAutoNum type="arabicPeriod"/>
            </a:pPr>
            <a:endParaRPr lang="en-US" altLang="ja-JP" sz="1600" b="1" dirty="0">
              <a:latin typeface="Helvetica Neue"/>
            </a:endParaRPr>
          </a:p>
          <a:p>
            <a:pPr marL="3175" lvl="1" algn="just"/>
            <a:r>
              <a:rPr lang="en-US" altLang="ja-JP" b="1" i="1" dirty="0" smtClean="0">
                <a:latin typeface="Helvetica Neue"/>
              </a:rPr>
              <a:t>Thermal design of the whole ILD TPC :</a:t>
            </a:r>
          </a:p>
          <a:p>
            <a:pPr marL="3175" lvl="1" algn="just"/>
            <a:endParaRPr lang="en-US" altLang="ja-JP" b="1" i="1" dirty="0" smtClean="0">
              <a:latin typeface="Helvetica Neue"/>
            </a:endParaRPr>
          </a:p>
          <a:p>
            <a:pPr marL="265113" lvl="1" algn="just"/>
            <a:r>
              <a:rPr lang="en-US" altLang="ja-JP" sz="1600" b="1" dirty="0" smtClean="0">
                <a:latin typeface="Helvetica Neue"/>
              </a:rPr>
              <a:t>ILD TPC design has no thermal jackets on the field cages to minimize the material budget. Addressed </a:t>
            </a:r>
            <a:r>
              <a:rPr lang="en-US" altLang="ja-JP" sz="1600" b="1" dirty="0">
                <a:latin typeface="Helvetica Neue"/>
              </a:rPr>
              <a:t>in the final design of ILD TPC. </a:t>
            </a:r>
            <a:endParaRPr lang="en-US" altLang="ja-JP" sz="1600" b="1" dirty="0" smtClean="0">
              <a:latin typeface="Helvetica Neue"/>
            </a:endParaRPr>
          </a:p>
          <a:p>
            <a:pPr marL="3175" lvl="1"/>
            <a:endParaRPr lang="en-US" altLang="ja-JP" sz="1600" b="1" dirty="0">
              <a:latin typeface="Helvetica Neue"/>
            </a:endParaRPr>
          </a:p>
          <a:p>
            <a:pPr marL="346075" lvl="1" indent="-342900">
              <a:buFont typeface="+mj-lt"/>
              <a:buAutoNum type="arabicPeriod"/>
            </a:pPr>
            <a:endParaRPr lang="en-US" altLang="ja-JP" sz="1600" b="1" dirty="0">
              <a:latin typeface="Helvetica Neue"/>
            </a:endParaRPr>
          </a:p>
          <a:p>
            <a:pPr marL="455613" lvl="1"/>
            <a:endParaRPr lang="en-US" altLang="ja-JP" sz="1600" b="1" dirty="0">
              <a:latin typeface="Helvetica Neue"/>
            </a:endParaRPr>
          </a:p>
          <a:p>
            <a:pPr marL="455613" lvl="1"/>
            <a:endParaRPr lang="en-US" altLang="ja-JP" sz="1600" b="1" dirty="0" smtClean="0">
              <a:latin typeface="Helvetica Neue"/>
            </a:endParaRPr>
          </a:p>
          <a:p>
            <a:pPr marL="4763" lvl="1"/>
            <a:endParaRPr lang="en-US" altLang="ja-JP" sz="1600" b="1" dirty="0">
              <a:latin typeface="Helvetica Neue"/>
            </a:endParaRPr>
          </a:p>
          <a:p>
            <a:pPr marL="4763" lvl="1"/>
            <a:r>
              <a:rPr lang="en-US" altLang="ja-JP" sz="1600" b="1" dirty="0" smtClean="0">
                <a:latin typeface="Helvetica Neue"/>
              </a:rPr>
              <a:t>	</a:t>
            </a:r>
          </a:p>
          <a:p>
            <a:endParaRPr kumimoji="1" lang="en-US" altLang="ja-JP" b="1" dirty="0">
              <a:latin typeface="Helvetica Neue"/>
            </a:endParaRPr>
          </a:p>
        </p:txBody>
      </p:sp>
    </p:spTree>
    <p:extLst>
      <p:ext uri="{BB962C8B-B14F-4D97-AF65-F5344CB8AC3E}">
        <p14:creationId xmlns:p14="http://schemas.microsoft.com/office/powerpoint/2010/main" val="2181308313"/>
      </p:ext>
    </p:extLst>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LC Physics Title (middle)">
  <a:themeElements>
    <a:clrScheme name="ILC Physics Title (midd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LC Physics Title (middle)">
      <a:majorFont>
        <a:latin typeface="Helvetica Neue"/>
        <a:ea typeface="ヒラギノ角ゴ ProN W6"/>
        <a:cs typeface="ヒラギノ角ゴ ProN W6"/>
      </a:majorFont>
      <a:minorFont>
        <a:latin typeface="ヒラギノ角ゴ Pro W3"/>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ヒラギノ角ゴ Pro W3" charset="0"/>
            <a:ea typeface="ヒラギノ角ゴ Pro W3" charset="0"/>
            <a:cs typeface="ヒラギノ角ゴ Pro W3" charset="0"/>
            <a:sym typeface="ヒラギノ角ゴ Pro W3"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ヒラギノ角ゴ Pro W3" charset="0"/>
            <a:ea typeface="ヒラギノ角ゴ Pro W3" charset="0"/>
            <a:cs typeface="ヒラギノ角ゴ Pro W3" charset="0"/>
            <a:sym typeface="ヒラギノ角ゴ Pro W3" charset="0"/>
          </a:defRPr>
        </a:defPPr>
      </a:lstStyle>
    </a:lnDef>
  </a:objectDefaults>
  <a:extraClrSchemeLst>
    <a:extraClrScheme>
      <a:clrScheme name="ILC Physics Title (midd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ILC Physics Title (middle)">
  <a:themeElements>
    <a:clrScheme name="ILC Physics Title (midd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LC Physics Title (middle)">
      <a:majorFont>
        <a:latin typeface="Helvetica Neue"/>
        <a:ea typeface="ヒラギノ角ゴ ProN W6"/>
        <a:cs typeface="ヒラギノ角ゴ ProN W6"/>
      </a:majorFont>
      <a:minorFont>
        <a:latin typeface="ヒラギノ角ゴ Pro W3"/>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ヒラギノ角ゴ Pro W3" charset="0"/>
            <a:ea typeface="ヒラギノ角ゴ Pro W3" charset="0"/>
            <a:cs typeface="ヒラギノ角ゴ Pro W3" charset="0"/>
            <a:sym typeface="ヒラギノ角ゴ Pro W3"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ヒラギノ角ゴ Pro W3" charset="0"/>
            <a:ea typeface="ヒラギノ角ゴ Pro W3" charset="0"/>
            <a:cs typeface="ヒラギノ角ゴ Pro W3" charset="0"/>
            <a:sym typeface="ヒラギノ角ゴ Pro W3" charset="0"/>
          </a:defRPr>
        </a:defPPr>
      </a:lstStyle>
    </a:lnDef>
  </a:objectDefaults>
  <a:extraClrSchemeLst>
    <a:extraClrScheme>
      <a:clrScheme name="ILC Physics Title (midd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2488</TotalTime>
  <Words>982</Words>
  <Application>Microsoft Office PowerPoint</Application>
  <PresentationFormat>画面に合わせる (4:3)</PresentationFormat>
  <Paragraphs>273</Paragraphs>
  <Slides>17</Slides>
  <Notes>0</Notes>
  <HiddenSlides>0</HiddenSlides>
  <MMClips>0</MMClips>
  <ScaleCrop>false</ScaleCrop>
  <HeadingPairs>
    <vt:vector size="4" baseType="variant">
      <vt:variant>
        <vt:lpstr>テーマ</vt:lpstr>
      </vt:variant>
      <vt:variant>
        <vt:i4>2</vt:i4>
      </vt:variant>
      <vt:variant>
        <vt:lpstr>スライド タイトル</vt:lpstr>
      </vt:variant>
      <vt:variant>
        <vt:i4>17</vt:i4>
      </vt:variant>
    </vt:vector>
  </HeadingPairs>
  <TitlesOfParts>
    <vt:vector size="19" baseType="lpstr">
      <vt:lpstr>ILC Physics Title (middle)</vt:lpstr>
      <vt:lpstr>1_ILC Physics Title (middle)</vt:lpstr>
      <vt:lpstr>Outlook of  R&amp;D for the ILD TPC  LCTPC Review  by  the ECFA Detector R&amp;D Panel on 4 November 2013</vt:lpstr>
      <vt:lpstr>R&amp;D for MPGD TPC  Before ILD DBD for ILC</vt:lpstr>
      <vt:lpstr>R&amp;D for MPGD TPC  After ILD DBD for ILC</vt:lpstr>
      <vt:lpstr>A Possible Schedule of ILC in Japan  As presented in the 2013 ILD meeting in Cracow</vt:lpstr>
      <vt:lpstr>Remaining R&amp;D Issues </vt:lpstr>
      <vt:lpstr>Remaining Issues Ion Gate: The most urgent issue</vt:lpstr>
      <vt:lpstr>Remaining Issues MPGD technologies and MPGD modules</vt:lpstr>
      <vt:lpstr>Remaining Issues Local Distortion</vt:lpstr>
      <vt:lpstr>Remaining Issues Cooling and Temperature Control of TPC endplate</vt:lpstr>
      <vt:lpstr>Remaining Issues Power pulsing and power delivery</vt:lpstr>
      <vt:lpstr>Remaining Issues Demonstrations in the 3.5T magnetic field</vt:lpstr>
      <vt:lpstr>Remaining Issues Optimization of ILD TPC </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Takeshi</dc:creator>
  <cp:lastModifiedBy>Takeshi</cp:lastModifiedBy>
  <cp:revision>169</cp:revision>
  <cp:lastPrinted>2013-11-04T09:31:12Z</cp:lastPrinted>
  <dcterms:created xsi:type="dcterms:W3CDTF">2013-10-27T13:29:02Z</dcterms:created>
  <dcterms:modified xsi:type="dcterms:W3CDTF">2013-11-04T09:31:54Z</dcterms:modified>
</cp:coreProperties>
</file>