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2"/>
    <p:restoredTop sz="94667"/>
  </p:normalViewPr>
  <p:slideViewPr>
    <p:cSldViewPr snapToGrid="0" snapToObjects="1">
      <p:cViewPr varScale="1">
        <p:scale>
          <a:sx n="93" d="100"/>
          <a:sy n="93" d="100"/>
        </p:scale>
        <p:origin x="21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01A19-045C-2847-B3EB-AC8396C5DBB4}" type="datetimeFigureOut">
              <a:rPr lang="en-US" smtClean="0"/>
              <a:t>12/5/17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0FFA8-CC7C-8A4A-A713-971871C0E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2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60C1-67B5-5145-B111-B88B1A7DDEB0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2696-A3AA-0746-9ACC-75E4266D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3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60C1-67B5-5145-B111-B88B1A7DDEB0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2696-A3AA-0746-9ACC-75E4266D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6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60C1-67B5-5145-B111-B88B1A7DDEB0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2696-A3AA-0746-9ACC-75E4266D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2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60C1-67B5-5145-B111-B88B1A7DDEB0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2696-A3AA-0746-9ACC-75E4266D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60C1-67B5-5145-B111-B88B1A7DDEB0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2696-A3AA-0746-9ACC-75E4266D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2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60C1-67B5-5145-B111-B88B1A7DDEB0}" type="datetimeFigureOut">
              <a:rPr lang="en-US" smtClean="0"/>
              <a:t>12/5/17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2696-A3AA-0746-9ACC-75E4266D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60C1-67B5-5145-B111-B88B1A7DDEB0}" type="datetimeFigureOut">
              <a:rPr lang="en-US" smtClean="0"/>
              <a:t>12/5/17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2696-A3AA-0746-9ACC-75E4266D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2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60C1-67B5-5145-B111-B88B1A7DDEB0}" type="datetimeFigureOut">
              <a:rPr lang="en-US" smtClean="0"/>
              <a:t>12/5/17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2696-A3AA-0746-9ACC-75E4266D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0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60C1-67B5-5145-B111-B88B1A7DDEB0}" type="datetimeFigureOut">
              <a:rPr lang="en-US" smtClean="0"/>
              <a:t>12/5/17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2696-A3AA-0746-9ACC-75E4266D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60C1-67B5-5145-B111-B88B1A7DDEB0}" type="datetimeFigureOut">
              <a:rPr lang="en-US" smtClean="0"/>
              <a:t>12/5/17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2696-A3AA-0746-9ACC-75E4266D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4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60C1-67B5-5145-B111-B88B1A7DDEB0}" type="datetimeFigureOut">
              <a:rPr lang="en-US" smtClean="0"/>
              <a:t>12/5/17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2696-A3AA-0746-9ACC-75E4266D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3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13" y="1262743"/>
            <a:ext cx="11800115" cy="4914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460C1-67B5-5145-B111-B88B1A7DDEB0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72696-A3AA-0746-9ACC-75E4266D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7030A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LUXE: </a:t>
            </a:r>
            <a:r>
              <a:rPr lang="en-US" dirty="0" err="1" smtClean="0"/>
              <a:t>organisational</a:t>
            </a:r>
            <a:r>
              <a:rPr lang="en-US" dirty="0" smtClean="0"/>
              <a:t> aspects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3611662"/>
            <a:ext cx="9144000" cy="2503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Beate</a:t>
            </a:r>
            <a:r>
              <a:rPr lang="en-US" dirty="0" smtClean="0"/>
              <a:t> </a:t>
            </a:r>
            <a:r>
              <a:rPr lang="en-US" dirty="0" smtClean="0"/>
              <a:t>Heinemann</a:t>
            </a:r>
          </a:p>
          <a:p>
            <a:r>
              <a:rPr lang="en-US" dirty="0" smtClean="0"/>
              <a:t>(DESY and Univ. Freiburg)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Dec. 7</a:t>
            </a:r>
            <a:r>
              <a:rPr lang="en-US" baseline="30000" dirty="0" smtClean="0"/>
              <a:t>th</a:t>
            </a:r>
            <a:r>
              <a:rPr lang="en-US" dirty="0" smtClean="0"/>
              <a:t> 2017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05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DSF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3" y="1262743"/>
            <a:ext cx="6203981" cy="51657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Very strong support from XFEL directorate</a:t>
            </a:r>
          </a:p>
          <a:p>
            <a:r>
              <a:rPr lang="en-US" dirty="0" smtClean="0"/>
              <a:t>Stated time commitments:</a:t>
            </a:r>
          </a:p>
          <a:p>
            <a:pPr lvl="1"/>
            <a:r>
              <a:rPr lang="en-US" dirty="0" err="1" smtClean="0"/>
              <a:t>Beate</a:t>
            </a:r>
            <a:r>
              <a:rPr lang="en-US" dirty="0" smtClean="0"/>
              <a:t>: 25% (detectors)</a:t>
            </a:r>
          </a:p>
          <a:p>
            <a:pPr lvl="1"/>
            <a:r>
              <a:rPr lang="en-US" dirty="0" smtClean="0"/>
              <a:t>Andreas: 10% (theory)</a:t>
            </a:r>
          </a:p>
          <a:p>
            <a:pPr lvl="1"/>
            <a:r>
              <a:rPr lang="en-US" dirty="0" smtClean="0"/>
              <a:t>Anthony: 30% (theory)</a:t>
            </a:r>
          </a:p>
          <a:p>
            <a:pPr lvl="1"/>
            <a:r>
              <a:rPr lang="en-US" dirty="0" smtClean="0"/>
              <a:t>Matthew: 30% (detectors)</a:t>
            </a:r>
          </a:p>
          <a:p>
            <a:pPr lvl="1"/>
            <a:r>
              <a:rPr lang="en-US" dirty="0" smtClean="0"/>
              <a:t>Jenny: 10-20% (detectors)</a:t>
            </a:r>
          </a:p>
          <a:p>
            <a:pPr lvl="1"/>
            <a:r>
              <a:rPr lang="en-US" dirty="0" smtClean="0"/>
              <a:t>Evgeni: 20% (beam line)</a:t>
            </a:r>
          </a:p>
          <a:p>
            <a:r>
              <a:rPr lang="en-US" dirty="0" smtClean="0"/>
              <a:t>Have received positive confirmation that DSF proposal successful!</a:t>
            </a:r>
          </a:p>
          <a:p>
            <a:pPr lvl="1"/>
            <a:r>
              <a:rPr lang="en-US" dirty="0" smtClean="0"/>
              <a:t>Money starting Jan. 1</a:t>
            </a:r>
            <a:r>
              <a:rPr lang="en-US" baseline="30000" dirty="0" smtClean="0"/>
              <a:t>st</a:t>
            </a:r>
            <a:r>
              <a:rPr lang="en-US" dirty="0" smtClean="0"/>
              <a:t> 2018</a:t>
            </a:r>
          </a:p>
          <a:p>
            <a:pPr lvl="1"/>
            <a:r>
              <a:rPr lang="en-US" smtClean="0"/>
              <a:t>Need </a:t>
            </a:r>
            <a:r>
              <a:rPr lang="en-US" dirty="0" smtClean="0"/>
              <a:t>to hire postdoc ASAP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980" y="180109"/>
            <a:ext cx="5385619" cy="64008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  <a:reflection endPos="0" dist="508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029267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Workshop next summer at DESY (2 days?)</a:t>
            </a:r>
          </a:p>
          <a:p>
            <a:pPr lvl="1"/>
            <a:r>
              <a:rPr lang="en-US" dirty="0" smtClean="0"/>
              <a:t>Possible dates: </a:t>
            </a:r>
          </a:p>
          <a:p>
            <a:pPr lvl="2"/>
            <a:r>
              <a:rPr lang="en-US" dirty="0" smtClean="0"/>
              <a:t>May 28/29, May 31/June1, June 18/19, June 21/22, June 27-29, Aug. 8-10, Aug. 13-17, Aug. 20-23</a:t>
            </a:r>
          </a:p>
          <a:p>
            <a:pPr lvl="1"/>
            <a:r>
              <a:rPr lang="en-US" dirty="0" smtClean="0"/>
              <a:t>Goals:</a:t>
            </a:r>
          </a:p>
          <a:p>
            <a:pPr lvl="2"/>
            <a:r>
              <a:rPr lang="en-US" dirty="0" smtClean="0"/>
              <a:t>Gather theorists to explore/elaborate physics case </a:t>
            </a:r>
          </a:p>
          <a:p>
            <a:pPr lvl="3"/>
            <a:r>
              <a:rPr lang="en-US" dirty="0" smtClean="0"/>
              <a:t>Could have one additional “theory only” day if needed?</a:t>
            </a:r>
          </a:p>
          <a:p>
            <a:pPr lvl="2"/>
            <a:r>
              <a:rPr lang="en-US" dirty="0" smtClean="0"/>
              <a:t>Gather experimentalists to discuss feasibility and gauge interest, e.g. </a:t>
            </a:r>
          </a:p>
          <a:p>
            <a:pPr lvl="3"/>
            <a:r>
              <a:rPr lang="en-US" dirty="0" smtClean="0"/>
              <a:t>David Reiss (SLAC) and Thomas </a:t>
            </a:r>
            <a:r>
              <a:rPr lang="en-US" dirty="0" err="1" smtClean="0"/>
              <a:t>Koffas</a:t>
            </a:r>
            <a:r>
              <a:rPr lang="en-US" dirty="0" smtClean="0"/>
              <a:t> (Carleton) from original E144 experiment</a:t>
            </a:r>
          </a:p>
          <a:p>
            <a:pPr lvl="3"/>
            <a:r>
              <a:rPr lang="en-US" dirty="0" smtClean="0"/>
              <a:t>Halina </a:t>
            </a:r>
            <a:r>
              <a:rPr lang="en-US" dirty="0" err="1" smtClean="0"/>
              <a:t>Abramowicz</a:t>
            </a:r>
            <a:r>
              <a:rPr lang="en-US" dirty="0" smtClean="0"/>
              <a:t> and </a:t>
            </a:r>
            <a:r>
              <a:rPr lang="en-US" dirty="0" err="1" smtClean="0"/>
              <a:t>Aharon</a:t>
            </a:r>
            <a:r>
              <a:rPr lang="en-US" dirty="0" smtClean="0"/>
              <a:t> Levi from </a:t>
            </a:r>
            <a:r>
              <a:rPr lang="en-US" dirty="0"/>
              <a:t>T</a:t>
            </a:r>
            <a:r>
              <a:rPr lang="en-US" dirty="0" smtClean="0"/>
              <a:t>el Aviv University</a:t>
            </a:r>
          </a:p>
          <a:p>
            <a:pPr lvl="3"/>
            <a:r>
              <a:rPr lang="mr-IN" dirty="0" smtClean="0"/>
              <a:t>…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Discuss time scales, for proto-collaboration to write “Letter of intent”?</a:t>
            </a:r>
          </a:p>
          <a:p>
            <a:r>
              <a:rPr lang="en-US" dirty="0" smtClean="0"/>
              <a:t>Start regular monthly meetings now</a:t>
            </a:r>
          </a:p>
          <a:p>
            <a:pPr lvl="1"/>
            <a:r>
              <a:rPr lang="en-US" dirty="0" smtClean="0"/>
              <a:t>E.g. Thursdays 10-12? Or make doodle each time?</a:t>
            </a:r>
          </a:p>
        </p:txBody>
      </p:sp>
    </p:spTree>
    <p:extLst>
      <p:ext uri="{BB962C8B-B14F-4D97-AF65-F5344CB8AC3E}">
        <p14:creationId xmlns:p14="http://schemas.microsoft.com/office/powerpoint/2010/main" val="34279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ork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areas seem natural</a:t>
            </a:r>
          </a:p>
          <a:p>
            <a:pPr lvl="1"/>
            <a:r>
              <a:rPr lang="en-US" dirty="0" smtClean="0"/>
              <a:t>Theoretical calculations  </a:t>
            </a:r>
          </a:p>
          <a:p>
            <a:pPr lvl="1"/>
            <a:r>
              <a:rPr lang="en-US" dirty="0" smtClean="0"/>
              <a:t>Beamline simulation </a:t>
            </a:r>
          </a:p>
          <a:p>
            <a:pPr lvl="1"/>
            <a:r>
              <a:rPr lang="en-US" dirty="0" smtClean="0"/>
              <a:t>Detector simulation </a:t>
            </a:r>
          </a:p>
          <a:p>
            <a:pPr lvl="1"/>
            <a:r>
              <a:rPr lang="en-US" dirty="0" smtClean="0"/>
              <a:t>Laser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40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 with XFEL director tomorrow afternoon</a:t>
            </a:r>
          </a:p>
          <a:p>
            <a:r>
              <a:rPr lang="en-US" dirty="0" smtClean="0"/>
              <a:t>Need to find out planned shutdowns to have target for installation date(s)</a:t>
            </a:r>
          </a:p>
          <a:p>
            <a:r>
              <a:rPr lang="en-US" dirty="0" smtClean="0"/>
              <a:t>Need to hire postdoc for simulation asap</a:t>
            </a:r>
          </a:p>
          <a:p>
            <a:pPr lvl="1"/>
            <a:r>
              <a:rPr lang="en-US" dirty="0" smtClean="0"/>
              <a:t>Am looking at DESY fellow pool. If no adequate candidate have to post the job</a:t>
            </a:r>
          </a:p>
          <a:p>
            <a:pPr lvl="2"/>
            <a:r>
              <a:rPr lang="en-US" dirty="0" smtClean="0"/>
              <a:t>Any good candidates anyone knows? (Ideally have knowledge of beam transport and/or Geant4)</a:t>
            </a:r>
          </a:p>
          <a:p>
            <a:r>
              <a:rPr lang="en-US" dirty="0" smtClean="0"/>
              <a:t>Laser seems to be most difficult and expensive part	</a:t>
            </a:r>
          </a:p>
          <a:p>
            <a:pPr lvl="1"/>
            <a:r>
              <a:rPr lang="en-US" dirty="0" smtClean="0"/>
              <a:t>See Ingmar’s talk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9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299</Words>
  <Application>Microsoft Macintosh PowerPoint</Application>
  <PresentationFormat>Widescreen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Mangal</vt:lpstr>
      <vt:lpstr>Arial</vt:lpstr>
      <vt:lpstr>Office Theme</vt:lpstr>
      <vt:lpstr>LUXE: organisational aspects</vt:lpstr>
      <vt:lpstr>DSF Proposal</vt:lpstr>
      <vt:lpstr>Meetings</vt:lpstr>
      <vt:lpstr>Work areas</vt:lpstr>
      <vt:lpstr>Miscellaneous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Parameters for LUXE</dc:title>
  <dc:creator>heinemannbeate@gmail.com</dc:creator>
  <cp:lastModifiedBy>heinemannbeate@gmail.com</cp:lastModifiedBy>
  <cp:revision>45</cp:revision>
  <cp:lastPrinted>2017-06-07T14:15:28Z</cp:lastPrinted>
  <dcterms:created xsi:type="dcterms:W3CDTF">2017-06-07T12:07:12Z</dcterms:created>
  <dcterms:modified xsi:type="dcterms:W3CDTF">2017-12-05T13:52:58Z</dcterms:modified>
</cp:coreProperties>
</file>