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handoutMasterIdLst>
    <p:handoutMasterId r:id="rId23"/>
  </p:handoutMasterIdLst>
  <p:sldIdLst>
    <p:sldId id="862" r:id="rId2"/>
    <p:sldId id="917" r:id="rId3"/>
    <p:sldId id="918" r:id="rId4"/>
    <p:sldId id="892" r:id="rId5"/>
    <p:sldId id="904" r:id="rId6"/>
    <p:sldId id="916" r:id="rId7"/>
    <p:sldId id="919" r:id="rId8"/>
    <p:sldId id="815" r:id="rId9"/>
    <p:sldId id="889" r:id="rId10"/>
    <p:sldId id="910" r:id="rId11"/>
    <p:sldId id="905" r:id="rId12"/>
    <p:sldId id="907" r:id="rId13"/>
    <p:sldId id="911" r:id="rId14"/>
    <p:sldId id="926" r:id="rId15"/>
    <p:sldId id="920" r:id="rId16"/>
    <p:sldId id="921" r:id="rId17"/>
    <p:sldId id="922" r:id="rId18"/>
    <p:sldId id="912" r:id="rId19"/>
    <p:sldId id="925" r:id="rId20"/>
    <p:sldId id="890" r:id="rId21"/>
  </p:sldIdLst>
  <p:sldSz cx="9144000" cy="6858000" type="screen4x3"/>
  <p:notesSz cx="6858000" cy="9144000"/>
  <p:defaultTextStyle>
    <a:defPPr>
      <a:defRPr lang="en-US"/>
    </a:defPPr>
    <a:lvl1pPr algn="l" rtl="0" eaLnBrk="0" fontAlgn="ctr" hangingPunct="0">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eaLnBrk="0" fontAlgn="ctr" hangingPunct="0">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eaLnBrk="0" fontAlgn="ctr" hangingPunct="0">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eaLnBrk="0" fontAlgn="ctr" hangingPunct="0">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eaLnBrk="0" fontAlgn="ctr" hangingPunct="0">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83"/>
    <a:srgbClr val="EBF010"/>
    <a:srgbClr val="FFEF6C"/>
    <a:srgbClr val="000076"/>
    <a:srgbClr val="CDFFCB"/>
    <a:srgbClr val="2AFF02"/>
    <a:srgbClr val="FF9FCF"/>
    <a:srgbClr val="FFE5F2"/>
    <a:srgbClr val="577700"/>
    <a:srgbClr val="698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2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51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Unicode MS"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Unicode MS" charset="0"/>
              </a:defRPr>
            </a:lvl1pPr>
          </a:lstStyle>
          <a:p>
            <a:pPr>
              <a:defRPr/>
            </a:pPr>
            <a:fld id="{11D8DB34-B73B-F144-9826-428F637BB118}" type="datetimeFigureOut">
              <a:rPr lang="en-US"/>
              <a:pPr>
                <a:defRPr/>
              </a:pPr>
              <a:t>23/04/2014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Unicode M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Unicode MS" charset="0"/>
              </a:defRPr>
            </a:lvl1pPr>
          </a:lstStyle>
          <a:p>
            <a:pPr>
              <a:defRPr/>
            </a:pPr>
            <a:fld id="{96C4298E-68B4-6947-8839-855C45F33A0D}" type="slidenum">
              <a:rPr lang="en-US"/>
              <a:pPr>
                <a:defRPr/>
              </a:pPr>
              <a:t>‹#›</a:t>
            </a:fld>
            <a:endParaRPr lang="en-US"/>
          </a:p>
        </p:txBody>
      </p:sp>
    </p:spTree>
    <p:extLst>
      <p:ext uri="{BB962C8B-B14F-4D97-AF65-F5344CB8AC3E}">
        <p14:creationId xmlns:p14="http://schemas.microsoft.com/office/powerpoint/2010/main" val="1993173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fontAlgn="base">
              <a:defRPr sz="1200">
                <a:cs typeface="Arial Unicode MS"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fontAlgn="base">
              <a:defRPr sz="1200">
                <a:cs typeface="Arial Unicode MS"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fontAlgn="base">
              <a:defRPr sz="1200">
                <a:cs typeface="Arial Unicode MS"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fontAlgn="base">
              <a:defRPr sz="1200">
                <a:cs typeface="Arial Unicode MS" charset="0"/>
              </a:defRPr>
            </a:lvl1pPr>
          </a:lstStyle>
          <a:p>
            <a:pPr>
              <a:defRPr/>
            </a:pPr>
            <a:fld id="{413FCB45-9045-044F-B18D-D0D3F5F6B8C0}" type="slidenum">
              <a:rPr lang="en-US"/>
              <a:pPr>
                <a:defRPr/>
              </a:pPr>
              <a:t>‹#›</a:t>
            </a:fld>
            <a:endParaRPr lang="en-US"/>
          </a:p>
        </p:txBody>
      </p:sp>
    </p:spTree>
    <p:extLst>
      <p:ext uri="{BB962C8B-B14F-4D97-AF65-F5344CB8AC3E}">
        <p14:creationId xmlns:p14="http://schemas.microsoft.com/office/powerpoint/2010/main" val="28491820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Unicode MS" charset="0"/>
      </a:defRPr>
    </a:lvl1pPr>
    <a:lvl2pPr marL="457200" algn="l" rtl="0" eaLnBrk="0" fontAlgn="base" hangingPunct="0">
      <a:spcBef>
        <a:spcPct val="30000"/>
      </a:spcBef>
      <a:spcAft>
        <a:spcPct val="0"/>
      </a:spcAft>
      <a:defRPr sz="1200" kern="1200">
        <a:solidFill>
          <a:schemeClr val="tx1"/>
        </a:solidFill>
        <a:latin typeface="Arial" charset="0"/>
        <a:ea typeface="Arial Unicode MS" charset="0"/>
        <a:cs typeface="Arial Unicode MS" charset="0"/>
      </a:defRPr>
    </a:lvl2pPr>
    <a:lvl3pPr marL="914400" algn="l" rtl="0" eaLnBrk="0" fontAlgn="base" hangingPunct="0">
      <a:spcBef>
        <a:spcPct val="30000"/>
      </a:spcBef>
      <a:spcAft>
        <a:spcPct val="0"/>
      </a:spcAft>
      <a:defRPr sz="1200" kern="1200">
        <a:solidFill>
          <a:schemeClr val="tx1"/>
        </a:solidFill>
        <a:latin typeface="Arial" charset="0"/>
        <a:ea typeface="Arial Unicode MS" charset="0"/>
        <a:cs typeface="Arial Unicode MS" charset="0"/>
      </a:defRPr>
    </a:lvl3pPr>
    <a:lvl4pPr marL="1371600" algn="l" rtl="0" eaLnBrk="0" fontAlgn="base" hangingPunct="0">
      <a:spcBef>
        <a:spcPct val="30000"/>
      </a:spcBef>
      <a:spcAft>
        <a:spcPct val="0"/>
      </a:spcAft>
      <a:defRPr sz="1200" kern="1200">
        <a:solidFill>
          <a:schemeClr val="tx1"/>
        </a:solidFill>
        <a:latin typeface="Arial" charset="0"/>
        <a:ea typeface="Arial Unicode MS" charset="0"/>
        <a:cs typeface="Arial Unicode MS" charset="0"/>
      </a:defRPr>
    </a:lvl4pPr>
    <a:lvl5pPr marL="1828800" algn="l" rtl="0" eaLnBrk="0" fontAlgn="base" hangingPunct="0">
      <a:spcBef>
        <a:spcPct val="30000"/>
      </a:spcBef>
      <a:spcAft>
        <a:spcPct val="0"/>
      </a:spcAft>
      <a:defRPr sz="1200" kern="1200">
        <a:solidFill>
          <a:schemeClr val="tx1"/>
        </a:solidFill>
        <a:latin typeface="Arial" charset="0"/>
        <a:ea typeface="Arial Unicode MS" charset="0"/>
        <a:cs typeface="Arial Unicode MS"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p:txBody>
          <a:bodyPr/>
          <a:lstStyle/>
          <a:p>
            <a:pPr>
              <a:defRPr/>
            </a:pPr>
            <a:endParaRPr kumimoji="1" lang="ja-JP" altLang="en-US">
              <a:cs typeface="ＭＳ Ｐゴシック" charset="0"/>
            </a:endParaRPr>
          </a:p>
        </p:txBody>
      </p:sp>
      <p:sp>
        <p:nvSpPr>
          <p:cNvPr id="65540" name="スライド番号プレースホルダー 3"/>
          <p:cNvSpPr>
            <a:spLocks noGrp="1"/>
          </p:cNvSpPr>
          <p:nvPr>
            <p:ph type="sldNum" sz="quarter" idx="5"/>
          </p:nvPr>
        </p:nvSpPr>
        <p:spPr/>
        <p:txBody>
          <a:bodyPr/>
          <a:lstStyle>
            <a:lvl1pPr defTabSz="914485">
              <a:defRPr sz="2300">
                <a:solidFill>
                  <a:schemeClr val="tx1"/>
                </a:solidFill>
                <a:latin typeface="Arial" charset="0"/>
                <a:ea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ctr"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ctr"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ctr"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ctr" hangingPunct="0">
              <a:spcBef>
                <a:spcPct val="0"/>
              </a:spcBef>
              <a:spcAft>
                <a:spcPct val="0"/>
              </a:spcAft>
              <a:defRPr sz="2300">
                <a:solidFill>
                  <a:schemeClr val="tx1"/>
                </a:solidFill>
                <a:latin typeface="Arial" charset="0"/>
                <a:ea typeface="ＭＳ Ｐゴシック" charset="0"/>
              </a:defRPr>
            </a:lvl9pPr>
          </a:lstStyle>
          <a:p>
            <a:pPr>
              <a:defRPr/>
            </a:pPr>
            <a:fld id="{AD8133B1-C04B-8949-A15B-555F3BF2C725}" type="slidenum">
              <a:rPr kumimoji="1" lang="ja-JP" altLang="en-US" sz="1200" smtClean="0">
                <a:cs typeface="ＭＳ Ｐゴシック" charset="0"/>
              </a:rPr>
              <a:pPr>
                <a:defRPr/>
              </a:pPr>
              <a:t>10</a:t>
            </a:fld>
            <a:endParaRPr kumimoji="1" lang="ja-JP" altLang="en-US" sz="1200" smtClean="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p:txBody>
          <a:bodyPr/>
          <a:lstStyle/>
          <a:p>
            <a:pPr>
              <a:defRPr/>
            </a:pPr>
            <a:endParaRPr kumimoji="1" lang="ja-JP" altLang="en-US">
              <a:cs typeface="ＭＳ Ｐゴシック" charset="0"/>
            </a:endParaRPr>
          </a:p>
        </p:txBody>
      </p:sp>
      <p:sp>
        <p:nvSpPr>
          <p:cNvPr id="65540" name="スライド番号プレースホルダー 3"/>
          <p:cNvSpPr>
            <a:spLocks noGrp="1"/>
          </p:cNvSpPr>
          <p:nvPr>
            <p:ph type="sldNum" sz="quarter" idx="5"/>
          </p:nvPr>
        </p:nvSpPr>
        <p:spPr/>
        <p:txBody>
          <a:bodyPr/>
          <a:lstStyle>
            <a:lvl1pPr defTabSz="914485">
              <a:defRPr sz="2300">
                <a:solidFill>
                  <a:schemeClr val="tx1"/>
                </a:solidFill>
                <a:latin typeface="Arial" charset="0"/>
                <a:ea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ctr"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ctr"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ctr"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ctr" hangingPunct="0">
              <a:spcBef>
                <a:spcPct val="0"/>
              </a:spcBef>
              <a:spcAft>
                <a:spcPct val="0"/>
              </a:spcAft>
              <a:defRPr sz="2300">
                <a:solidFill>
                  <a:schemeClr val="tx1"/>
                </a:solidFill>
                <a:latin typeface="Arial" charset="0"/>
                <a:ea typeface="ＭＳ Ｐゴシック" charset="0"/>
              </a:defRPr>
            </a:lvl9pPr>
          </a:lstStyle>
          <a:p>
            <a:pPr>
              <a:defRPr/>
            </a:pPr>
            <a:fld id="{AD8133B1-C04B-8949-A15B-555F3BF2C725}" type="slidenum">
              <a:rPr kumimoji="1" lang="ja-JP" altLang="en-US" sz="1200" smtClean="0">
                <a:cs typeface="ＭＳ Ｐゴシック" charset="0"/>
              </a:rPr>
              <a:pPr>
                <a:defRPr/>
              </a:pPr>
              <a:t>11</a:t>
            </a:fld>
            <a:endParaRPr kumimoji="1" lang="ja-JP" altLang="en-US" sz="1200" smtClean="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p:txBody>
          <a:bodyPr/>
          <a:lstStyle/>
          <a:p>
            <a:pPr>
              <a:defRPr/>
            </a:pPr>
            <a:endParaRPr kumimoji="1" lang="ja-JP" altLang="en-US">
              <a:cs typeface="ＭＳ Ｐゴシック" charset="0"/>
            </a:endParaRPr>
          </a:p>
        </p:txBody>
      </p:sp>
      <p:sp>
        <p:nvSpPr>
          <p:cNvPr id="65540" name="スライド番号プレースホルダー 3"/>
          <p:cNvSpPr>
            <a:spLocks noGrp="1"/>
          </p:cNvSpPr>
          <p:nvPr>
            <p:ph type="sldNum" sz="quarter" idx="5"/>
          </p:nvPr>
        </p:nvSpPr>
        <p:spPr/>
        <p:txBody>
          <a:bodyPr/>
          <a:lstStyle>
            <a:lvl1pPr defTabSz="914485">
              <a:defRPr sz="2300">
                <a:solidFill>
                  <a:schemeClr val="tx1"/>
                </a:solidFill>
                <a:latin typeface="Arial" charset="0"/>
                <a:ea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ctr"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ctr"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ctr"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ctr" hangingPunct="0">
              <a:spcBef>
                <a:spcPct val="0"/>
              </a:spcBef>
              <a:spcAft>
                <a:spcPct val="0"/>
              </a:spcAft>
              <a:defRPr sz="2300">
                <a:solidFill>
                  <a:schemeClr val="tx1"/>
                </a:solidFill>
                <a:latin typeface="Arial" charset="0"/>
                <a:ea typeface="ＭＳ Ｐゴシック" charset="0"/>
              </a:defRPr>
            </a:lvl9pPr>
          </a:lstStyle>
          <a:p>
            <a:pPr>
              <a:defRPr/>
            </a:pPr>
            <a:fld id="{AD8133B1-C04B-8949-A15B-555F3BF2C725}" type="slidenum">
              <a:rPr kumimoji="1" lang="ja-JP" altLang="en-US" sz="1200" smtClean="0">
                <a:cs typeface="ＭＳ Ｐゴシック" charset="0"/>
              </a:rPr>
              <a:pPr>
                <a:defRPr/>
              </a:pPr>
              <a:t>12</a:t>
            </a:fld>
            <a:endParaRPr kumimoji="1" lang="ja-JP" altLang="en-US" sz="1200" smtClean="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13</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14</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15</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16</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17</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18</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19</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2</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20</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3</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C2D860-907E-BF4D-8EF3-51050D44A2C0}" type="slidenum">
              <a:rPr lang="en-US"/>
              <a:pPr>
                <a:defRPr/>
              </a:pPr>
              <a:t>4</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5</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6</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4D889-4AB9-1742-8DE9-579FC0431888}" type="slidenum">
              <a:rPr lang="en-US"/>
              <a:pPr>
                <a:defRPr/>
              </a:pPr>
              <a:t>7</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p:txBody>
          <a:bodyPr/>
          <a:lstStyle/>
          <a:p>
            <a:pPr>
              <a:defRPr/>
            </a:pPr>
            <a:endParaRPr kumimoji="1" lang="ja-JP" altLang="en-US">
              <a:cs typeface="ＭＳ Ｐゴシック" charset="0"/>
            </a:endParaRPr>
          </a:p>
        </p:txBody>
      </p:sp>
      <p:sp>
        <p:nvSpPr>
          <p:cNvPr id="65540" name="スライド番号プレースホルダー 3"/>
          <p:cNvSpPr>
            <a:spLocks noGrp="1"/>
          </p:cNvSpPr>
          <p:nvPr>
            <p:ph type="sldNum" sz="quarter" idx="5"/>
          </p:nvPr>
        </p:nvSpPr>
        <p:spPr/>
        <p:txBody>
          <a:bodyPr/>
          <a:lstStyle>
            <a:lvl1pPr defTabSz="914485">
              <a:defRPr sz="2300">
                <a:solidFill>
                  <a:schemeClr val="tx1"/>
                </a:solidFill>
                <a:latin typeface="Arial" charset="0"/>
                <a:ea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ctr"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ctr"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ctr"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ctr" hangingPunct="0">
              <a:spcBef>
                <a:spcPct val="0"/>
              </a:spcBef>
              <a:spcAft>
                <a:spcPct val="0"/>
              </a:spcAft>
              <a:defRPr sz="2300">
                <a:solidFill>
                  <a:schemeClr val="tx1"/>
                </a:solidFill>
                <a:latin typeface="Arial" charset="0"/>
                <a:ea typeface="ＭＳ Ｐゴシック" charset="0"/>
              </a:defRPr>
            </a:lvl9pPr>
          </a:lstStyle>
          <a:p>
            <a:pPr>
              <a:defRPr/>
            </a:pPr>
            <a:fld id="{AD8133B1-C04B-8949-A15B-555F3BF2C725}" type="slidenum">
              <a:rPr kumimoji="1" lang="ja-JP" altLang="en-US" sz="1200" smtClean="0">
                <a:cs typeface="ＭＳ Ｐゴシック" charset="0"/>
              </a:rPr>
              <a:pPr>
                <a:defRPr/>
              </a:pPr>
              <a:t>8</a:t>
            </a:fld>
            <a:endParaRPr kumimoji="1" lang="ja-JP" altLang="en-US" sz="1200" smtClean="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p:txBody>
          <a:bodyPr/>
          <a:lstStyle/>
          <a:p>
            <a:pPr>
              <a:defRPr/>
            </a:pPr>
            <a:endParaRPr kumimoji="1" lang="ja-JP" altLang="en-US">
              <a:cs typeface="ＭＳ Ｐゴシック" charset="0"/>
            </a:endParaRPr>
          </a:p>
        </p:txBody>
      </p:sp>
      <p:sp>
        <p:nvSpPr>
          <p:cNvPr id="65540" name="スライド番号プレースホルダー 3"/>
          <p:cNvSpPr>
            <a:spLocks noGrp="1"/>
          </p:cNvSpPr>
          <p:nvPr>
            <p:ph type="sldNum" sz="quarter" idx="5"/>
          </p:nvPr>
        </p:nvSpPr>
        <p:spPr/>
        <p:txBody>
          <a:bodyPr/>
          <a:lstStyle>
            <a:lvl1pPr defTabSz="914485">
              <a:defRPr sz="2300">
                <a:solidFill>
                  <a:schemeClr val="tx1"/>
                </a:solidFill>
                <a:latin typeface="Arial" charset="0"/>
                <a:ea typeface="ＭＳ Ｐゴシック" charset="0"/>
              </a:defRPr>
            </a:lvl1pPr>
            <a:lvl2pPr marL="702756" indent="-270291" defTabSz="914485">
              <a:defRPr sz="2300">
                <a:solidFill>
                  <a:schemeClr val="tx1"/>
                </a:solidFill>
                <a:latin typeface="Arial" charset="0"/>
                <a:ea typeface="ＭＳ Ｐゴシック" charset="0"/>
              </a:defRPr>
            </a:lvl2pPr>
            <a:lvl3pPr marL="1081164" indent="-216233" defTabSz="914485">
              <a:defRPr sz="2300">
                <a:solidFill>
                  <a:schemeClr val="tx1"/>
                </a:solidFill>
                <a:latin typeface="Arial" charset="0"/>
                <a:ea typeface="ＭＳ Ｐゴシック" charset="0"/>
              </a:defRPr>
            </a:lvl3pPr>
            <a:lvl4pPr marL="1513629" indent="-216233" defTabSz="914485">
              <a:defRPr sz="2300">
                <a:solidFill>
                  <a:schemeClr val="tx1"/>
                </a:solidFill>
                <a:latin typeface="Arial" charset="0"/>
                <a:ea typeface="ＭＳ Ｐゴシック" charset="0"/>
              </a:defRPr>
            </a:lvl4pPr>
            <a:lvl5pPr marL="1946095" indent="-216233" defTabSz="914485">
              <a:defRPr sz="2300">
                <a:solidFill>
                  <a:schemeClr val="tx1"/>
                </a:solidFill>
                <a:latin typeface="Arial" charset="0"/>
                <a:ea typeface="ＭＳ Ｐゴシック" charset="0"/>
              </a:defRPr>
            </a:lvl5pPr>
            <a:lvl6pPr marL="2378560" indent="-216233" defTabSz="914485" eaLnBrk="0" fontAlgn="ctr"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ctr"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ctr"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ctr" hangingPunct="0">
              <a:spcBef>
                <a:spcPct val="0"/>
              </a:spcBef>
              <a:spcAft>
                <a:spcPct val="0"/>
              </a:spcAft>
              <a:defRPr sz="2300">
                <a:solidFill>
                  <a:schemeClr val="tx1"/>
                </a:solidFill>
                <a:latin typeface="Arial" charset="0"/>
                <a:ea typeface="ＭＳ Ｐゴシック" charset="0"/>
              </a:defRPr>
            </a:lvl9pPr>
          </a:lstStyle>
          <a:p>
            <a:pPr>
              <a:defRPr/>
            </a:pPr>
            <a:fld id="{AD8133B1-C04B-8949-A15B-555F3BF2C725}" type="slidenum">
              <a:rPr kumimoji="1" lang="ja-JP" altLang="en-US" sz="1200" smtClean="0">
                <a:cs typeface="ＭＳ Ｐゴシック" charset="0"/>
              </a:rPr>
              <a:pPr>
                <a:defRPr/>
              </a:pPr>
              <a:t>9</a:t>
            </a:fld>
            <a:endParaRPr kumimoji="1" lang="ja-JP" altLang="en-US" sz="1200" smtClean="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5"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1295400" y="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cs typeface="Arial Unicode MS" charset="0"/>
            </a:endParaRPr>
          </a:p>
        </p:txBody>
      </p:sp>
      <p:sp>
        <p:nvSpPr>
          <p:cNvPr id="5" name="Text Box 10"/>
          <p:cNvSpPr txBox="1">
            <a:spLocks noChangeArrowheads="1"/>
          </p:cNvSpPr>
          <p:nvPr userDrawn="1"/>
        </p:nvSpPr>
        <p:spPr bwMode="auto">
          <a:xfrm>
            <a:off x="1828800" y="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cs typeface="Arial Unicode MS" charset="0"/>
            </a:endParaRPr>
          </a:p>
        </p:txBody>
      </p:sp>
      <p:pic>
        <p:nvPicPr>
          <p:cNvPr id="6" name="Picture 14" descr="avh_logo_n7_word_rgb.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43775" y="44450"/>
            <a:ext cx="17653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DESY-Logo-cyan-RGB_ger.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99592" y="0"/>
            <a:ext cx="11414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p:cNvPicPr>
            <a:picLocks noChangeAspect="1" noChangeArrowheads="1"/>
          </p:cNvPicPr>
          <p:nvPr userDrawn="1"/>
        </p:nvPicPr>
        <p:blipFill>
          <a:blip r:embed="rId4" cstate="screen">
            <a:extLst>
              <a:ext uri="{28A0092B-C50C-407E-A947-70E740481C1C}">
                <a14:useLocalDpi xmlns:a14="http://schemas.microsoft.com/office/drawing/2010/main"/>
              </a:ext>
            </a:extLst>
          </a:blip>
          <a:srcRect l="16827" t="34879" r="66852" b="32123"/>
          <a:stretch>
            <a:fillRect/>
          </a:stretch>
        </p:blipFill>
        <p:spPr bwMode="auto">
          <a:xfrm>
            <a:off x="1907705" y="188640"/>
            <a:ext cx="936104" cy="80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02411" name="Rectangle 11"/>
          <p:cNvSpPr>
            <a:spLocks noGrp="1" noChangeArrowheads="1"/>
          </p:cNvSpPr>
          <p:nvPr>
            <p:ph type="ctrTitle"/>
          </p:nvPr>
        </p:nvSpPr>
        <p:spPr>
          <a:xfrm>
            <a:off x="762000" y="2286000"/>
            <a:ext cx="7772400" cy="1143000"/>
          </a:xfrm>
        </p:spPr>
        <p:txBody>
          <a:bodyPr/>
          <a:lstStyle>
            <a:lvl1pPr>
              <a:defRPr sz="4800"/>
            </a:lvl1pPr>
          </a:lstStyle>
          <a:p>
            <a:pPr lvl="0"/>
            <a:r>
              <a:rPr lang="en-US" noProof="0" smtClean="0"/>
              <a:t>Click to edit Master title style</a:t>
            </a:r>
          </a:p>
        </p:txBody>
      </p:sp>
      <p:sp>
        <p:nvSpPr>
          <p:cNvPr id="9" name="Rectangle 3"/>
          <p:cNvSpPr>
            <a:spLocks noGrp="1" noChangeArrowheads="1"/>
          </p:cNvSpPr>
          <p:nvPr>
            <p:ph type="dt" sz="half" idx="10"/>
          </p:nvPr>
        </p:nvSpPr>
        <p:spPr>
          <a:xfrm>
            <a:off x="228600" y="6248400"/>
            <a:ext cx="2667000" cy="457200"/>
          </a:xfrm>
        </p:spPr>
        <p:txBody>
          <a:bodyPr/>
          <a:lstStyle>
            <a:lvl1pPr>
              <a:defRPr/>
            </a:lvl1pPr>
          </a:lstStyle>
          <a:p>
            <a:pPr>
              <a:defRPr/>
            </a:pPr>
            <a:r>
              <a:rPr lang="en-GB" smtClean="0"/>
              <a:t>B. Foster - Hamburg/DESY -  PRC 4/14</a:t>
            </a:r>
            <a:endParaRPr lang="en-US"/>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1"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66E12A0B-088F-7A4A-8CE6-550A0857873B}" type="slidenum">
              <a:rPr lang="en-US"/>
              <a:pPr>
                <a:defRPr/>
              </a:pPr>
              <a:t>‹#›</a:t>
            </a:fld>
            <a:endParaRPr lang="en-US"/>
          </a:p>
        </p:txBody>
      </p:sp>
      <p:pic>
        <p:nvPicPr>
          <p:cNvPr id="2" name="Picture 1" descr="oxford_log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39" y="0"/>
            <a:ext cx="904032" cy="1096892"/>
          </a:xfrm>
          <a:prstGeom prst="rect">
            <a:avLst/>
          </a:prstGeom>
        </p:spPr>
      </p:pic>
    </p:spTree>
    <p:extLst>
      <p:ext uri="{BB962C8B-B14F-4D97-AF65-F5344CB8AC3E}">
        <p14:creationId xmlns:p14="http://schemas.microsoft.com/office/powerpoint/2010/main" val="18966844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A9CBC7-8EEE-084B-AFB8-B393C72668BF}" type="slidenum">
              <a:rPr lang="en-US"/>
              <a:pPr>
                <a:defRPr/>
              </a:pPr>
              <a:t>‹#›</a:t>
            </a:fld>
            <a:endParaRPr lang="en-US"/>
          </a:p>
        </p:txBody>
      </p:sp>
    </p:spTree>
    <p:extLst>
      <p:ext uri="{BB962C8B-B14F-4D97-AF65-F5344CB8AC3E}">
        <p14:creationId xmlns:p14="http://schemas.microsoft.com/office/powerpoint/2010/main" val="66424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172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0"/>
            <a:ext cx="5676900" cy="6172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8AF05-1273-DF4F-A75E-4D4425143F28}" type="slidenum">
              <a:rPr lang="en-US"/>
              <a:pPr>
                <a:defRPr/>
              </a:pPr>
              <a:t>‹#›</a:t>
            </a:fld>
            <a:endParaRPr lang="en-US"/>
          </a:p>
        </p:txBody>
      </p:sp>
    </p:spTree>
    <p:extLst>
      <p:ext uri="{BB962C8B-B14F-4D97-AF65-F5344CB8AC3E}">
        <p14:creationId xmlns:p14="http://schemas.microsoft.com/office/powerpoint/2010/main" val="157901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01E4E2-A1C2-F244-9519-E61993693C28}" type="slidenum">
              <a:rPr lang="en-US"/>
              <a:pPr>
                <a:defRPr/>
              </a:pPr>
              <a:t>‹#›</a:t>
            </a:fld>
            <a:endParaRPr lang="en-US"/>
          </a:p>
        </p:txBody>
      </p:sp>
    </p:spTree>
    <p:extLst>
      <p:ext uri="{BB962C8B-B14F-4D97-AF65-F5344CB8AC3E}">
        <p14:creationId xmlns:p14="http://schemas.microsoft.com/office/powerpoint/2010/main" val="91525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219200"/>
            <a:ext cx="7772400" cy="24003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85800" y="3771900"/>
            <a:ext cx="7772400" cy="24003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4EA486-97DD-1D4A-80CD-DDFFFABE6A7F}" type="slidenum">
              <a:rPr lang="en-US"/>
              <a:pPr>
                <a:defRPr/>
              </a:pPr>
              <a:t>‹#›</a:t>
            </a:fld>
            <a:endParaRPr lang="en-US"/>
          </a:p>
        </p:txBody>
      </p:sp>
    </p:spTree>
    <p:extLst>
      <p:ext uri="{BB962C8B-B14F-4D97-AF65-F5344CB8AC3E}">
        <p14:creationId xmlns:p14="http://schemas.microsoft.com/office/powerpoint/2010/main" val="321058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276BA-553B-5844-9F65-693FD43519EC}" type="slidenum">
              <a:rPr lang="en-US"/>
              <a:pPr>
                <a:defRPr/>
              </a:pPr>
              <a:t>‹#›</a:t>
            </a:fld>
            <a:endParaRPr lang="en-US"/>
          </a:p>
        </p:txBody>
      </p:sp>
    </p:spTree>
    <p:extLst>
      <p:ext uri="{BB962C8B-B14F-4D97-AF65-F5344CB8AC3E}">
        <p14:creationId xmlns:p14="http://schemas.microsoft.com/office/powerpoint/2010/main" val="360776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3E82A-3B7A-244E-8E8E-FA7698CF3D4B}" type="slidenum">
              <a:rPr lang="en-US"/>
              <a:pPr>
                <a:defRPr/>
              </a:pPr>
              <a:t>‹#›</a:t>
            </a:fld>
            <a:endParaRPr lang="en-US"/>
          </a:p>
        </p:txBody>
      </p:sp>
    </p:spTree>
    <p:extLst>
      <p:ext uri="{BB962C8B-B14F-4D97-AF65-F5344CB8AC3E}">
        <p14:creationId xmlns:p14="http://schemas.microsoft.com/office/powerpoint/2010/main" val="183335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60AECB-16CC-2F4B-9638-46F40C0EC8CA}" type="slidenum">
              <a:rPr lang="en-US"/>
              <a:pPr>
                <a:defRPr/>
              </a:pPr>
              <a:t>‹#›</a:t>
            </a:fld>
            <a:endParaRPr lang="en-US"/>
          </a:p>
        </p:txBody>
      </p:sp>
    </p:spTree>
    <p:extLst>
      <p:ext uri="{BB962C8B-B14F-4D97-AF65-F5344CB8AC3E}">
        <p14:creationId xmlns:p14="http://schemas.microsoft.com/office/powerpoint/2010/main" val="17134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1DE79C-B552-9840-A937-12663498177B}" type="slidenum">
              <a:rPr lang="en-US"/>
              <a:pPr>
                <a:defRPr/>
              </a:pPr>
              <a:t>‹#›</a:t>
            </a:fld>
            <a:endParaRPr lang="en-US"/>
          </a:p>
        </p:txBody>
      </p:sp>
    </p:spTree>
    <p:extLst>
      <p:ext uri="{BB962C8B-B14F-4D97-AF65-F5344CB8AC3E}">
        <p14:creationId xmlns:p14="http://schemas.microsoft.com/office/powerpoint/2010/main" val="998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5E2263-D441-0445-A23B-B738D734BC7A}" type="slidenum">
              <a:rPr lang="en-US"/>
              <a:pPr>
                <a:defRPr/>
              </a:pPr>
              <a:t>‹#›</a:t>
            </a:fld>
            <a:endParaRPr lang="en-US"/>
          </a:p>
        </p:txBody>
      </p:sp>
    </p:spTree>
    <p:extLst>
      <p:ext uri="{BB962C8B-B14F-4D97-AF65-F5344CB8AC3E}">
        <p14:creationId xmlns:p14="http://schemas.microsoft.com/office/powerpoint/2010/main" val="323125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83371E-7C2E-5F4C-ABBD-2C4C77719426}" type="slidenum">
              <a:rPr lang="en-US"/>
              <a:pPr>
                <a:defRPr/>
              </a:pPr>
              <a:t>‹#›</a:t>
            </a:fld>
            <a:endParaRPr lang="en-US"/>
          </a:p>
        </p:txBody>
      </p:sp>
    </p:spTree>
    <p:extLst>
      <p:ext uri="{BB962C8B-B14F-4D97-AF65-F5344CB8AC3E}">
        <p14:creationId xmlns:p14="http://schemas.microsoft.com/office/powerpoint/2010/main" val="220580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739E72-F81A-0246-A74F-F76630A8D20F}" type="slidenum">
              <a:rPr lang="en-US"/>
              <a:pPr>
                <a:defRPr/>
              </a:pPr>
              <a:t>‹#›</a:t>
            </a:fld>
            <a:endParaRPr lang="en-US"/>
          </a:p>
        </p:txBody>
      </p:sp>
    </p:spTree>
    <p:extLst>
      <p:ext uri="{BB962C8B-B14F-4D97-AF65-F5344CB8AC3E}">
        <p14:creationId xmlns:p14="http://schemas.microsoft.com/office/powerpoint/2010/main" val="39314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smtClean="0"/>
              <a:t>B. Foster - Hamburg/DESY -  PRC 4/14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0795D-C168-A049-8D09-47F6B229321F}" type="slidenum">
              <a:rPr lang="en-US"/>
              <a:pPr>
                <a:defRPr/>
              </a:pPr>
              <a:t>‹#›</a:t>
            </a:fld>
            <a:endParaRPr lang="en-US"/>
          </a:p>
        </p:txBody>
      </p:sp>
    </p:spTree>
    <p:extLst>
      <p:ext uri="{BB962C8B-B14F-4D97-AF65-F5344CB8AC3E}">
        <p14:creationId xmlns:p14="http://schemas.microsoft.com/office/powerpoint/2010/main" val="40606021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9200"/>
            <a:ext cx="7772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2700" y="6567488"/>
            <a:ext cx="3576588"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fontAlgn="base">
              <a:defRPr sz="1200">
                <a:cs typeface="Arial Unicode MS" charset="0"/>
              </a:defRPr>
            </a:lvl1pPr>
          </a:lstStyle>
          <a:p>
            <a:pPr>
              <a:defRPr/>
            </a:pPr>
            <a:r>
              <a:rPr lang="en-GB" smtClean="0"/>
              <a:t>B. Foster - Hamburg/DESY -  PRC 4/14</a:t>
            </a:r>
            <a:endParaRPr lang="en-US" dirty="0"/>
          </a:p>
        </p:txBody>
      </p:sp>
      <p:sp>
        <p:nvSpPr>
          <p:cNvPr id="1029" name="Rectangle 5"/>
          <p:cNvSpPr>
            <a:spLocks noGrp="1" noChangeArrowheads="1"/>
          </p:cNvSpPr>
          <p:nvPr>
            <p:ph type="ftr" sz="quarter" idx="3"/>
          </p:nvPr>
        </p:nvSpPr>
        <p:spPr bwMode="auto">
          <a:xfrm>
            <a:off x="2819400" y="6565900"/>
            <a:ext cx="3657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fontAlgn="base">
              <a:defRPr sz="1600" b="1">
                <a:solidFill>
                  <a:srgbClr val="23346C"/>
                </a:solidFill>
                <a:cs typeface="Arial Unicode MS" charset="0"/>
              </a:defRPr>
            </a:lvl1pPr>
          </a:lstStyle>
          <a:p>
            <a:pPr>
              <a:defRPr/>
            </a:pPr>
            <a:endParaRPr lang="en-US"/>
          </a:p>
        </p:txBody>
      </p:sp>
      <p:sp>
        <p:nvSpPr>
          <p:cNvPr id="1030" name="Rectangle 6"/>
          <p:cNvSpPr>
            <a:spLocks noGrp="1" noChangeArrowheads="1"/>
          </p:cNvSpPr>
          <p:nvPr>
            <p:ph type="sldNum" sz="quarter" idx="4"/>
          </p:nvPr>
        </p:nvSpPr>
        <p:spPr bwMode="auto">
          <a:xfrm>
            <a:off x="7226300" y="65532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fontAlgn="base">
              <a:defRPr sz="1400">
                <a:cs typeface="Arial Unicode MS" charset="0"/>
              </a:defRPr>
            </a:lvl1pPr>
          </a:lstStyle>
          <a:p>
            <a:pPr>
              <a:defRPr/>
            </a:pPr>
            <a:fld id="{4A8E5AF9-EB34-3941-A304-02422D2D7D5C}" type="slidenum">
              <a:rPr lang="en-US"/>
              <a:pPr>
                <a:defRPr/>
              </a:pPr>
              <a:t>‹#›</a:t>
            </a:fld>
            <a:endParaRPr lang="en-US"/>
          </a:p>
        </p:txBody>
      </p:sp>
      <p:sp>
        <p:nvSpPr>
          <p:cNvPr id="1041" name="Text Box 17"/>
          <p:cNvSpPr txBox="1">
            <a:spLocks noChangeArrowheads="1"/>
          </p:cNvSpPr>
          <p:nvPr/>
        </p:nvSpPr>
        <p:spPr bwMode="auto">
          <a:xfrm>
            <a:off x="1295400" y="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cs typeface="Arial Unicode MS" charset="0"/>
            </a:endParaRPr>
          </a:p>
        </p:txBody>
      </p:sp>
      <p:sp>
        <p:nvSpPr>
          <p:cNvPr id="1042" name="Text Box 18"/>
          <p:cNvSpPr txBox="1">
            <a:spLocks noChangeArrowheads="1"/>
          </p:cNvSpPr>
          <p:nvPr/>
        </p:nvSpPr>
        <p:spPr bwMode="auto">
          <a:xfrm>
            <a:off x="1828800" y="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2400">
              <a:cs typeface="Arial Unicode MS" charset="0"/>
            </a:endParaRPr>
          </a:p>
        </p:txBody>
      </p:sp>
      <p:sp>
        <p:nvSpPr>
          <p:cNvPr id="1044" name="Rectangle 20"/>
          <p:cNvSpPr>
            <a:spLocks noGrp="1" noChangeArrowheads="1"/>
          </p:cNvSpPr>
          <p:nvPr>
            <p:ph type="title"/>
          </p:nvPr>
        </p:nvSpPr>
        <p:spPr bwMode="auto">
          <a:xfrm>
            <a:off x="1447800" y="0"/>
            <a:ext cx="693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3" name="Picture 21" descr="1024_greendot_divide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0" y="645001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7504" y="116632"/>
            <a:ext cx="576064" cy="576064"/>
          </a:xfrm>
          <a:prstGeom prst="rect">
            <a:avLst/>
          </a:prstGeom>
        </p:spPr>
      </p:pic>
      <p:cxnSp>
        <p:nvCxnSpPr>
          <p:cNvPr id="7" name="Straight Connector 6"/>
          <p:cNvCxnSpPr/>
          <p:nvPr userDrawn="1"/>
        </p:nvCxnSpPr>
        <p:spPr bwMode="auto">
          <a:xfrm>
            <a:off x="827584" y="692696"/>
            <a:ext cx="777686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iming>
    <p:tnLst>
      <p:par>
        <p:cTn xmlns:p14="http://schemas.microsoft.com/office/powerpoint/2010/main" id="1" dur="indefinite" restart="never" nodeType="tmRoot"/>
      </p:par>
    </p:tnLst>
  </p:timing>
  <p:hf hdr="0" ftr="0"/>
  <p:txStyles>
    <p:titleStyle>
      <a:lvl1pPr algn="ctr" rtl="0" eaLnBrk="0" fontAlgn="base" hangingPunct="0">
        <a:spcBef>
          <a:spcPct val="0"/>
        </a:spcBef>
        <a:spcAft>
          <a:spcPct val="0"/>
        </a:spcAft>
        <a:defRPr sz="3600">
          <a:solidFill>
            <a:srgbClr val="23346C"/>
          </a:solidFill>
          <a:latin typeface="+mj-lt"/>
          <a:ea typeface="+mj-ea"/>
          <a:cs typeface="+mj-cs"/>
        </a:defRPr>
      </a:lvl1pPr>
      <a:lvl2pPr algn="ctr" rtl="0" eaLnBrk="0" fontAlgn="base" hangingPunct="0">
        <a:spcBef>
          <a:spcPct val="0"/>
        </a:spcBef>
        <a:spcAft>
          <a:spcPct val="0"/>
        </a:spcAft>
        <a:defRPr sz="3600">
          <a:solidFill>
            <a:srgbClr val="23346C"/>
          </a:solidFill>
          <a:latin typeface="Arial" charset="0"/>
          <a:ea typeface="ＭＳ Ｐゴシック" charset="0"/>
          <a:cs typeface="Arial Unicode MS" charset="0"/>
        </a:defRPr>
      </a:lvl2pPr>
      <a:lvl3pPr algn="ctr" rtl="0" eaLnBrk="0" fontAlgn="base" hangingPunct="0">
        <a:spcBef>
          <a:spcPct val="0"/>
        </a:spcBef>
        <a:spcAft>
          <a:spcPct val="0"/>
        </a:spcAft>
        <a:defRPr sz="3600">
          <a:solidFill>
            <a:srgbClr val="23346C"/>
          </a:solidFill>
          <a:latin typeface="Arial" charset="0"/>
          <a:ea typeface="ＭＳ Ｐゴシック" charset="0"/>
          <a:cs typeface="Arial Unicode MS" charset="0"/>
        </a:defRPr>
      </a:lvl3pPr>
      <a:lvl4pPr algn="ctr" rtl="0" eaLnBrk="0" fontAlgn="base" hangingPunct="0">
        <a:spcBef>
          <a:spcPct val="0"/>
        </a:spcBef>
        <a:spcAft>
          <a:spcPct val="0"/>
        </a:spcAft>
        <a:defRPr sz="3600">
          <a:solidFill>
            <a:srgbClr val="23346C"/>
          </a:solidFill>
          <a:latin typeface="Arial" charset="0"/>
          <a:ea typeface="ＭＳ Ｐゴシック" charset="0"/>
          <a:cs typeface="Arial Unicode MS" charset="0"/>
        </a:defRPr>
      </a:lvl4pPr>
      <a:lvl5pPr algn="ctr" rtl="0" eaLnBrk="0" fontAlgn="base" hangingPunct="0">
        <a:spcBef>
          <a:spcPct val="0"/>
        </a:spcBef>
        <a:spcAft>
          <a:spcPct val="0"/>
        </a:spcAft>
        <a:defRPr sz="3600">
          <a:solidFill>
            <a:srgbClr val="23346C"/>
          </a:solidFill>
          <a:latin typeface="Arial" charset="0"/>
          <a:ea typeface="ＭＳ Ｐゴシック" charset="0"/>
          <a:cs typeface="Arial Unicode MS" charset="0"/>
        </a:defRPr>
      </a:lvl5pPr>
      <a:lvl6pPr marL="457200" algn="ctr" rtl="0" fontAlgn="base">
        <a:spcBef>
          <a:spcPct val="0"/>
        </a:spcBef>
        <a:spcAft>
          <a:spcPct val="0"/>
        </a:spcAft>
        <a:defRPr sz="3600">
          <a:solidFill>
            <a:srgbClr val="23346C"/>
          </a:solidFill>
          <a:latin typeface="Arial" charset="0"/>
          <a:ea typeface="ＭＳ Ｐゴシック" charset="0"/>
          <a:cs typeface="Arial Unicode MS" charset="0"/>
        </a:defRPr>
      </a:lvl6pPr>
      <a:lvl7pPr marL="914400" algn="ctr" rtl="0" fontAlgn="base">
        <a:spcBef>
          <a:spcPct val="0"/>
        </a:spcBef>
        <a:spcAft>
          <a:spcPct val="0"/>
        </a:spcAft>
        <a:defRPr sz="3600">
          <a:solidFill>
            <a:srgbClr val="23346C"/>
          </a:solidFill>
          <a:latin typeface="Arial" charset="0"/>
          <a:ea typeface="ＭＳ Ｐゴシック" charset="0"/>
          <a:cs typeface="Arial Unicode MS" charset="0"/>
        </a:defRPr>
      </a:lvl7pPr>
      <a:lvl8pPr marL="1371600" algn="ctr" rtl="0" fontAlgn="base">
        <a:spcBef>
          <a:spcPct val="0"/>
        </a:spcBef>
        <a:spcAft>
          <a:spcPct val="0"/>
        </a:spcAft>
        <a:defRPr sz="3600">
          <a:solidFill>
            <a:srgbClr val="23346C"/>
          </a:solidFill>
          <a:latin typeface="Arial" charset="0"/>
          <a:ea typeface="ＭＳ Ｐゴシック" charset="0"/>
          <a:cs typeface="Arial Unicode MS" charset="0"/>
        </a:defRPr>
      </a:lvl8pPr>
      <a:lvl9pPr marL="1828800" algn="ctr" rtl="0" fontAlgn="base">
        <a:spcBef>
          <a:spcPct val="0"/>
        </a:spcBef>
        <a:spcAft>
          <a:spcPct val="0"/>
        </a:spcAft>
        <a:defRPr sz="3600">
          <a:solidFill>
            <a:srgbClr val="23346C"/>
          </a:solidFill>
          <a:latin typeface="Arial" charset="0"/>
          <a:ea typeface="ＭＳ Ｐゴシック" charset="0"/>
          <a:cs typeface="Arial Unicode MS" charset="0"/>
        </a:defRPr>
      </a:lvl9pPr>
    </p:titleStyle>
    <p:bodyStyle>
      <a:lvl1pPr marL="342900" indent="-342900" algn="l" rtl="0" eaLnBrk="0" fontAlgn="base" hangingPunct="0">
        <a:spcBef>
          <a:spcPct val="20000"/>
        </a:spcBef>
        <a:spcAft>
          <a:spcPct val="0"/>
        </a:spcAft>
        <a:buChar char="•"/>
        <a:defRPr sz="2800">
          <a:solidFill>
            <a:srgbClr val="23346C"/>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folHlink"/>
          </a:solidFill>
          <a:latin typeface="+mn-lt"/>
          <a:ea typeface="Arial Unicode MS"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Unicode MS"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Unicode MS"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Unicode MS" charset="0"/>
          <a:cs typeface="+mn-cs"/>
        </a:defRPr>
      </a:lvl5pPr>
      <a:lvl6pPr marL="2514600" indent="-228600" algn="l" rtl="0" fontAlgn="base">
        <a:spcBef>
          <a:spcPct val="20000"/>
        </a:spcBef>
        <a:spcAft>
          <a:spcPct val="0"/>
        </a:spcAft>
        <a:buChar char="»"/>
        <a:defRPr sz="2000">
          <a:solidFill>
            <a:schemeClr val="tx1"/>
          </a:solidFill>
          <a:latin typeface="+mn-lt"/>
          <a:ea typeface="Arial Unicode MS" charset="0"/>
          <a:cs typeface="+mn-cs"/>
        </a:defRPr>
      </a:lvl6pPr>
      <a:lvl7pPr marL="2971800" indent="-228600" algn="l" rtl="0" fontAlgn="base">
        <a:spcBef>
          <a:spcPct val="20000"/>
        </a:spcBef>
        <a:spcAft>
          <a:spcPct val="0"/>
        </a:spcAft>
        <a:buChar char="»"/>
        <a:defRPr sz="2000">
          <a:solidFill>
            <a:schemeClr val="tx1"/>
          </a:solidFill>
          <a:latin typeface="+mn-lt"/>
          <a:ea typeface="Arial Unicode MS" charset="0"/>
          <a:cs typeface="+mn-cs"/>
        </a:defRPr>
      </a:lvl7pPr>
      <a:lvl8pPr marL="3429000" indent="-228600" algn="l" rtl="0" fontAlgn="base">
        <a:spcBef>
          <a:spcPct val="20000"/>
        </a:spcBef>
        <a:spcAft>
          <a:spcPct val="0"/>
        </a:spcAft>
        <a:buChar char="»"/>
        <a:defRPr sz="2000">
          <a:solidFill>
            <a:schemeClr val="tx1"/>
          </a:solidFill>
          <a:latin typeface="+mn-lt"/>
          <a:ea typeface="Arial Unicode MS" charset="0"/>
          <a:cs typeface="+mn-cs"/>
        </a:defRPr>
      </a:lvl8pPr>
      <a:lvl9pPr marL="3886200" indent="-228600" algn="l" rtl="0" fontAlgn="base">
        <a:spcBef>
          <a:spcPct val="20000"/>
        </a:spcBef>
        <a:spcAft>
          <a:spcPct val="0"/>
        </a:spcAft>
        <a:buChar char="»"/>
        <a:defRPr sz="2000">
          <a:solidFill>
            <a:schemeClr val="tx1"/>
          </a:solidFill>
          <a:latin typeface="+mn-lt"/>
          <a:ea typeface="Arial Unicode MS"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49696"/>
            <a:ext cx="6934200" cy="914400"/>
          </a:xfrm>
        </p:spPr>
        <p:txBody>
          <a:bodyPr/>
          <a:lstStyle/>
          <a:p>
            <a:pPr eaLnBrk="1" hangingPunct="1">
              <a:defRPr/>
            </a:pPr>
            <a:r>
              <a:rPr lang="en-US" altLang="ja-JP" dirty="0" smtClean="0"/>
              <a:t>Recent Developments on ILC</a:t>
            </a:r>
          </a:p>
        </p:txBody>
      </p:sp>
      <p:sp>
        <p:nvSpPr>
          <p:cNvPr id="680963" name="Rectangle 3"/>
          <p:cNvSpPr>
            <a:spLocks noGrp="1" noChangeArrowheads="1"/>
          </p:cNvSpPr>
          <p:nvPr>
            <p:ph type="body" idx="1"/>
          </p:nvPr>
        </p:nvSpPr>
        <p:spPr>
          <a:xfrm>
            <a:off x="0" y="2276872"/>
            <a:ext cx="9512300" cy="609600"/>
          </a:xfrm>
        </p:spPr>
        <p:txBody>
          <a:bodyPr/>
          <a:lstStyle/>
          <a:p>
            <a:pPr marL="0" indent="0" algn="ctr" eaLnBrk="1" hangingPunct="1">
              <a:buNone/>
            </a:pPr>
            <a:r>
              <a:rPr lang="en-US" sz="3600" dirty="0" smtClean="0">
                <a:latin typeface="Arial" charset="0"/>
                <a:ea typeface="ＭＳ Ｐゴシック" charset="0"/>
                <a:cs typeface="Arial Unicode MS" charset="0"/>
              </a:rPr>
              <a:t>77</a:t>
            </a:r>
            <a:r>
              <a:rPr lang="en-US" sz="3600" baseline="30000" dirty="0" smtClean="0">
                <a:latin typeface="Arial" charset="0"/>
                <a:ea typeface="ＭＳ Ｐゴシック" charset="0"/>
                <a:cs typeface="Arial Unicode MS" charset="0"/>
              </a:rPr>
              <a:t>th</a:t>
            </a:r>
            <a:r>
              <a:rPr lang="en-US" sz="3600" dirty="0" smtClean="0">
                <a:latin typeface="Arial" charset="0"/>
                <a:ea typeface="ＭＳ Ｐゴシック" charset="0"/>
                <a:cs typeface="Arial Unicode MS" charset="0"/>
              </a:rPr>
              <a:t> DESY PRC</a:t>
            </a:r>
          </a:p>
          <a:p>
            <a:pPr marL="0" indent="0" algn="ctr" eaLnBrk="1" hangingPunct="1">
              <a:buNone/>
            </a:pPr>
            <a:r>
              <a:rPr lang="en-US" sz="3600" dirty="0" smtClean="0">
                <a:latin typeface="Arial" charset="0"/>
                <a:ea typeface="ＭＳ Ｐゴシック" charset="0"/>
                <a:cs typeface="Arial Unicode MS" charset="0"/>
              </a:rPr>
              <a:t>Brian </a:t>
            </a:r>
            <a:r>
              <a:rPr lang="en-US" sz="3600" dirty="0">
                <a:latin typeface="Arial" charset="0"/>
                <a:ea typeface="ＭＳ Ｐゴシック" charset="0"/>
                <a:cs typeface="Arial Unicode MS" charset="0"/>
              </a:rPr>
              <a:t>Foster </a:t>
            </a:r>
            <a:endParaRPr lang="en-US" sz="3600" dirty="0" smtClean="0">
              <a:latin typeface="Arial" charset="0"/>
              <a:ea typeface="ＭＳ Ｐゴシック" charset="0"/>
              <a:cs typeface="Arial Unicode MS" charset="0"/>
            </a:endParaRPr>
          </a:p>
          <a:p>
            <a:pPr marL="0" indent="0" algn="ctr" eaLnBrk="1" hangingPunct="1">
              <a:buNone/>
            </a:pPr>
            <a:r>
              <a:rPr lang="en-US" sz="3200" dirty="0" smtClean="0">
                <a:latin typeface="Arial" charset="0"/>
                <a:ea typeface="ＭＳ Ｐゴシック" charset="0"/>
                <a:cs typeface="Arial Unicode MS" charset="0"/>
              </a:rPr>
              <a:t>(</a:t>
            </a:r>
            <a:r>
              <a:rPr lang="en-US" sz="3200" dirty="0" err="1">
                <a:latin typeface="Arial" charset="0"/>
                <a:ea typeface="ＭＳ Ｐゴシック" charset="0"/>
                <a:cs typeface="Arial Unicode MS" charset="0"/>
              </a:rPr>
              <a:t>Uni</a:t>
            </a:r>
            <a:r>
              <a:rPr lang="en-US" sz="3200" dirty="0">
                <a:latin typeface="Arial" charset="0"/>
                <a:ea typeface="ＭＳ Ｐゴシック" charset="0"/>
                <a:cs typeface="Arial Unicode MS" charset="0"/>
              </a:rPr>
              <a:t> Hamburg/</a:t>
            </a:r>
            <a:r>
              <a:rPr lang="en-US" sz="3200" dirty="0" smtClean="0">
                <a:latin typeface="Arial" charset="0"/>
                <a:ea typeface="ＭＳ Ｐゴシック" charset="0"/>
                <a:cs typeface="Arial Unicode MS" charset="0"/>
              </a:rPr>
              <a:t>DESY)</a:t>
            </a:r>
          </a:p>
          <a:p>
            <a:pPr marL="0" indent="0" algn="ctr" eaLnBrk="1" hangingPunct="1">
              <a:buNone/>
            </a:pPr>
            <a:r>
              <a:rPr lang="en-US" sz="3200" dirty="0" smtClean="0">
                <a:latin typeface="Arial" charset="0"/>
                <a:ea typeface="ＭＳ Ｐゴシック" charset="0"/>
                <a:cs typeface="Arial Unicode MS" charset="0"/>
              </a:rPr>
              <a:t>24/4/14</a:t>
            </a:r>
          </a:p>
          <a:p>
            <a:pPr marL="0" indent="0" algn="ctr" eaLnBrk="1" hangingPunct="1">
              <a:buNone/>
            </a:pPr>
            <a:endParaRPr lang="en-US" sz="3200" dirty="0">
              <a:latin typeface="Arial" charset="0"/>
              <a:ea typeface="ＭＳ Ｐゴシック" charset="0"/>
              <a:cs typeface="Arial Unicode MS" charset="0"/>
            </a:endParaRPr>
          </a:p>
          <a:p>
            <a:pPr marL="0" indent="0" algn="ctr" eaLnBrk="1" hangingPunct="1">
              <a:buNone/>
            </a:pPr>
            <a:endParaRPr lang="en-US" altLang="ja-JP" sz="2400" dirty="0">
              <a:latin typeface="Arial" charset="0"/>
              <a:ea typeface="ＭＳ Ｐゴシック" charset="0"/>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a:t>
            </a:fld>
            <a:endParaRPr lang="en-US"/>
          </a:p>
        </p:txBody>
      </p:sp>
      <p:sp>
        <p:nvSpPr>
          <p:cNvPr id="13" name="Date Placeholder 12"/>
          <p:cNvSpPr>
            <a:spLocks noGrp="1"/>
          </p:cNvSpPr>
          <p:nvPr>
            <p:ph type="dt" sz="half" idx="10"/>
          </p:nvPr>
        </p:nvSpPr>
        <p:spPr/>
        <p:txBody>
          <a:bodyPr/>
          <a:lstStyle/>
          <a:p>
            <a:pPr>
              <a:defRPr/>
            </a:pPr>
            <a:r>
              <a:rPr lang="en-GB" smtClean="0"/>
              <a:t>B. Foster - Hamburg/DESY -  PRC 4/14</a:t>
            </a:r>
            <a:endParaRPr lang="en-US"/>
          </a:p>
        </p:txBody>
      </p:sp>
    </p:spTree>
    <p:extLst>
      <p:ext uri="{BB962C8B-B14F-4D97-AF65-F5344CB8AC3E}">
        <p14:creationId xmlns:p14="http://schemas.microsoft.com/office/powerpoint/2010/main" val="17975518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a:xfrm>
            <a:off x="952500" y="-99392"/>
            <a:ext cx="7861300" cy="906463"/>
          </a:xfrm>
        </p:spPr>
        <p:txBody>
          <a:bodyPr/>
          <a:lstStyle/>
          <a:p>
            <a:pPr>
              <a:defRPr/>
            </a:pPr>
            <a:r>
              <a:rPr lang="en-US" altLang="ja-JP" dirty="0">
                <a:latin typeface="Arial" charset="0"/>
                <a:cs typeface="ＭＳ Ｐゴシック" charset="0"/>
              </a:rPr>
              <a:t>Japanese </a:t>
            </a:r>
            <a:r>
              <a:rPr lang="en-US" altLang="ja-JP" dirty="0" smtClean="0">
                <a:latin typeface="Arial" charset="0"/>
                <a:cs typeface="ＭＳ Ｐゴシック" charset="0"/>
              </a:rPr>
              <a:t>Sites for ILC</a:t>
            </a:r>
            <a:endParaRPr kumimoji="1" lang="ja-JP" altLang="en-US" dirty="0">
              <a:latin typeface="Arial" charset="0"/>
              <a:cs typeface="ＭＳ Ｐゴシック" charset="0"/>
            </a:endParaRPr>
          </a:p>
        </p:txBody>
      </p:sp>
      <p:pic>
        <p:nvPicPr>
          <p:cNvPr id="40962" name="コンテンツ プレースホルダー 21"/>
          <p:cNvPicPr>
            <a:picLocks noGrp="1" noChangeAspect="1"/>
          </p:cNvPicPr>
          <p:nvPr>
            <p:ph idx="1"/>
          </p:nvPr>
        </p:nvPicPr>
        <p:blipFill>
          <a:blip r:embed="rId3" cstate="screen">
            <a:extLst>
              <a:ext uri="{28A0092B-C50C-407E-A947-70E740481C1C}">
                <a14:useLocalDpi xmlns:a14="http://schemas.microsoft.com/office/drawing/2010/main"/>
              </a:ext>
            </a:extLst>
          </a:blip>
          <a:srcRect t="-1038" b="-133"/>
          <a:stretch>
            <a:fillRect/>
          </a:stretch>
        </p:blipFill>
        <p:spPr>
          <a:xfrm>
            <a:off x="390525" y="1168400"/>
            <a:ext cx="8180388" cy="4051300"/>
          </a:xfrm>
          <a:ln>
            <a:solidFill>
              <a:srgbClr val="0000FF"/>
            </a:solidFill>
            <a:miter lim="800000"/>
            <a:headEnd/>
            <a:tailEnd/>
          </a:ln>
        </p:spPr>
      </p:pic>
      <p:pic>
        <p:nvPicPr>
          <p:cNvPr id="40963" name="コンテンツ プレースホルダー 6"/>
          <p:cNvPicPr>
            <a:picLocks noChangeAspect="1"/>
          </p:cNvPicPr>
          <p:nvPr/>
        </p:nvPicPr>
        <p:blipFill>
          <a:blip r:embed="rId4" cstate="screen">
            <a:extLst>
              <a:ext uri="{28A0092B-C50C-407E-A947-70E740481C1C}">
                <a14:useLocalDpi xmlns:a14="http://schemas.microsoft.com/office/drawing/2010/main"/>
              </a:ext>
            </a:extLst>
          </a:blip>
          <a:srcRect b="-656"/>
          <a:stretch>
            <a:fillRect/>
          </a:stretch>
        </p:blipFill>
        <p:spPr bwMode="auto">
          <a:xfrm>
            <a:off x="1806575" y="1647825"/>
            <a:ext cx="1522413" cy="106680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4" name="コンテンツ プレースホルダー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9700" y="2441575"/>
            <a:ext cx="1282700" cy="14922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33663" y="5221288"/>
            <a:ext cx="4025900" cy="707886"/>
          </a:xfrm>
          <a:prstGeom prst="rect">
            <a:avLst/>
          </a:prstGeom>
          <a:solidFill>
            <a:srgbClr val="CCFFCC"/>
          </a:solidFill>
          <a:ln>
            <a:noFill/>
          </a:ln>
        </p:spPr>
        <p:txBody>
          <a:bodyPr>
            <a:spAutoFit/>
          </a:bodyPr>
          <a:lstStyle/>
          <a:p>
            <a:pPr marL="285750" indent="-285750">
              <a:buFontTx/>
              <a:buChar char="-"/>
              <a:defRPr/>
            </a:pPr>
            <a:r>
              <a:rPr kumimoji="1" lang="en-GB" altLang="ja-JP" dirty="0" smtClean="0">
                <a:latin typeface="Arial" pitchFamily="34" charset="0"/>
                <a:ea typeface="+mn-ea"/>
                <a:cs typeface="Arial Unicode MS" charset="0"/>
              </a:rPr>
              <a:t>LCC Directorate/CF&amp;S official site visits taken place. </a:t>
            </a:r>
            <a:endParaRPr kumimoji="1" lang="ja-JP" altLang="en-US" dirty="0">
              <a:latin typeface="Arial" pitchFamily="34" charset="0"/>
              <a:ea typeface="+mn-ea"/>
              <a:cs typeface="Arial Unicode MS" charset="0"/>
            </a:endParaRPr>
          </a:p>
        </p:txBody>
      </p:sp>
      <p:pic>
        <p:nvPicPr>
          <p:cNvPr id="40966" name="図 8" descr="IMG_1153.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62875" y="4054475"/>
            <a:ext cx="1266825" cy="94932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7" name="図 9" descr="DSC02653.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7963" y="1666875"/>
            <a:ext cx="1417637" cy="106203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8" name="図 10" descr="DSC02695.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663" y="5321300"/>
            <a:ext cx="1206500" cy="90487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9" name="図 11" descr="DSC02810.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24688" y="5308600"/>
            <a:ext cx="1169987" cy="87788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10</a:t>
            </a:fld>
            <a:endParaRPr lang="en-US"/>
          </a:p>
        </p:txBody>
      </p:sp>
      <p:sp>
        <p:nvSpPr>
          <p:cNvPr id="3" name="Date Placeholder 2"/>
          <p:cNvSpPr>
            <a:spLocks noGrp="1"/>
          </p:cNvSpPr>
          <p:nvPr>
            <p:ph type="dt" sz="half" idx="10"/>
          </p:nvPr>
        </p:nvSpPr>
        <p:spPr/>
        <p:txBody>
          <a:bodyPr/>
          <a:lstStyle/>
          <a:p>
            <a:pPr>
              <a:defRPr/>
            </a:pPr>
            <a:r>
              <a:rPr lang="en-GB" smtClean="0"/>
              <a:t>B. Foster - Hamburg/DESY -  PRC 4/14</a:t>
            </a:r>
            <a:endParaRPr lang="en-US"/>
          </a:p>
        </p:txBody>
      </p:sp>
      <p:grpSp>
        <p:nvGrpSpPr>
          <p:cNvPr id="6" name="Group 5"/>
          <p:cNvGrpSpPr/>
          <p:nvPr/>
        </p:nvGrpSpPr>
        <p:grpSpPr>
          <a:xfrm>
            <a:off x="22796" y="1556792"/>
            <a:ext cx="3419872" cy="3744416"/>
            <a:chOff x="0" y="1484784"/>
            <a:chExt cx="3419872" cy="3744416"/>
          </a:xfrm>
        </p:grpSpPr>
        <p:sp>
          <p:nvSpPr>
            <p:cNvPr id="4" name="Rectangle 3"/>
            <p:cNvSpPr/>
            <p:nvPr/>
          </p:nvSpPr>
          <p:spPr bwMode="auto">
            <a:xfrm>
              <a:off x="0" y="1484784"/>
              <a:ext cx="2915816" cy="374441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Unicode MS" charset="0"/>
              </a:endParaRPr>
            </a:p>
          </p:txBody>
        </p:sp>
        <p:sp>
          <p:nvSpPr>
            <p:cNvPr id="5" name="Rectangle 4"/>
            <p:cNvSpPr/>
            <p:nvPr/>
          </p:nvSpPr>
          <p:spPr bwMode="auto">
            <a:xfrm>
              <a:off x="0" y="1484784"/>
              <a:ext cx="3419872" cy="1296144"/>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Unicode MS" charset="0"/>
              </a:endParaRPr>
            </a:p>
          </p:txBody>
        </p:sp>
      </p:grpSp>
      <p:grpSp>
        <p:nvGrpSpPr>
          <p:cNvPr id="10" name="Group 9"/>
          <p:cNvGrpSpPr/>
          <p:nvPr/>
        </p:nvGrpSpPr>
        <p:grpSpPr>
          <a:xfrm>
            <a:off x="4572000" y="214040"/>
            <a:ext cx="1088628" cy="1342752"/>
            <a:chOff x="4572000" y="214040"/>
            <a:chExt cx="1088628" cy="1342752"/>
          </a:xfrm>
        </p:grpSpPr>
        <p:cxnSp>
          <p:nvCxnSpPr>
            <p:cNvPr id="9" name="Straight Connector 8"/>
            <p:cNvCxnSpPr/>
            <p:nvPr/>
          </p:nvCxnSpPr>
          <p:spPr bwMode="auto">
            <a:xfrm flipV="1">
              <a:off x="4572000" y="1196752"/>
              <a:ext cx="144016" cy="36004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flipV="1">
              <a:off x="5516612" y="214040"/>
              <a:ext cx="144016" cy="36004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1960874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a:xfrm>
            <a:off x="952500" y="-99392"/>
            <a:ext cx="7861300" cy="906463"/>
          </a:xfrm>
        </p:spPr>
        <p:txBody>
          <a:bodyPr/>
          <a:lstStyle/>
          <a:p>
            <a:pPr>
              <a:defRPr/>
            </a:pPr>
            <a:r>
              <a:rPr lang="en-US" altLang="ja-JP" dirty="0">
                <a:latin typeface="Arial" charset="0"/>
                <a:cs typeface="ＭＳ Ｐゴシック" charset="0"/>
              </a:rPr>
              <a:t>Japanese </a:t>
            </a:r>
            <a:r>
              <a:rPr lang="en-US" altLang="ja-JP" dirty="0" smtClean="0">
                <a:latin typeface="Arial" charset="0"/>
                <a:cs typeface="ＭＳ Ｐゴシック" charset="0"/>
              </a:rPr>
              <a:t>Site</a:t>
            </a:r>
            <a:endParaRPr kumimoji="1" lang="ja-JP" altLang="en-US" dirty="0">
              <a:latin typeface="Arial"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11</a:t>
            </a:fld>
            <a:endParaRPr lang="en-US"/>
          </a:p>
        </p:txBody>
      </p:sp>
      <p:sp>
        <p:nvSpPr>
          <p:cNvPr id="3" name="Date Placeholder 2"/>
          <p:cNvSpPr>
            <a:spLocks noGrp="1"/>
          </p:cNvSpPr>
          <p:nvPr>
            <p:ph type="dt" sz="half" idx="10"/>
          </p:nvPr>
        </p:nvSpPr>
        <p:spPr/>
        <p:txBody>
          <a:bodyPr/>
          <a:lstStyle/>
          <a:p>
            <a:pPr>
              <a:defRPr/>
            </a:pPr>
            <a:r>
              <a:rPr lang="en-GB" smtClean="0"/>
              <a:t>B. Foster - Hamburg/DESY -  PRC 4/14</a:t>
            </a:r>
            <a:endParaRPr lang="en-US"/>
          </a:p>
        </p:txBody>
      </p:sp>
      <p:pic>
        <p:nvPicPr>
          <p:cNvPr id="11" name="Content Placeholder 10" descr="IMG_217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485254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a:xfrm>
            <a:off x="952500" y="-99392"/>
            <a:ext cx="7861300" cy="906463"/>
          </a:xfrm>
        </p:spPr>
        <p:txBody>
          <a:bodyPr/>
          <a:lstStyle/>
          <a:p>
            <a:pPr>
              <a:defRPr/>
            </a:pPr>
            <a:r>
              <a:rPr lang="en-US" altLang="ja-JP" dirty="0">
                <a:latin typeface="Arial" charset="0"/>
                <a:cs typeface="ＭＳ Ｐゴシック" charset="0"/>
              </a:rPr>
              <a:t>Japanese </a:t>
            </a:r>
            <a:r>
              <a:rPr lang="en-US" altLang="ja-JP" dirty="0" smtClean="0">
                <a:latin typeface="Arial" charset="0"/>
                <a:cs typeface="ＭＳ Ｐゴシック" charset="0"/>
              </a:rPr>
              <a:t>Site</a:t>
            </a:r>
            <a:endParaRPr kumimoji="1" lang="ja-JP" altLang="en-US" dirty="0">
              <a:latin typeface="Arial"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12</a:t>
            </a:fld>
            <a:endParaRPr lang="en-US"/>
          </a:p>
        </p:txBody>
      </p:sp>
      <p:sp>
        <p:nvSpPr>
          <p:cNvPr id="3" name="Date Placeholder 2"/>
          <p:cNvSpPr>
            <a:spLocks noGrp="1"/>
          </p:cNvSpPr>
          <p:nvPr>
            <p:ph type="dt" sz="half" idx="10"/>
          </p:nvPr>
        </p:nvSpPr>
        <p:spPr/>
        <p:txBody>
          <a:bodyPr/>
          <a:lstStyle/>
          <a:p>
            <a:pPr>
              <a:defRPr/>
            </a:pPr>
            <a:r>
              <a:rPr lang="en-GB" smtClean="0"/>
              <a:t>B. Foster - Hamburg/DESY -  PRC 4/14</a:t>
            </a:r>
            <a:endParaRPr lang="en-US"/>
          </a:p>
        </p:txBody>
      </p:sp>
      <p:pic>
        <p:nvPicPr>
          <p:cNvPr id="6" name="Content Placeholder 5" descr="IMG_217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696056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SCJ Statement</a:t>
            </a:r>
          </a:p>
        </p:txBody>
      </p:sp>
      <p:sp>
        <p:nvSpPr>
          <p:cNvPr id="680964" name="Text Box 4"/>
          <p:cNvSpPr txBox="1">
            <a:spLocks noChangeArrowheads="1"/>
          </p:cNvSpPr>
          <p:nvPr/>
        </p:nvSpPr>
        <p:spPr bwMode="auto">
          <a:xfrm>
            <a:off x="0" y="76470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a:solidFill>
                  <a:srgbClr val="23346C"/>
                </a:solidFill>
                <a:cs typeface="Arial Unicode MS" charset="0"/>
              </a:rPr>
              <a:t>  </a:t>
            </a:r>
            <a:r>
              <a:rPr lang="en-US" altLang="ja-JP" sz="2400" dirty="0" smtClean="0">
                <a:solidFill>
                  <a:srgbClr val="23346C"/>
                </a:solidFill>
                <a:cs typeface="Arial Unicode MS" charset="0"/>
              </a:rPr>
              <a:t>There is now an official English translation, which  is Delphic – the original Japanese no doubt more so.</a:t>
            </a:r>
          </a:p>
        </p:txBody>
      </p:sp>
      <p:sp>
        <p:nvSpPr>
          <p:cNvPr id="3" name="Rectangle 2"/>
          <p:cNvSpPr>
            <a:spLocks noChangeArrowheads="1"/>
          </p:cNvSpPr>
          <p:nvPr/>
        </p:nvSpPr>
        <p:spPr bwMode="auto">
          <a:xfrm>
            <a:off x="0" y="1628800"/>
            <a:ext cx="8964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base" hangingPunct="1">
              <a:spcBef>
                <a:spcPct val="20000"/>
              </a:spcBef>
              <a:buFontTx/>
              <a:buChar char="•"/>
            </a:pPr>
            <a:r>
              <a:rPr lang="en-US" altLang="ja-JP" sz="2400" dirty="0">
                <a:solidFill>
                  <a:srgbClr val="23346C"/>
                </a:solidFill>
              </a:rPr>
              <a:t>  </a:t>
            </a:r>
            <a:r>
              <a:rPr lang="en-US" altLang="ja-JP" sz="2400" dirty="0" smtClean="0">
                <a:solidFill>
                  <a:srgbClr val="23346C"/>
                </a:solidFill>
              </a:rPr>
              <a:t>Generally it as as expected – it supports the ILC in principle without being particularly enthusiastic. </a:t>
            </a:r>
            <a:endParaRPr lang="en-US" altLang="ja-JP" sz="2400" dirty="0">
              <a:solidFill>
                <a:srgbClr val="23346C"/>
              </a:solidFill>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13</a:t>
            </a:fld>
            <a:endParaRPr lang="en-US"/>
          </a:p>
        </p:txBody>
      </p:sp>
      <p:sp>
        <p:nvSpPr>
          <p:cNvPr id="6" name="Date Placeholder 5"/>
          <p:cNvSpPr>
            <a:spLocks noGrp="1"/>
          </p:cNvSpPr>
          <p:nvPr>
            <p:ph type="dt" sz="half" idx="10"/>
          </p:nvPr>
        </p:nvSpPr>
        <p:spPr/>
        <p:txBody>
          <a:bodyPr/>
          <a:lstStyle/>
          <a:p>
            <a:pPr>
              <a:defRPr/>
            </a:pPr>
            <a:r>
              <a:rPr lang="en-GB" smtClean="0"/>
              <a:t>B. Foster - Hamburg/DESY -  PRC 4/14</a:t>
            </a:r>
            <a:endParaRPr lang="en-US"/>
          </a:p>
        </p:txBody>
      </p:sp>
      <p:sp>
        <p:nvSpPr>
          <p:cNvPr id="14" name="Rectangle 13"/>
          <p:cNvSpPr>
            <a:spLocks noChangeArrowheads="1"/>
          </p:cNvSpPr>
          <p:nvPr/>
        </p:nvSpPr>
        <p:spPr bwMode="auto">
          <a:xfrm>
            <a:off x="34800" y="2420888"/>
            <a:ext cx="8929688"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dirty="0">
                <a:solidFill>
                  <a:srgbClr val="23346C"/>
                </a:solidFill>
              </a:rPr>
              <a:t>   </a:t>
            </a:r>
            <a:r>
              <a:rPr lang="en-US" altLang="ja-JP" sz="2400" dirty="0">
                <a:solidFill>
                  <a:srgbClr val="23346C"/>
                </a:solidFill>
              </a:rPr>
              <a:t>The Committee lists issues to be addressed as follows: </a:t>
            </a:r>
          </a:p>
          <a:p>
            <a:pPr eaLnBrk="1" fontAlgn="base" hangingPunct="1">
              <a:spcBef>
                <a:spcPct val="20000"/>
              </a:spcBef>
              <a:buFontTx/>
              <a:buChar char="•"/>
            </a:pPr>
            <a:r>
              <a:rPr lang="en-US" altLang="ja-JP" sz="2400" dirty="0" smtClean="0">
                <a:solidFill>
                  <a:srgbClr val="23346C"/>
                </a:solidFill>
              </a:rPr>
              <a:t> </a:t>
            </a:r>
            <a:r>
              <a:rPr lang="en-US" altLang="ja-JP" sz="2400" dirty="0">
                <a:solidFill>
                  <a:srgbClr val="23346C"/>
                </a:solidFill>
              </a:rPr>
              <a:t>A more precise research strategy for the ILC in view of the LHC upgrade path</a:t>
            </a:r>
            <a:r>
              <a:rPr lang="en-US" altLang="ja-JP" sz="2400" dirty="0" smtClean="0">
                <a:solidFill>
                  <a:srgbClr val="23346C"/>
                </a:solidFill>
              </a:rPr>
              <a:t>;</a:t>
            </a:r>
            <a:endParaRPr lang="en-US" altLang="ja-JP" sz="2400" dirty="0">
              <a:solidFill>
                <a:srgbClr val="23346C"/>
              </a:solidFill>
            </a:endParaRPr>
          </a:p>
          <a:p>
            <a:pPr eaLnBrk="1" fontAlgn="base" hangingPunct="1">
              <a:spcBef>
                <a:spcPct val="20000"/>
              </a:spcBef>
              <a:buFontTx/>
              <a:buChar char="•"/>
            </a:pPr>
            <a:r>
              <a:rPr lang="en-US" altLang="ja-JP" sz="2400" dirty="0" smtClean="0">
                <a:solidFill>
                  <a:srgbClr val="23346C"/>
                </a:solidFill>
              </a:rPr>
              <a:t>The </a:t>
            </a:r>
            <a:r>
              <a:rPr lang="en-US" altLang="ja-JP" sz="2400" dirty="0">
                <a:solidFill>
                  <a:srgbClr val="23346C"/>
                </a:solidFill>
              </a:rPr>
              <a:t>funding framework that does not affect the broader field of science or </a:t>
            </a:r>
            <a:r>
              <a:rPr lang="en-US" altLang="ja-JP" sz="2400" dirty="0" smtClean="0">
                <a:solidFill>
                  <a:srgbClr val="23346C"/>
                </a:solidFill>
              </a:rPr>
              <a:t>other critical </a:t>
            </a:r>
            <a:r>
              <a:rPr lang="en-US" altLang="ja-JP" sz="2400" dirty="0">
                <a:solidFill>
                  <a:srgbClr val="23346C"/>
                </a:solidFill>
              </a:rPr>
              <a:t>national priorities</a:t>
            </a:r>
            <a:r>
              <a:rPr lang="en-US" altLang="ja-JP" sz="2400" dirty="0" smtClean="0">
                <a:solidFill>
                  <a:srgbClr val="23346C"/>
                </a:solidFill>
              </a:rPr>
              <a:t>;</a:t>
            </a:r>
            <a:endParaRPr lang="en-US" altLang="ja-JP" sz="2400" dirty="0">
              <a:solidFill>
                <a:srgbClr val="23346C"/>
              </a:solidFill>
            </a:endParaRPr>
          </a:p>
          <a:p>
            <a:pPr eaLnBrk="1" fontAlgn="base" hangingPunct="1">
              <a:spcBef>
                <a:spcPct val="20000"/>
              </a:spcBef>
              <a:buFontTx/>
              <a:buChar char="•"/>
            </a:pPr>
            <a:r>
              <a:rPr lang="en-US" altLang="ja-JP" sz="2400" dirty="0" smtClean="0">
                <a:solidFill>
                  <a:srgbClr val="23346C"/>
                </a:solidFill>
              </a:rPr>
              <a:t> </a:t>
            </a:r>
            <a:r>
              <a:rPr lang="en-US" altLang="ja-JP" sz="2400" dirty="0">
                <a:solidFill>
                  <a:srgbClr val="23346C"/>
                </a:solidFill>
              </a:rPr>
              <a:t>Detailed plan of international cost-sharing</a:t>
            </a:r>
            <a:r>
              <a:rPr lang="en-US" altLang="ja-JP" sz="2400" dirty="0" smtClean="0">
                <a:solidFill>
                  <a:srgbClr val="23346C"/>
                </a:solidFill>
              </a:rPr>
              <a:t>;</a:t>
            </a:r>
            <a:endParaRPr lang="en-US" altLang="ja-JP" sz="2400" dirty="0">
              <a:solidFill>
                <a:srgbClr val="23346C"/>
              </a:solidFill>
            </a:endParaRPr>
          </a:p>
          <a:p>
            <a:pPr eaLnBrk="1" fontAlgn="base" hangingPunct="1">
              <a:spcBef>
                <a:spcPct val="20000"/>
              </a:spcBef>
              <a:buFontTx/>
              <a:buChar char="•"/>
            </a:pPr>
            <a:r>
              <a:rPr lang="en-US" altLang="ja-JP" sz="2400" dirty="0" smtClean="0">
                <a:solidFill>
                  <a:srgbClr val="23346C"/>
                </a:solidFill>
              </a:rPr>
              <a:t> </a:t>
            </a:r>
            <a:r>
              <a:rPr lang="en-US" altLang="ja-JP" sz="2400" dirty="0">
                <a:solidFill>
                  <a:srgbClr val="23346C"/>
                </a:solidFill>
              </a:rPr>
              <a:t>A domestic organization to implement the project consisting of </a:t>
            </a:r>
            <a:r>
              <a:rPr lang="en-US" altLang="ja-JP" sz="2400" dirty="0" smtClean="0">
                <a:solidFill>
                  <a:srgbClr val="23346C"/>
                </a:solidFill>
              </a:rPr>
              <a:t>KEK </a:t>
            </a:r>
            <a:r>
              <a:rPr lang="en-US" altLang="ja-JP" sz="2400" dirty="0">
                <a:solidFill>
                  <a:srgbClr val="23346C"/>
                </a:solidFill>
              </a:rPr>
              <a:t>and universities</a:t>
            </a:r>
            <a:r>
              <a:rPr lang="en-US" altLang="ja-JP" sz="2400" dirty="0" smtClean="0">
                <a:solidFill>
                  <a:srgbClr val="23346C"/>
                </a:solidFill>
              </a:rPr>
              <a:t>;</a:t>
            </a:r>
            <a:endParaRPr lang="en-US" altLang="ja-JP" sz="2400" dirty="0">
              <a:solidFill>
                <a:srgbClr val="23346C"/>
              </a:solidFill>
            </a:endParaRPr>
          </a:p>
          <a:p>
            <a:pPr eaLnBrk="1" fontAlgn="base" hangingPunct="1">
              <a:spcBef>
                <a:spcPct val="20000"/>
              </a:spcBef>
              <a:buFontTx/>
              <a:buChar char="•"/>
            </a:pPr>
            <a:r>
              <a:rPr lang="en-US" altLang="ja-JP" sz="2400" dirty="0" smtClean="0">
                <a:solidFill>
                  <a:srgbClr val="23346C"/>
                </a:solidFill>
              </a:rPr>
              <a:t> </a:t>
            </a:r>
            <a:r>
              <a:rPr lang="en-US" altLang="ja-JP" sz="2400" dirty="0">
                <a:solidFill>
                  <a:srgbClr val="23346C"/>
                </a:solidFill>
              </a:rPr>
              <a:t>Human resources required during construction and operation, in particular, </a:t>
            </a:r>
            <a:r>
              <a:rPr lang="en-US" altLang="ja-JP" sz="2400" dirty="0" smtClean="0">
                <a:solidFill>
                  <a:srgbClr val="23346C"/>
                </a:solidFill>
              </a:rPr>
              <a:t>for leadership </a:t>
            </a:r>
            <a:r>
              <a:rPr lang="en-US" altLang="ja-JP" sz="2400" dirty="0">
                <a:solidFill>
                  <a:srgbClr val="23346C"/>
                </a:solidFill>
              </a:rPr>
              <a:t>positions.</a:t>
            </a:r>
          </a:p>
        </p:txBody>
      </p:sp>
    </p:spTree>
    <p:extLst>
      <p:ext uri="{BB962C8B-B14F-4D97-AF65-F5344CB8AC3E}">
        <p14:creationId xmlns:p14="http://schemas.microsoft.com/office/powerpoint/2010/main" val="4144920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SCJ Statement</a:t>
            </a: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14</a:t>
            </a:fld>
            <a:endParaRPr lang="en-US"/>
          </a:p>
        </p:txBody>
      </p:sp>
      <p:sp>
        <p:nvSpPr>
          <p:cNvPr id="6" name="Date Placeholder 5"/>
          <p:cNvSpPr>
            <a:spLocks noGrp="1"/>
          </p:cNvSpPr>
          <p:nvPr>
            <p:ph type="dt" sz="half" idx="10"/>
          </p:nvPr>
        </p:nvSpPr>
        <p:spPr/>
        <p:txBody>
          <a:bodyPr/>
          <a:lstStyle/>
          <a:p>
            <a:pPr>
              <a:defRPr/>
            </a:pPr>
            <a:r>
              <a:rPr lang="en-GB" smtClean="0"/>
              <a:t>B. Foster - Hamburg/DESY -  PRC 4/14</a:t>
            </a:r>
            <a:endParaRPr lang="en-US"/>
          </a:p>
        </p:txBody>
      </p:sp>
      <p:sp>
        <p:nvSpPr>
          <p:cNvPr id="8" name="Rectangle 7"/>
          <p:cNvSpPr>
            <a:spLocks noChangeArrowheads="1"/>
          </p:cNvSpPr>
          <p:nvPr/>
        </p:nvSpPr>
        <p:spPr bwMode="auto">
          <a:xfrm>
            <a:off x="35496" y="993385"/>
            <a:ext cx="8929688"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dirty="0">
                <a:solidFill>
                  <a:srgbClr val="23346C"/>
                </a:solidFill>
              </a:rPr>
              <a:t>   </a:t>
            </a:r>
            <a:r>
              <a:rPr lang="en-US" altLang="ja-JP" sz="2400" dirty="0" smtClean="0">
                <a:solidFill>
                  <a:srgbClr val="23346C"/>
                </a:solidFill>
              </a:rPr>
              <a:t>A few</a:t>
            </a:r>
            <a:r>
              <a:rPr lang="en-US" altLang="ja-JP" sz="2400" dirty="0" smtClean="0">
                <a:solidFill>
                  <a:srgbClr val="23346C"/>
                </a:solidFill>
              </a:rPr>
              <a:t> </a:t>
            </a:r>
            <a:r>
              <a:rPr lang="en-US" altLang="ja-JP" sz="2400" dirty="0" smtClean="0">
                <a:solidFill>
                  <a:srgbClr val="23346C"/>
                </a:solidFill>
              </a:rPr>
              <a:t>years further work required during which the </a:t>
            </a:r>
            <a:r>
              <a:rPr lang="en-US" altLang="ja-JP" sz="2400" dirty="0" smtClean="0">
                <a:solidFill>
                  <a:srgbClr val="23346C"/>
                </a:solidFill>
              </a:rPr>
              <a:t>government </a:t>
            </a:r>
            <a:r>
              <a:rPr lang="en-US" altLang="ja-JP" sz="2400" dirty="0" smtClean="0">
                <a:solidFill>
                  <a:srgbClr val="23346C"/>
                </a:solidFill>
              </a:rPr>
              <a:t>should discuss </a:t>
            </a:r>
            <a:r>
              <a:rPr lang="en-US" altLang="ja-JP" sz="2400" dirty="0" smtClean="0">
                <a:solidFill>
                  <a:srgbClr val="23346C"/>
                </a:solidFill>
              </a:rPr>
              <a:t>possible </a:t>
            </a:r>
            <a:r>
              <a:rPr lang="en-US" altLang="ja-JP" sz="2400" dirty="0" smtClean="0">
                <a:solidFill>
                  <a:srgbClr val="23346C"/>
                </a:solidFill>
              </a:rPr>
              <a:t>overseas contributions with</a:t>
            </a:r>
          </a:p>
          <a:p>
            <a:pPr eaLnBrk="1" fontAlgn="base" hangingPunct="1">
              <a:spcBef>
                <a:spcPct val="20000"/>
              </a:spcBef>
            </a:pPr>
            <a:r>
              <a:rPr lang="en-US" altLang="ja-JP" sz="2400" dirty="0" smtClean="0">
                <a:solidFill>
                  <a:srgbClr val="23346C"/>
                </a:solidFill>
              </a:rPr>
              <a:t>“research </a:t>
            </a:r>
            <a:r>
              <a:rPr lang="en-US" altLang="ja-JP" sz="2400" dirty="0">
                <a:solidFill>
                  <a:srgbClr val="23346C"/>
                </a:solidFill>
              </a:rPr>
              <a:t>institutes and the </a:t>
            </a:r>
            <a:r>
              <a:rPr lang="en-US" altLang="ja-JP" sz="2400" dirty="0" smtClean="0">
                <a:solidFill>
                  <a:srgbClr val="23346C"/>
                </a:solidFill>
              </a:rPr>
              <a:t>responsible </a:t>
            </a:r>
            <a:r>
              <a:rPr lang="en-US" altLang="ja-JP" sz="2400" dirty="0">
                <a:solidFill>
                  <a:srgbClr val="23346C"/>
                </a:solidFill>
              </a:rPr>
              <a:t>funding authorities of key countries and regions involved outside of Japan</a:t>
            </a:r>
            <a:r>
              <a:rPr lang="en-US" altLang="ja-JP" sz="2400" dirty="0" smtClean="0">
                <a:solidFill>
                  <a:srgbClr val="23346C"/>
                </a:solidFill>
              </a:rPr>
              <a:t>.”</a:t>
            </a:r>
          </a:p>
        </p:txBody>
      </p:sp>
      <p:sp>
        <p:nvSpPr>
          <p:cNvPr id="9" name="Rectangle 8"/>
          <p:cNvSpPr>
            <a:spLocks noChangeArrowheads="1"/>
          </p:cNvSpPr>
          <p:nvPr/>
        </p:nvSpPr>
        <p:spPr bwMode="auto">
          <a:xfrm>
            <a:off x="0" y="2786152"/>
            <a:ext cx="89644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base" hangingPunct="1">
              <a:spcBef>
                <a:spcPct val="20000"/>
              </a:spcBef>
              <a:buFontTx/>
              <a:buChar char="•"/>
            </a:pPr>
            <a:r>
              <a:rPr lang="en-US" altLang="ja-JP" sz="2400" dirty="0">
                <a:solidFill>
                  <a:srgbClr val="23346C"/>
                </a:solidFill>
              </a:rPr>
              <a:t>  </a:t>
            </a:r>
            <a:r>
              <a:rPr lang="en-US" altLang="ja-JP" sz="2400" dirty="0" smtClean="0">
                <a:solidFill>
                  <a:srgbClr val="23346C"/>
                </a:solidFill>
              </a:rPr>
              <a:t>Important step was the addition of ILC explicitly in the MEXT budget – at level of $0.5M to fund exploration as above. Although this is a small amount it is symbolically very important; the appearance of a project in a government budget has al</a:t>
            </a:r>
            <a:r>
              <a:rPr lang="en-US" altLang="ja-JP" sz="2400" dirty="0" smtClean="0">
                <a:solidFill>
                  <a:srgbClr val="23346C"/>
                </a:solidFill>
              </a:rPr>
              <a:t>ways in the past indicated that it would be funded.</a:t>
            </a:r>
            <a:r>
              <a:rPr lang="en-US" altLang="ja-JP" sz="2400" dirty="0" smtClean="0">
                <a:solidFill>
                  <a:srgbClr val="23346C"/>
                </a:solidFill>
              </a:rPr>
              <a:t> </a:t>
            </a:r>
          </a:p>
        </p:txBody>
      </p:sp>
      <p:sp>
        <p:nvSpPr>
          <p:cNvPr id="10" name="Rectangle 9"/>
          <p:cNvSpPr>
            <a:spLocks noChangeArrowheads="1"/>
          </p:cNvSpPr>
          <p:nvPr/>
        </p:nvSpPr>
        <p:spPr bwMode="auto">
          <a:xfrm>
            <a:off x="0" y="4892968"/>
            <a:ext cx="896448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base" hangingPunct="1">
              <a:spcBef>
                <a:spcPct val="20000"/>
              </a:spcBef>
              <a:buFontTx/>
              <a:buChar char="•"/>
            </a:pPr>
            <a:r>
              <a:rPr lang="en-US" altLang="ja-JP" sz="2400" dirty="0">
                <a:solidFill>
                  <a:srgbClr val="23346C"/>
                </a:solidFill>
              </a:rPr>
              <a:t>  </a:t>
            </a:r>
            <a:r>
              <a:rPr lang="en-US" altLang="ja-JP" sz="2400" dirty="0" smtClean="0">
                <a:solidFill>
                  <a:srgbClr val="23346C"/>
                </a:solidFill>
              </a:rPr>
              <a:t>One of the SC requests already acted on on Jan 1</a:t>
            </a:r>
            <a:r>
              <a:rPr lang="en-US" altLang="ja-JP" sz="2400" baseline="30000" dirty="0" smtClean="0">
                <a:solidFill>
                  <a:srgbClr val="23346C"/>
                </a:solidFill>
              </a:rPr>
              <a:t>st</a:t>
            </a:r>
            <a:r>
              <a:rPr lang="en-US" altLang="ja-JP" sz="2400" dirty="0" smtClean="0">
                <a:solidFill>
                  <a:srgbClr val="23346C"/>
                </a:solidFill>
              </a:rPr>
              <a:t> when the KEK ILC project preparation office came into existence, headed by </a:t>
            </a:r>
            <a:r>
              <a:rPr lang="en-US" altLang="ja-JP" sz="2400" dirty="0" err="1" smtClean="0">
                <a:solidFill>
                  <a:srgbClr val="23346C"/>
                </a:solidFill>
              </a:rPr>
              <a:t>Atsuto</a:t>
            </a:r>
            <a:r>
              <a:rPr lang="en-US" altLang="ja-JP" sz="2400" dirty="0" smtClean="0">
                <a:solidFill>
                  <a:srgbClr val="23346C"/>
                </a:solidFill>
              </a:rPr>
              <a:t> Suzuki. </a:t>
            </a:r>
            <a:endParaRPr lang="en-US" altLang="ja-JP" sz="2400" dirty="0">
              <a:solidFill>
                <a:srgbClr val="23346C"/>
              </a:solidFill>
            </a:endParaRPr>
          </a:p>
        </p:txBody>
      </p:sp>
    </p:spTree>
    <p:extLst>
      <p:ext uri="{BB962C8B-B14F-4D97-AF65-F5344CB8AC3E}">
        <p14:creationId xmlns:p14="http://schemas.microsoft.com/office/powerpoint/2010/main" val="555264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Political Developments</a:t>
            </a:r>
          </a:p>
        </p:txBody>
      </p:sp>
      <p:sp>
        <p:nvSpPr>
          <p:cNvPr id="680964" name="Text Box 4"/>
          <p:cNvSpPr txBox="1">
            <a:spLocks noChangeArrowheads="1"/>
          </p:cNvSpPr>
          <p:nvPr/>
        </p:nvSpPr>
        <p:spPr bwMode="auto">
          <a:xfrm>
            <a:off x="108520" y="764704"/>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a:t>
            </a:r>
            <a:r>
              <a:rPr lang="en-US" altLang="ja-JP" sz="2400" b="1" dirty="0" smtClean="0">
                <a:solidFill>
                  <a:srgbClr val="FF0000"/>
                </a:solidFill>
                <a:cs typeface="Arial Unicode MS" charset="0"/>
              </a:rPr>
              <a:t>Talk of Chair of Diet ILC Federation, ex-MEXT Minister </a:t>
            </a:r>
          </a:p>
          <a:p>
            <a:pPr eaLnBrk="1" fontAlgn="base" hangingPunct="1">
              <a:spcBef>
                <a:spcPct val="20000"/>
              </a:spcBef>
              <a:defRPr/>
            </a:pPr>
            <a:r>
              <a:rPr lang="en-US" altLang="ja-JP" sz="2400" b="1" dirty="0" err="1" smtClean="0">
                <a:solidFill>
                  <a:srgbClr val="FF0000"/>
                </a:solidFill>
                <a:cs typeface="Arial Unicode MS" charset="0"/>
              </a:rPr>
              <a:t>Mr</a:t>
            </a:r>
            <a:r>
              <a:rPr lang="en-US" altLang="ja-JP" sz="2400" b="1" dirty="0" smtClean="0">
                <a:solidFill>
                  <a:srgbClr val="FF0000"/>
                </a:solidFill>
                <a:cs typeface="Arial Unicode MS" charset="0"/>
              </a:rPr>
              <a:t> Kawamura, @ LCWS in Tokyo, 12.13</a:t>
            </a:r>
            <a:r>
              <a:rPr lang="en-US" altLang="ja-JP" sz="2400" b="1" dirty="0" smtClean="0">
                <a:solidFill>
                  <a:srgbClr val="23346C"/>
                </a:solidFill>
                <a:cs typeface="Arial Unicode MS" charset="0"/>
              </a:rPr>
              <a:t> </a:t>
            </a:r>
          </a:p>
          <a:p>
            <a:pPr eaLnBrk="1" fontAlgn="base" hangingPunct="1">
              <a:spcBef>
                <a:spcPct val="20000"/>
              </a:spcBef>
              <a:defRPr/>
            </a:pPr>
            <a:r>
              <a:rPr lang="en-US" altLang="ja-JP" sz="2400" dirty="0" smtClean="0">
                <a:solidFill>
                  <a:srgbClr val="23346C"/>
                </a:solidFill>
                <a:cs typeface="Arial Unicode MS" charset="0"/>
              </a:rPr>
              <a:t>While not a member of the government, he is a very senior figure in LDP and is known to have the ear of the Prime Minister </a:t>
            </a:r>
            <a:r>
              <a:rPr lang="en-US" altLang="ja-JP" sz="2400" dirty="0" err="1" smtClean="0">
                <a:solidFill>
                  <a:srgbClr val="23346C"/>
                </a:solidFill>
                <a:cs typeface="Arial Unicode MS" charset="0"/>
              </a:rPr>
              <a:t>Mr</a:t>
            </a:r>
            <a:r>
              <a:rPr lang="en-US" altLang="ja-JP" sz="2400" dirty="0" smtClean="0">
                <a:solidFill>
                  <a:srgbClr val="23346C"/>
                </a:solidFill>
                <a:cs typeface="Arial Unicode MS" charset="0"/>
              </a:rPr>
              <a:t> Abe:</a:t>
            </a: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15</a:t>
            </a:fld>
            <a:endParaRPr lang="en-US"/>
          </a:p>
        </p:txBody>
      </p:sp>
      <p:sp>
        <p:nvSpPr>
          <p:cNvPr id="6" name="Date Placeholder 5"/>
          <p:cNvSpPr>
            <a:spLocks noGrp="1"/>
          </p:cNvSpPr>
          <p:nvPr>
            <p:ph type="dt" sz="half" idx="10"/>
          </p:nvPr>
        </p:nvSpPr>
        <p:spPr/>
        <p:txBody>
          <a:bodyPr/>
          <a:lstStyle/>
          <a:p>
            <a:pPr>
              <a:defRPr/>
            </a:pPr>
            <a:r>
              <a:rPr lang="en-GB" smtClean="0"/>
              <a:t>B. Foster - Edinburgh 2/14</a:t>
            </a:r>
            <a:endParaRPr lang="en-US"/>
          </a:p>
        </p:txBody>
      </p:sp>
      <p:sp>
        <p:nvSpPr>
          <p:cNvPr id="7" name="Text Box 4"/>
          <p:cNvSpPr txBox="1">
            <a:spLocks noChangeArrowheads="1"/>
          </p:cNvSpPr>
          <p:nvPr/>
        </p:nvSpPr>
        <p:spPr bwMode="auto">
          <a:xfrm>
            <a:off x="16520" y="2420888"/>
            <a:ext cx="9144000" cy="3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eaLnBrk="1" fontAlgn="base" hangingPunct="1">
              <a:spcBef>
                <a:spcPct val="20000"/>
              </a:spcBef>
              <a:buAutoNum type="arabicParenR"/>
              <a:defRPr/>
            </a:pPr>
            <a:r>
              <a:rPr lang="en-US" altLang="ja-JP" sz="2400" dirty="0" smtClean="0">
                <a:solidFill>
                  <a:srgbClr val="23346C"/>
                </a:solidFill>
                <a:cs typeface="Arial Unicode MS" charset="0"/>
              </a:rPr>
              <a:t>“We </a:t>
            </a:r>
            <a:r>
              <a:rPr lang="en-US" altLang="ja-JP" sz="2400" dirty="0">
                <a:solidFill>
                  <a:srgbClr val="23346C"/>
                </a:solidFill>
                <a:cs typeface="Arial Unicode MS" charset="0"/>
              </a:rPr>
              <a:t>are aware that people are usually worried that an increase of academic budget in one field may mean a decrease in other fields. … We shall arrange a dedicated budget to accommodate its much wider implications. It is the responsibility of the government to carry this out</a:t>
            </a:r>
            <a:r>
              <a:rPr lang="en-US" altLang="ja-JP" sz="2400" dirty="0" smtClean="0">
                <a:solidFill>
                  <a:srgbClr val="23346C"/>
                </a:solidFill>
                <a:cs typeface="Arial Unicode MS" charset="0"/>
              </a:rPr>
              <a:t>.”</a:t>
            </a:r>
            <a:endParaRPr lang="en-US" altLang="ja-JP" sz="2400" dirty="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8" name="Text Box 4"/>
          <p:cNvSpPr txBox="1">
            <a:spLocks noChangeArrowheads="1"/>
          </p:cNvSpPr>
          <p:nvPr/>
        </p:nvSpPr>
        <p:spPr bwMode="auto">
          <a:xfrm>
            <a:off x="36512" y="4437112"/>
            <a:ext cx="9144000" cy="3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defRPr/>
            </a:pPr>
            <a:r>
              <a:rPr lang="en-US" altLang="ja-JP" sz="2400" dirty="0" smtClean="0">
                <a:solidFill>
                  <a:srgbClr val="23346C"/>
                </a:solidFill>
                <a:cs typeface="Arial Unicode MS" charset="0"/>
              </a:rPr>
              <a:t>2) “The </a:t>
            </a:r>
            <a:r>
              <a:rPr lang="en-US" altLang="ja-JP" sz="2400" dirty="0">
                <a:solidFill>
                  <a:srgbClr val="23346C"/>
                </a:solidFill>
                <a:cs typeface="Arial Unicode MS" charset="0"/>
              </a:rPr>
              <a:t>Department of Education has requested the Department </a:t>
            </a:r>
            <a:r>
              <a:rPr lang="en-US" altLang="ja-JP" sz="2400" dirty="0" smtClean="0">
                <a:solidFill>
                  <a:srgbClr val="23346C"/>
                </a:solidFill>
                <a:cs typeface="Arial Unicode MS" charset="0"/>
              </a:rPr>
              <a:t>      of </a:t>
            </a:r>
            <a:r>
              <a:rPr lang="en-US" altLang="ja-JP" sz="2400" dirty="0">
                <a:solidFill>
                  <a:srgbClr val="23346C"/>
                </a:solidFill>
                <a:cs typeface="Arial Unicode MS" charset="0"/>
              </a:rPr>
              <a:t>Finance to provide an ILC investigation fund of 50 million yen in next year's budget. … once it has been approved, we members of the house will have achieved one of the most important milestones of recent years</a:t>
            </a:r>
            <a:r>
              <a:rPr lang="en-US" altLang="ja-JP" sz="2400" dirty="0" smtClean="0">
                <a:solidFill>
                  <a:srgbClr val="23346C"/>
                </a:solidFill>
                <a:cs typeface="Arial Unicode MS" charset="0"/>
              </a:rPr>
              <a:t>.”</a:t>
            </a:r>
            <a:endParaRPr lang="en-US" altLang="ja-JP" sz="2400" dirty="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Tree>
    <p:extLst>
      <p:ext uri="{BB962C8B-B14F-4D97-AF65-F5344CB8AC3E}">
        <p14:creationId xmlns:p14="http://schemas.microsoft.com/office/powerpoint/2010/main" val="26407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Political Developments</a:t>
            </a:r>
          </a:p>
        </p:txBody>
      </p:sp>
      <p:sp>
        <p:nvSpPr>
          <p:cNvPr id="680964" name="Text Box 4"/>
          <p:cNvSpPr txBox="1">
            <a:spLocks noChangeArrowheads="1"/>
          </p:cNvSpPr>
          <p:nvPr/>
        </p:nvSpPr>
        <p:spPr bwMode="auto">
          <a:xfrm>
            <a:off x="108520" y="836712"/>
            <a:ext cx="9144000"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a:t>
            </a:r>
            <a:r>
              <a:rPr lang="en-US" altLang="ja-JP" sz="2400" b="1" dirty="0" smtClean="0">
                <a:solidFill>
                  <a:srgbClr val="FF0000"/>
                </a:solidFill>
                <a:cs typeface="Arial Unicode MS" charset="0"/>
              </a:rPr>
              <a:t>Talk of Chair of Diet ILC Federation, </a:t>
            </a:r>
            <a:r>
              <a:rPr lang="en-US" altLang="ja-JP" sz="2400" b="1" dirty="0" err="1" smtClean="0">
                <a:solidFill>
                  <a:srgbClr val="FF0000"/>
                </a:solidFill>
                <a:cs typeface="Arial Unicode MS" charset="0"/>
              </a:rPr>
              <a:t>Mr</a:t>
            </a:r>
            <a:r>
              <a:rPr lang="en-US" altLang="ja-JP" sz="2400" b="1" dirty="0" smtClean="0">
                <a:solidFill>
                  <a:srgbClr val="FF0000"/>
                </a:solidFill>
                <a:cs typeface="Arial Unicode MS" charset="0"/>
              </a:rPr>
              <a:t> Kawamura</a:t>
            </a:r>
            <a:r>
              <a:rPr lang="en-US" altLang="ja-JP" sz="2400" b="1" dirty="0" smtClean="0">
                <a:solidFill>
                  <a:srgbClr val="23346C"/>
                </a:solidFill>
                <a:cs typeface="Arial Unicode MS" charset="0"/>
              </a:rPr>
              <a:t> </a:t>
            </a:r>
          </a:p>
          <a:p>
            <a:pPr eaLnBrk="1" fontAlgn="base" hangingPunct="1">
              <a:spcBef>
                <a:spcPct val="20000"/>
              </a:spcBef>
              <a:defRPr/>
            </a:pPr>
            <a:r>
              <a:rPr lang="en-US" altLang="ja-JP" sz="2400" dirty="0" smtClean="0">
                <a:solidFill>
                  <a:srgbClr val="23346C"/>
                </a:solidFill>
                <a:cs typeface="Arial Unicode MS" charset="0"/>
              </a:rPr>
              <a:t>3)“The Technical Design Report of ILC was issued in December 2012 (sic)…I would again like to express my appreciation of this effort. I understand that it is now the turn of politicians to respond </a:t>
            </a:r>
            <a:br>
              <a:rPr lang="en-US" altLang="ja-JP" sz="2400" dirty="0" smtClean="0">
                <a:solidFill>
                  <a:srgbClr val="23346C"/>
                </a:solidFill>
                <a:cs typeface="Arial Unicode MS" charset="0"/>
              </a:rPr>
            </a:br>
            <a:r>
              <a:rPr lang="en-US" altLang="ja-JP" sz="2400" dirty="0" smtClean="0">
                <a:solidFill>
                  <a:srgbClr val="23346C"/>
                </a:solidFill>
                <a:cs typeface="Arial Unicode MS" charset="0"/>
              </a:rPr>
              <a:t>to this effort, and to construct a worldwide partnership to realize this project. </a:t>
            </a: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16</a:t>
            </a:fld>
            <a:endParaRPr lang="en-US"/>
          </a:p>
        </p:txBody>
      </p:sp>
      <p:sp>
        <p:nvSpPr>
          <p:cNvPr id="6" name="Date Placeholder 5"/>
          <p:cNvSpPr>
            <a:spLocks noGrp="1"/>
          </p:cNvSpPr>
          <p:nvPr>
            <p:ph type="dt" sz="half" idx="10"/>
          </p:nvPr>
        </p:nvSpPr>
        <p:spPr/>
        <p:txBody>
          <a:bodyPr/>
          <a:lstStyle/>
          <a:p>
            <a:pPr>
              <a:defRPr/>
            </a:pPr>
            <a:r>
              <a:rPr lang="en-GB" smtClean="0"/>
              <a:t>B. Foster - Edinburgh 2/14</a:t>
            </a:r>
            <a:endParaRPr lang="en-US"/>
          </a:p>
        </p:txBody>
      </p:sp>
      <p:sp>
        <p:nvSpPr>
          <p:cNvPr id="7" name="Text Box 4"/>
          <p:cNvSpPr txBox="1">
            <a:spLocks noChangeArrowheads="1"/>
          </p:cNvSpPr>
          <p:nvPr/>
        </p:nvSpPr>
        <p:spPr bwMode="auto">
          <a:xfrm>
            <a:off x="36512" y="3454197"/>
            <a:ext cx="9144000" cy="400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defRPr/>
            </a:pPr>
            <a:r>
              <a:rPr lang="en-US" altLang="ja-JP" sz="2400" dirty="0" smtClean="0">
                <a:solidFill>
                  <a:srgbClr val="23346C"/>
                </a:solidFill>
                <a:cs typeface="Arial Unicode MS" charset="0"/>
              </a:rPr>
              <a:t>4) “I think that most Diet members' knowledge of physics is at high school students’ level. If you allow me, let me take the liberty of pointing out that the understanding of political dynamics by most particle physicists is also at high school students’ level. If physicists and politicians collaborate by using each other's area of expertise, it is certain that we can accelerate the realization of the ILC project.”</a:t>
            </a: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Tree>
    <p:extLst>
      <p:ext uri="{BB962C8B-B14F-4D97-AF65-F5344CB8AC3E}">
        <p14:creationId xmlns:p14="http://schemas.microsoft.com/office/powerpoint/2010/main" val="1329134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Political Developments</a:t>
            </a:r>
          </a:p>
        </p:txBody>
      </p:sp>
      <p:sp>
        <p:nvSpPr>
          <p:cNvPr id="680964" name="Text Box 4"/>
          <p:cNvSpPr txBox="1">
            <a:spLocks noChangeArrowheads="1"/>
          </p:cNvSpPr>
          <p:nvPr/>
        </p:nvSpPr>
        <p:spPr bwMode="auto">
          <a:xfrm>
            <a:off x="108520" y="908720"/>
            <a:ext cx="914400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The MEXT Minister has visited the US Secretary of Energy in January; ILC was discussed at the meeting. In February he sent the Secretary of Energy a letter following up that discussion in which he proposes inter-governmental discussion of the ILC project. It is clear that nothing can happen in the US until the report of P5, which is due in mid May.  </a:t>
            </a: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17</a:t>
            </a:fld>
            <a:endParaRPr lang="en-US"/>
          </a:p>
        </p:txBody>
      </p:sp>
      <p:sp>
        <p:nvSpPr>
          <p:cNvPr id="6" name="Date Placeholder 5"/>
          <p:cNvSpPr>
            <a:spLocks noGrp="1"/>
          </p:cNvSpPr>
          <p:nvPr>
            <p:ph type="dt" sz="half" idx="10"/>
          </p:nvPr>
        </p:nvSpPr>
        <p:spPr/>
        <p:txBody>
          <a:bodyPr/>
          <a:lstStyle/>
          <a:p>
            <a:pPr>
              <a:defRPr/>
            </a:pPr>
            <a:r>
              <a:rPr lang="en-GB" smtClean="0"/>
              <a:t>B. Foster - Edinburgh 2/14</a:t>
            </a:r>
            <a:endParaRPr lang="en-US"/>
          </a:p>
        </p:txBody>
      </p:sp>
      <p:sp>
        <p:nvSpPr>
          <p:cNvPr id="8" name="Text Box 4"/>
          <p:cNvSpPr txBox="1">
            <a:spLocks noChangeArrowheads="1"/>
          </p:cNvSpPr>
          <p:nvPr/>
        </p:nvSpPr>
        <p:spPr bwMode="auto">
          <a:xfrm>
            <a:off x="107504" y="3284984"/>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The MEXT Deputy Minister was in Europe in February and had </a:t>
            </a:r>
          </a:p>
          <a:p>
            <a:pPr eaLnBrk="1" fontAlgn="base" hangingPunct="1">
              <a:spcBef>
                <a:spcPct val="20000"/>
              </a:spcBef>
              <a:defRPr/>
            </a:pPr>
            <a:r>
              <a:rPr lang="en-US" altLang="ja-JP" sz="2400" dirty="0" smtClean="0">
                <a:solidFill>
                  <a:srgbClr val="23346C"/>
                </a:solidFill>
                <a:cs typeface="Arial Unicode MS" charset="0"/>
              </a:rPr>
              <a:t>a dinner meeting with the DG of CERN and Robert-Jan Smits, the Director of the EC Department of Research and Technology. The purpose of the meeting was to discuss ILC and the next steps.</a:t>
            </a:r>
          </a:p>
          <a:p>
            <a:pPr eaLnBrk="1" fontAlgn="base" hangingPunct="1">
              <a:spcBef>
                <a:spcPct val="20000"/>
              </a:spcBef>
              <a:defRPr/>
            </a:pPr>
            <a:r>
              <a:rPr lang="en-US" altLang="ja-JP" sz="2400" dirty="0" smtClean="0">
                <a:solidFill>
                  <a:srgbClr val="23346C"/>
                </a:solidFill>
                <a:cs typeface="Arial Unicode MS" charset="0"/>
              </a:rPr>
              <a:t>Further meetings are scheduled to follow.  </a:t>
            </a: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9" name="Text Box 4"/>
          <p:cNvSpPr txBox="1">
            <a:spLocks noChangeArrowheads="1"/>
          </p:cNvSpPr>
          <p:nvPr/>
        </p:nvSpPr>
        <p:spPr bwMode="auto">
          <a:xfrm>
            <a:off x="35496" y="5301208"/>
            <a:ext cx="914400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Lyn Evans visited the Indian Chief Science Advisor and the Head of the AEA in January. Lyn + some LCC members will visit China in June.  </a:t>
            </a: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Tree>
    <p:extLst>
      <p:ext uri="{BB962C8B-B14F-4D97-AF65-F5344CB8AC3E}">
        <p14:creationId xmlns:p14="http://schemas.microsoft.com/office/powerpoint/2010/main" val="2334686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European activities</a:t>
            </a:r>
          </a:p>
        </p:txBody>
      </p:sp>
      <p:sp>
        <p:nvSpPr>
          <p:cNvPr id="680964" name="Text Box 4"/>
          <p:cNvSpPr txBox="1">
            <a:spLocks noChangeArrowheads="1"/>
          </p:cNvSpPr>
          <p:nvPr/>
        </p:nvSpPr>
        <p:spPr bwMode="auto">
          <a:xfrm>
            <a:off x="0" y="836712"/>
            <a:ext cx="91440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a:solidFill>
                  <a:srgbClr val="23346C"/>
                </a:solidFill>
                <a:cs typeface="Arial Unicode MS" charset="0"/>
              </a:rPr>
              <a:t>  </a:t>
            </a:r>
            <a:r>
              <a:rPr lang="en-US" altLang="ja-JP" sz="2400" dirty="0" smtClean="0">
                <a:solidFill>
                  <a:srgbClr val="23346C"/>
                </a:solidFill>
                <a:cs typeface="Arial Unicode MS" charset="0"/>
              </a:rPr>
              <a:t>In last 9 months, BF has visited European funding agencies – France Italy, Germany, UK – to discuss ILC and involvement over the next few years.</a:t>
            </a:r>
          </a:p>
        </p:txBody>
      </p:sp>
      <p:sp>
        <p:nvSpPr>
          <p:cNvPr id="5" name="Rectangle 4"/>
          <p:cNvSpPr>
            <a:spLocks noChangeArrowheads="1"/>
          </p:cNvSpPr>
          <p:nvPr/>
        </p:nvSpPr>
        <p:spPr bwMode="auto">
          <a:xfrm>
            <a:off x="34478" y="3068960"/>
            <a:ext cx="929005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dirty="0">
                <a:solidFill>
                  <a:srgbClr val="23346C"/>
                </a:solidFill>
              </a:rPr>
              <a:t>  </a:t>
            </a:r>
            <a:r>
              <a:rPr lang="en-US" altLang="ja-JP" sz="2400" dirty="0" smtClean="0">
                <a:solidFill>
                  <a:srgbClr val="23346C"/>
                </a:solidFill>
              </a:rPr>
              <a:t>ILC was explicit item on Agenda, given priority even though R-JS was 1 hour delayed. He and colleagues had been briefed after 13.9.</a:t>
            </a: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18</a:t>
            </a:fld>
            <a:endParaRPr lang="en-US"/>
          </a:p>
        </p:txBody>
      </p:sp>
      <p:sp>
        <p:nvSpPr>
          <p:cNvPr id="6" name="Date Placeholder 5"/>
          <p:cNvSpPr>
            <a:spLocks noGrp="1"/>
          </p:cNvSpPr>
          <p:nvPr>
            <p:ph type="dt" sz="half" idx="10"/>
          </p:nvPr>
        </p:nvSpPr>
        <p:spPr/>
        <p:txBody>
          <a:bodyPr/>
          <a:lstStyle/>
          <a:p>
            <a:pPr>
              <a:defRPr/>
            </a:pPr>
            <a:r>
              <a:rPr lang="en-GB" smtClean="0"/>
              <a:t>B. Foster - Hamburg/DESY -  PRC 4/14</a:t>
            </a:r>
            <a:endParaRPr lang="en-US"/>
          </a:p>
        </p:txBody>
      </p:sp>
      <p:sp>
        <p:nvSpPr>
          <p:cNvPr id="14" name="Rectangle 13"/>
          <p:cNvSpPr>
            <a:spLocks noChangeArrowheads="1"/>
          </p:cNvSpPr>
          <p:nvPr/>
        </p:nvSpPr>
        <p:spPr bwMode="auto">
          <a:xfrm>
            <a:off x="34800" y="2060848"/>
            <a:ext cx="8929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dirty="0">
                <a:solidFill>
                  <a:srgbClr val="23346C"/>
                </a:solidFill>
              </a:rPr>
              <a:t>  </a:t>
            </a:r>
            <a:r>
              <a:rPr lang="en-US" altLang="ja-JP" sz="2400" dirty="0" smtClean="0">
                <a:solidFill>
                  <a:srgbClr val="23346C"/>
                </a:solidFill>
              </a:rPr>
              <a:t>BF attended annual CERN/EU meeting at CERN on 25.9. Attended by R-J </a:t>
            </a:r>
            <a:r>
              <a:rPr lang="en-US" altLang="ja-JP" sz="2400" dirty="0" err="1" smtClean="0">
                <a:solidFill>
                  <a:srgbClr val="23346C"/>
                </a:solidFill>
              </a:rPr>
              <a:t>Smit</a:t>
            </a:r>
            <a:r>
              <a:rPr lang="en-US" altLang="ja-JP" sz="2400" dirty="0" smtClean="0">
                <a:solidFill>
                  <a:srgbClr val="23346C"/>
                </a:solidFill>
              </a:rPr>
              <a:t>, DG of Directorate Research at EC. </a:t>
            </a:r>
            <a:endParaRPr lang="en-US" altLang="ja-JP" sz="2400" dirty="0">
              <a:solidFill>
                <a:srgbClr val="23346C"/>
              </a:solidFill>
            </a:endParaRPr>
          </a:p>
        </p:txBody>
      </p:sp>
      <p:sp>
        <p:nvSpPr>
          <p:cNvPr id="11" name="Rectangle 10"/>
          <p:cNvSpPr>
            <a:spLocks noChangeArrowheads="1"/>
          </p:cNvSpPr>
          <p:nvPr/>
        </p:nvSpPr>
        <p:spPr bwMode="auto">
          <a:xfrm>
            <a:off x="35496" y="4365104"/>
            <a:ext cx="89296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dirty="0">
                <a:solidFill>
                  <a:srgbClr val="23346C"/>
                </a:solidFill>
              </a:rPr>
              <a:t>   </a:t>
            </a:r>
            <a:r>
              <a:rPr lang="en-US" altLang="ja-JP" sz="2400" dirty="0" smtClean="0">
                <a:solidFill>
                  <a:srgbClr val="23346C"/>
                </a:solidFill>
              </a:rPr>
              <a:t>BF described current situation and R-JS responded at length. Discussion was animated. EC is clearly interested in ILC and wishes to follow closely. Agreement to set up “contact group” to maintain close contact over ILC. Met in February and maintaining regular interchange. </a:t>
            </a:r>
            <a:endParaRPr lang="en-US" altLang="ja-JP" sz="2400" dirty="0">
              <a:solidFill>
                <a:srgbClr val="23346C"/>
              </a:solidFill>
            </a:endParaRPr>
          </a:p>
        </p:txBody>
      </p:sp>
    </p:spTree>
    <p:extLst>
      <p:ext uri="{BB962C8B-B14F-4D97-AF65-F5344CB8AC3E}">
        <p14:creationId xmlns:p14="http://schemas.microsoft.com/office/powerpoint/2010/main" val="114328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5" grpId="0"/>
      <p:bldP spid="1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Most Recent </a:t>
            </a:r>
            <a:r>
              <a:rPr lang="en-US" altLang="ja-JP" dirty="0" smtClean="0"/>
              <a:t>Developments</a:t>
            </a:r>
          </a:p>
        </p:txBody>
      </p:sp>
      <p:sp>
        <p:nvSpPr>
          <p:cNvPr id="680964" name="Text Box 4"/>
          <p:cNvSpPr txBox="1">
            <a:spLocks noChangeArrowheads="1"/>
          </p:cNvSpPr>
          <p:nvPr/>
        </p:nvSpPr>
        <p:spPr bwMode="auto">
          <a:xfrm>
            <a:off x="108520" y="764704"/>
            <a:ext cx="91440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a:t>
            </a:r>
            <a:r>
              <a:rPr lang="en-US" altLang="ja-JP" sz="2400" dirty="0" smtClean="0">
                <a:solidFill>
                  <a:srgbClr val="23346C"/>
                </a:solidFill>
                <a:cs typeface="Arial Unicode MS" charset="0"/>
              </a:rPr>
              <a:t>There was a site-specific Conventional Facilities and Instrumentation meeting in Tokyo two weeks ago. Here we began to get down to the details of how the TDR must be adapted to the Japanese candidate site.  </a:t>
            </a: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19</a:t>
            </a:fld>
            <a:endParaRPr lang="en-US"/>
          </a:p>
        </p:txBody>
      </p:sp>
      <p:sp>
        <p:nvSpPr>
          <p:cNvPr id="6" name="Date Placeholder 5"/>
          <p:cNvSpPr>
            <a:spLocks noGrp="1"/>
          </p:cNvSpPr>
          <p:nvPr>
            <p:ph type="dt" sz="half" idx="10"/>
          </p:nvPr>
        </p:nvSpPr>
        <p:spPr/>
        <p:txBody>
          <a:bodyPr/>
          <a:lstStyle/>
          <a:p>
            <a:pPr>
              <a:defRPr/>
            </a:pPr>
            <a:r>
              <a:rPr lang="en-GB" smtClean="0"/>
              <a:t>B. Foster - Edinburgh 2/14</a:t>
            </a:r>
            <a:endParaRPr lang="en-US"/>
          </a:p>
        </p:txBody>
      </p:sp>
      <p:sp>
        <p:nvSpPr>
          <p:cNvPr id="8" name="Text Box 4"/>
          <p:cNvSpPr txBox="1">
            <a:spLocks noChangeArrowheads="1"/>
          </p:cNvSpPr>
          <p:nvPr/>
        </p:nvSpPr>
        <p:spPr bwMode="auto">
          <a:xfrm>
            <a:off x="2828" y="2276872"/>
            <a:ext cx="914400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a:t>
            </a:r>
            <a:r>
              <a:rPr lang="en-US" altLang="ja-JP" sz="2400" dirty="0" smtClean="0">
                <a:solidFill>
                  <a:srgbClr val="23346C"/>
                </a:solidFill>
                <a:cs typeface="Arial Unicode MS" charset="0"/>
              </a:rPr>
              <a:t>A delegation from the LCC (Lyn, BF and Harry </a:t>
            </a:r>
            <a:r>
              <a:rPr lang="en-US" altLang="ja-JP" sz="2400" dirty="0" err="1" smtClean="0">
                <a:solidFill>
                  <a:srgbClr val="23346C"/>
                </a:solidFill>
                <a:cs typeface="Arial Unicode MS" charset="0"/>
              </a:rPr>
              <a:t>Weerts</a:t>
            </a:r>
            <a:r>
              <a:rPr lang="en-US" altLang="ja-JP" sz="2400" dirty="0" smtClean="0">
                <a:solidFill>
                  <a:srgbClr val="23346C"/>
                </a:solidFill>
                <a:cs typeface="Arial Unicode MS" charset="0"/>
              </a:rPr>
              <a:t>; Hitoshi Murayama translated) met the leadership of the Diet Federation for the ILC – contains &gt; 1/5 of all Diet members, </a:t>
            </a:r>
            <a:r>
              <a:rPr lang="en-US" altLang="ja-JP" sz="2400" dirty="0" smtClean="0">
                <a:solidFill>
                  <a:srgbClr val="23346C"/>
                </a:solidFill>
                <a:cs typeface="Arial Unicode MS" charset="0"/>
              </a:rPr>
              <a:t>independent of party. </a:t>
            </a:r>
            <a:r>
              <a:rPr lang="en-US" altLang="ja-JP" sz="2400" dirty="0" smtClean="0">
                <a:solidFill>
                  <a:srgbClr val="23346C"/>
                </a:solidFill>
                <a:cs typeface="Arial Unicode MS" charset="0"/>
              </a:rPr>
              <a:t>Kawamura-san</a:t>
            </a:r>
            <a:r>
              <a:rPr lang="en-US" altLang="ja-JP" sz="2400" dirty="0">
                <a:solidFill>
                  <a:srgbClr val="23346C"/>
                </a:solidFill>
                <a:cs typeface="Arial Unicode MS" charset="0"/>
              </a:rPr>
              <a:t>, </a:t>
            </a:r>
            <a:r>
              <a:rPr lang="en-US" altLang="ja-JP" sz="2400" dirty="0" smtClean="0">
                <a:solidFill>
                  <a:srgbClr val="23346C"/>
                </a:solidFill>
                <a:cs typeface="Arial Unicode MS" charset="0"/>
              </a:rPr>
              <a:t>(chair), </a:t>
            </a:r>
            <a:r>
              <a:rPr lang="en-US" altLang="ja-JP" sz="2400" dirty="0" err="1" smtClean="0">
                <a:solidFill>
                  <a:srgbClr val="23346C"/>
                </a:solidFill>
                <a:cs typeface="Arial Unicode MS" charset="0"/>
              </a:rPr>
              <a:t>Shionoya</a:t>
            </a:r>
            <a:r>
              <a:rPr lang="en-US" altLang="ja-JP" sz="2400" dirty="0" smtClean="0">
                <a:solidFill>
                  <a:srgbClr val="23346C"/>
                </a:solidFill>
                <a:cs typeface="Arial Unicode MS" charset="0"/>
              </a:rPr>
              <a:t>-san, </a:t>
            </a:r>
            <a:r>
              <a:rPr lang="en-US" altLang="ja-JP" sz="2400" dirty="0">
                <a:solidFill>
                  <a:srgbClr val="23346C"/>
                </a:solidFill>
                <a:cs typeface="Arial Unicode MS" charset="0"/>
              </a:rPr>
              <a:t>director general of the </a:t>
            </a:r>
            <a:r>
              <a:rPr lang="en-US" altLang="ja-JP" sz="2400" dirty="0" smtClean="0">
                <a:solidFill>
                  <a:srgbClr val="23346C"/>
                </a:solidFill>
                <a:cs typeface="Arial Unicode MS" charset="0"/>
              </a:rPr>
              <a:t>federation, </a:t>
            </a:r>
            <a:r>
              <a:rPr lang="en-US" altLang="ja-JP" sz="2400" dirty="0" err="1" smtClean="0">
                <a:solidFill>
                  <a:srgbClr val="23346C"/>
                </a:solidFill>
                <a:cs typeface="Arial Unicode MS" charset="0"/>
              </a:rPr>
              <a:t>Kosaka</a:t>
            </a:r>
            <a:r>
              <a:rPr lang="en-US" altLang="ja-JP" sz="2400" dirty="0" smtClean="0">
                <a:solidFill>
                  <a:srgbClr val="23346C"/>
                </a:solidFill>
                <a:cs typeface="Arial Unicode MS" charset="0"/>
              </a:rPr>
              <a:t>-san and Hori-san all attended. Each of these is very influential; all are ex-senior Ministers.   </a:t>
            </a: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
        <p:nvSpPr>
          <p:cNvPr id="9" name="Text Box 4"/>
          <p:cNvSpPr txBox="1">
            <a:spLocks noChangeArrowheads="1"/>
          </p:cNvSpPr>
          <p:nvPr/>
        </p:nvSpPr>
        <p:spPr bwMode="auto">
          <a:xfrm>
            <a:off x="12080" y="4653136"/>
            <a:ext cx="91440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smtClean="0">
                <a:solidFill>
                  <a:srgbClr val="23346C"/>
                </a:solidFill>
                <a:cs typeface="Arial Unicode MS" charset="0"/>
              </a:rPr>
              <a:t>  </a:t>
            </a:r>
            <a:r>
              <a:rPr lang="en-US" altLang="ja-JP" sz="2400" dirty="0" smtClean="0">
                <a:solidFill>
                  <a:srgbClr val="23346C"/>
                </a:solidFill>
                <a:cs typeface="Arial Unicode MS" charset="0"/>
              </a:rPr>
              <a:t>It was an unusually frank &amp; constructive meeting; much of the discussion centered on Europe. Several important initiatives were agreed, including a letter from the Diet members to CERN DG (who is the designated contact person for Europe).   </a:t>
            </a: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a:p>
            <a:pPr eaLnBrk="1" fontAlgn="base" hangingPunct="1">
              <a:spcBef>
                <a:spcPct val="20000"/>
              </a:spcBef>
              <a:buFontTx/>
              <a:buChar char="•"/>
              <a:defRPr/>
            </a:pPr>
            <a:endParaRPr lang="en-US" altLang="ja-JP" sz="2400" dirty="0" smtClean="0">
              <a:solidFill>
                <a:srgbClr val="23346C"/>
              </a:solidFill>
              <a:cs typeface="Arial Unicode MS" charset="0"/>
            </a:endParaRPr>
          </a:p>
          <a:p>
            <a:pPr eaLnBrk="1" fontAlgn="base" hangingPunct="1">
              <a:spcBef>
                <a:spcPct val="20000"/>
              </a:spcBef>
              <a:defRPr/>
            </a:pPr>
            <a:endParaRPr lang="en-US" altLang="ja-JP" sz="2400" dirty="0" smtClean="0">
              <a:solidFill>
                <a:srgbClr val="23346C"/>
              </a:solidFill>
              <a:cs typeface="Arial Unicode MS" charset="0"/>
            </a:endParaRPr>
          </a:p>
        </p:txBody>
      </p:sp>
    </p:spTree>
    <p:extLst>
      <p:ext uri="{BB962C8B-B14F-4D97-AF65-F5344CB8AC3E}">
        <p14:creationId xmlns:p14="http://schemas.microsoft.com/office/powerpoint/2010/main" val="142714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49696"/>
            <a:ext cx="6934200" cy="914400"/>
          </a:xfrm>
        </p:spPr>
        <p:txBody>
          <a:bodyPr/>
          <a:lstStyle/>
          <a:p>
            <a:pPr eaLnBrk="1" hangingPunct="1">
              <a:defRPr/>
            </a:pPr>
            <a:r>
              <a:rPr lang="en-US" altLang="ja-JP" dirty="0" smtClean="0"/>
              <a:t>Recent Developments on ILC</a:t>
            </a: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2</a:t>
            </a:fld>
            <a:endParaRPr lang="en-US"/>
          </a:p>
        </p:txBody>
      </p:sp>
      <p:sp>
        <p:nvSpPr>
          <p:cNvPr id="13" name="Date Placeholder 12"/>
          <p:cNvSpPr>
            <a:spLocks noGrp="1"/>
          </p:cNvSpPr>
          <p:nvPr>
            <p:ph type="dt" sz="half" idx="10"/>
          </p:nvPr>
        </p:nvSpPr>
        <p:spPr/>
        <p:txBody>
          <a:bodyPr/>
          <a:lstStyle/>
          <a:p>
            <a:pPr>
              <a:defRPr/>
            </a:pPr>
            <a:r>
              <a:rPr lang="en-GB" smtClean="0"/>
              <a:t>B. Foster - Hamburg/DESY -  PRC 4/14</a:t>
            </a:r>
            <a:endParaRPr lang="en-US"/>
          </a:p>
        </p:txBody>
      </p:sp>
      <p:pic>
        <p:nvPicPr>
          <p:cNvPr id="7" name="Picture 6" descr="Pine_Tre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82700"/>
            <a:ext cx="9144000" cy="4280287"/>
          </a:xfrm>
          <a:prstGeom prst="rect">
            <a:avLst/>
          </a:prstGeom>
        </p:spPr>
      </p:pic>
    </p:spTree>
    <p:extLst>
      <p:ext uri="{BB962C8B-B14F-4D97-AF65-F5344CB8AC3E}">
        <p14:creationId xmlns:p14="http://schemas.microsoft.com/office/powerpoint/2010/main" val="41858870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Summary and Outlook</a:t>
            </a:r>
          </a:p>
        </p:txBody>
      </p:sp>
      <p:sp>
        <p:nvSpPr>
          <p:cNvPr id="680964" name="Text Box 4"/>
          <p:cNvSpPr txBox="1">
            <a:spLocks noChangeArrowheads="1"/>
          </p:cNvSpPr>
          <p:nvPr/>
        </p:nvSpPr>
        <p:spPr bwMode="auto">
          <a:xfrm>
            <a:off x="0" y="908720"/>
            <a:ext cx="91440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base" hangingPunct="1">
              <a:spcBef>
                <a:spcPct val="20000"/>
              </a:spcBef>
              <a:buFontTx/>
              <a:buChar char="•"/>
              <a:defRPr/>
            </a:pPr>
            <a:r>
              <a:rPr lang="en-US" altLang="ja-JP" sz="2400" dirty="0">
                <a:solidFill>
                  <a:srgbClr val="23346C"/>
                </a:solidFill>
                <a:cs typeface="Arial Unicode MS" charset="0"/>
              </a:rPr>
              <a:t>  </a:t>
            </a:r>
            <a:r>
              <a:rPr lang="en-US" altLang="ja-JP" sz="2400" dirty="0" smtClean="0">
                <a:solidFill>
                  <a:srgbClr val="23346C"/>
                </a:solidFill>
                <a:cs typeface="Arial Unicode MS" charset="0"/>
              </a:rPr>
              <a:t>There is a great deal of activity, although much of it is necessarily behind the scenes.</a:t>
            </a:r>
          </a:p>
          <a:p>
            <a:pPr eaLnBrk="1" fontAlgn="base" hangingPunct="1">
              <a:spcBef>
                <a:spcPct val="20000"/>
              </a:spcBef>
              <a:defRPr/>
            </a:pPr>
            <a:endParaRPr lang="en-US" altLang="ja-JP" sz="2400" dirty="0">
              <a:solidFill>
                <a:srgbClr val="23346C"/>
              </a:solidFill>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20</a:t>
            </a:fld>
            <a:endParaRPr lang="en-US"/>
          </a:p>
        </p:txBody>
      </p:sp>
      <p:sp>
        <p:nvSpPr>
          <p:cNvPr id="6" name="Date Placeholder 5"/>
          <p:cNvSpPr>
            <a:spLocks noGrp="1"/>
          </p:cNvSpPr>
          <p:nvPr>
            <p:ph type="dt" sz="half" idx="10"/>
          </p:nvPr>
        </p:nvSpPr>
        <p:spPr/>
        <p:txBody>
          <a:bodyPr/>
          <a:lstStyle/>
          <a:p>
            <a:pPr>
              <a:defRPr/>
            </a:pPr>
            <a:r>
              <a:rPr lang="en-GB" smtClean="0"/>
              <a:t>B. Foster - Hamburg/DESY -  PRC 4/14</a:t>
            </a:r>
            <a:endParaRPr lang="en-US"/>
          </a:p>
        </p:txBody>
      </p:sp>
      <p:sp>
        <p:nvSpPr>
          <p:cNvPr id="10" name="Rectangle 9"/>
          <p:cNvSpPr>
            <a:spLocks noChangeArrowheads="1"/>
          </p:cNvSpPr>
          <p:nvPr/>
        </p:nvSpPr>
        <p:spPr bwMode="auto">
          <a:xfrm>
            <a:off x="35496" y="1805915"/>
            <a:ext cx="929005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sz="2400" dirty="0" smtClean="0">
                <a:solidFill>
                  <a:srgbClr val="23346C"/>
                </a:solidFill>
              </a:rPr>
              <a:t>  A single site has now been selected and the political process </a:t>
            </a:r>
          </a:p>
          <a:p>
            <a:pPr eaLnBrk="1" fontAlgn="base" hangingPunct="1">
              <a:spcBef>
                <a:spcPct val="20000"/>
              </a:spcBef>
            </a:pPr>
            <a:r>
              <a:rPr lang="en-US" altLang="ja-JP" sz="2400" dirty="0" smtClean="0">
                <a:solidFill>
                  <a:srgbClr val="23346C"/>
                </a:solidFill>
              </a:rPr>
              <a:t>has momentum.</a:t>
            </a:r>
          </a:p>
        </p:txBody>
      </p:sp>
      <p:sp>
        <p:nvSpPr>
          <p:cNvPr id="12" name="Rectangle 11"/>
          <p:cNvSpPr>
            <a:spLocks noChangeArrowheads="1"/>
          </p:cNvSpPr>
          <p:nvPr/>
        </p:nvSpPr>
        <p:spPr bwMode="auto">
          <a:xfrm>
            <a:off x="35496" y="2742019"/>
            <a:ext cx="9290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sz="2400" dirty="0" smtClean="0">
                <a:solidFill>
                  <a:srgbClr val="23346C"/>
                </a:solidFill>
              </a:rPr>
              <a:t>  The SCJ report has been published and is more or less as expected.</a:t>
            </a:r>
          </a:p>
        </p:txBody>
      </p:sp>
      <p:sp>
        <p:nvSpPr>
          <p:cNvPr id="13" name="Rectangle 12"/>
          <p:cNvSpPr>
            <a:spLocks noChangeArrowheads="1"/>
          </p:cNvSpPr>
          <p:nvPr/>
        </p:nvSpPr>
        <p:spPr bwMode="auto">
          <a:xfrm>
            <a:off x="35496" y="4470211"/>
            <a:ext cx="9290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sz="2400" dirty="0" smtClean="0">
                <a:solidFill>
                  <a:srgbClr val="23346C"/>
                </a:solidFill>
              </a:rPr>
              <a:t>  In Europe we are discussing way forward with national funding authorities and EU.</a:t>
            </a:r>
          </a:p>
        </p:txBody>
      </p:sp>
      <p:sp>
        <p:nvSpPr>
          <p:cNvPr id="15" name="Rectangle 14"/>
          <p:cNvSpPr>
            <a:spLocks noChangeArrowheads="1"/>
          </p:cNvSpPr>
          <p:nvPr/>
        </p:nvSpPr>
        <p:spPr bwMode="auto">
          <a:xfrm>
            <a:off x="35496" y="5559623"/>
            <a:ext cx="929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sz="2400" dirty="0" smtClean="0">
                <a:solidFill>
                  <a:srgbClr val="23346C"/>
                </a:solidFill>
              </a:rPr>
              <a:t>  Lots to do – a very exciting time.</a:t>
            </a:r>
          </a:p>
        </p:txBody>
      </p:sp>
      <p:sp>
        <p:nvSpPr>
          <p:cNvPr id="16" name="Rectangle 15"/>
          <p:cNvSpPr>
            <a:spLocks noChangeArrowheads="1"/>
          </p:cNvSpPr>
          <p:nvPr/>
        </p:nvSpPr>
        <p:spPr bwMode="auto">
          <a:xfrm>
            <a:off x="35496" y="3687415"/>
            <a:ext cx="929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spcBef>
                <a:spcPct val="20000"/>
              </a:spcBef>
              <a:buFontTx/>
              <a:buChar char="•"/>
            </a:pPr>
            <a:r>
              <a:rPr lang="en-US" altLang="ja-JP" sz="2400" dirty="0" smtClean="0">
                <a:solidFill>
                  <a:srgbClr val="23346C"/>
                </a:solidFill>
              </a:rPr>
              <a:t>  Ministerial meetings have begun, starting with the USA.</a:t>
            </a:r>
          </a:p>
        </p:txBody>
      </p:sp>
    </p:spTree>
    <p:extLst>
      <p:ext uri="{BB962C8B-B14F-4D97-AF65-F5344CB8AC3E}">
        <p14:creationId xmlns:p14="http://schemas.microsoft.com/office/powerpoint/2010/main" val="19530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 calcmode="lin" valueType="num">
                                      <p:cBhvr additive="base">
                                        <p:cTn id="7" dur="500" fill="hold"/>
                                        <p:tgtEl>
                                          <p:spTgt spid="680964"/>
                                        </p:tgtEl>
                                        <p:attrNameLst>
                                          <p:attrName>ppt_x</p:attrName>
                                        </p:attrNameLst>
                                      </p:cBhvr>
                                      <p:tavLst>
                                        <p:tav tm="0">
                                          <p:val>
                                            <p:strVal val="0-#ppt_w/2"/>
                                          </p:val>
                                        </p:tav>
                                        <p:tav tm="100000">
                                          <p:val>
                                            <p:strVal val="#ppt_x"/>
                                          </p:val>
                                        </p:tav>
                                      </p:tavLst>
                                    </p:anim>
                                    <p:anim calcmode="lin" valueType="num">
                                      <p:cBhvr additive="base">
                                        <p:cTn id="8" dur="500" fill="hold"/>
                                        <p:tgtEl>
                                          <p:spTgt spid="68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4" grpId="0"/>
      <p:bldP spid="10" grpId="0"/>
      <p:bldP spid="12" grpId="0"/>
      <p:bldP spid="13"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49696"/>
            <a:ext cx="6934200" cy="914400"/>
          </a:xfrm>
        </p:spPr>
        <p:txBody>
          <a:bodyPr/>
          <a:lstStyle/>
          <a:p>
            <a:pPr eaLnBrk="1" hangingPunct="1">
              <a:defRPr/>
            </a:pPr>
            <a:r>
              <a:rPr lang="en-US" altLang="ja-JP" dirty="0" smtClean="0"/>
              <a:t>Recent Developments on ILC</a:t>
            </a: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3</a:t>
            </a:fld>
            <a:endParaRPr lang="en-US"/>
          </a:p>
        </p:txBody>
      </p:sp>
      <p:sp>
        <p:nvSpPr>
          <p:cNvPr id="13" name="Date Placeholder 12"/>
          <p:cNvSpPr>
            <a:spLocks noGrp="1"/>
          </p:cNvSpPr>
          <p:nvPr>
            <p:ph type="dt" sz="half" idx="10"/>
          </p:nvPr>
        </p:nvSpPr>
        <p:spPr/>
        <p:txBody>
          <a:bodyPr/>
          <a:lstStyle/>
          <a:p>
            <a:pPr>
              <a:defRPr/>
            </a:pPr>
            <a:r>
              <a:rPr lang="en-GB" smtClean="0"/>
              <a:t>B. Foster - Hamburg/DESY -  PRC 4/14</a:t>
            </a:r>
            <a:endParaRPr lang="en-US"/>
          </a:p>
        </p:txBody>
      </p:sp>
      <p:sp>
        <p:nvSpPr>
          <p:cNvPr id="4" name="TextBox 3"/>
          <p:cNvSpPr txBox="1"/>
          <p:nvPr/>
        </p:nvSpPr>
        <p:spPr>
          <a:xfrm>
            <a:off x="1589766" y="5805264"/>
            <a:ext cx="5934562" cy="400110"/>
          </a:xfrm>
          <a:prstGeom prst="rect">
            <a:avLst/>
          </a:prstGeom>
          <a:noFill/>
        </p:spPr>
        <p:txBody>
          <a:bodyPr wrap="none" rtlCol="0">
            <a:spAutoFit/>
          </a:bodyPr>
          <a:lstStyle/>
          <a:p>
            <a:r>
              <a:rPr lang="en-US" dirty="0" smtClean="0"/>
              <a:t>Lyn Evans meets Prime Minister Abe one year ago</a:t>
            </a:r>
            <a:endParaRPr lang="en-US" dirty="0"/>
          </a:p>
        </p:txBody>
      </p:sp>
      <p:pic>
        <p:nvPicPr>
          <p:cNvPr id="5" name="Picture 4"/>
          <p:cNvPicPr>
            <a:picLocks noChangeAspect="1"/>
          </p:cNvPicPr>
          <p:nvPr/>
        </p:nvPicPr>
        <p:blipFill>
          <a:blip r:embed="rId3"/>
          <a:stretch>
            <a:fillRect/>
          </a:stretch>
        </p:blipFill>
        <p:spPr>
          <a:xfrm>
            <a:off x="1062360" y="1116201"/>
            <a:ext cx="6894016" cy="4545047"/>
          </a:xfrm>
          <a:prstGeom prst="rect">
            <a:avLst/>
          </a:prstGeom>
        </p:spPr>
      </p:pic>
    </p:spTree>
    <p:extLst>
      <p:ext uri="{BB962C8B-B14F-4D97-AF65-F5344CB8AC3E}">
        <p14:creationId xmlns:p14="http://schemas.microsoft.com/office/powerpoint/2010/main" val="8221964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pPr eaLnBrk="1" hangingPunct="1">
              <a:defRPr/>
            </a:pPr>
            <a:r>
              <a:rPr lang="en-US" altLang="ja-JP" dirty="0" smtClean="0"/>
              <a:t>LCC Directorate</a:t>
            </a: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4</a:t>
            </a:fld>
            <a:endParaRPr lang="en-US"/>
          </a:p>
        </p:txBody>
      </p:sp>
      <p:sp>
        <p:nvSpPr>
          <p:cNvPr id="3" name="Date Placeholder 2"/>
          <p:cNvSpPr>
            <a:spLocks noGrp="1"/>
          </p:cNvSpPr>
          <p:nvPr>
            <p:ph type="dt" sz="half" idx="10"/>
          </p:nvPr>
        </p:nvSpPr>
        <p:spPr/>
        <p:txBody>
          <a:bodyPr/>
          <a:lstStyle/>
          <a:p>
            <a:pPr>
              <a:defRPr/>
            </a:pPr>
            <a:r>
              <a:rPr lang="en-GB" smtClean="0"/>
              <a:t>B. Foster - Hamburg/DESY -  PRC 4/14</a:t>
            </a:r>
            <a:endParaRPr lang="en-US"/>
          </a:p>
        </p:txBody>
      </p:sp>
      <p:sp>
        <p:nvSpPr>
          <p:cNvPr id="4" name="Rounded Rectangle 3"/>
          <p:cNvSpPr/>
          <p:nvPr/>
        </p:nvSpPr>
        <p:spPr bwMode="auto">
          <a:xfrm>
            <a:off x="3491880" y="980728"/>
            <a:ext cx="1728192" cy="86409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Lyn Evans</a:t>
            </a:r>
            <a:r>
              <a:rPr kumimoji="0" lang="en-US" sz="2400" b="0" i="0" u="none" strike="noStrike" cap="none" normalizeH="0" dirty="0" smtClean="0">
                <a:ln>
                  <a:noFill/>
                </a:ln>
                <a:solidFill>
                  <a:srgbClr val="000000"/>
                </a:solidFill>
                <a:effectLst/>
                <a:latin typeface="Arial" charset="0"/>
                <a:ea typeface="ＭＳ Ｐゴシック" charset="0"/>
                <a:cs typeface="Arial Unicode MS" charset="0"/>
              </a:rPr>
              <a:t> </a:t>
            </a:r>
          </a:p>
          <a:p>
            <a:pPr marL="0" marR="0" indent="0" algn="l" defTabSz="914400" rtl="0" eaLnBrk="0" fontAlgn="ctr" latinLnBrk="0" hangingPunct="0">
              <a:lnSpc>
                <a:spcPct val="100000"/>
              </a:lnSpc>
              <a:spcBef>
                <a:spcPct val="0"/>
              </a:spcBef>
              <a:spcAft>
                <a:spcPct val="0"/>
              </a:spcAft>
              <a:buClrTx/>
              <a:buSzTx/>
              <a:buFontTx/>
              <a:buNone/>
              <a:tabLst/>
            </a:pPr>
            <a:r>
              <a:rPr lang="en-US" sz="2400" baseline="0" dirty="0" smtClean="0">
                <a:solidFill>
                  <a:srgbClr val="000000"/>
                </a:solidFill>
                <a:cs typeface="Arial Unicode MS" charset="0"/>
              </a:rPr>
              <a:t>Director</a:t>
            </a: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sp>
        <p:nvSpPr>
          <p:cNvPr id="10" name="Rounded Rectangle 9"/>
          <p:cNvSpPr/>
          <p:nvPr/>
        </p:nvSpPr>
        <p:spPr bwMode="auto">
          <a:xfrm>
            <a:off x="35496" y="2348880"/>
            <a:ext cx="2808312" cy="93610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Mike Harrison</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Ass. Director, ILC</a:t>
            </a:r>
            <a:endParaRPr lang="en-US" sz="2400" dirty="0">
              <a:solidFill>
                <a:srgbClr val="000000"/>
              </a:solidFill>
              <a:cs typeface="Arial Unicode MS" charset="0"/>
            </a:endParaRPr>
          </a:p>
        </p:txBody>
      </p:sp>
      <p:sp>
        <p:nvSpPr>
          <p:cNvPr id="11" name="Rounded Rectangle 10"/>
          <p:cNvSpPr/>
          <p:nvPr/>
        </p:nvSpPr>
        <p:spPr bwMode="auto">
          <a:xfrm>
            <a:off x="5940152" y="980728"/>
            <a:ext cx="2736304" cy="86409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Hitoshi Murayama</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Deputy Director</a:t>
            </a:r>
            <a:endParaRPr kumimoji="0" lang="en-US" sz="2400" b="0" i="0" u="none" strike="noStrike" cap="none" normalizeH="0" baseline="0" dirty="0">
              <a:ln>
                <a:noFill/>
              </a:ln>
              <a:solidFill>
                <a:srgbClr val="000000"/>
              </a:solidFill>
              <a:effectLst/>
              <a:latin typeface="Arial" charset="0"/>
              <a:ea typeface="ＭＳ Ｐゴシック" charset="0"/>
              <a:cs typeface="Arial Unicode MS" charset="0"/>
            </a:endParaRPr>
          </a:p>
        </p:txBody>
      </p:sp>
      <p:sp>
        <p:nvSpPr>
          <p:cNvPr id="12" name="Rounded Rectangle 11"/>
          <p:cNvSpPr/>
          <p:nvPr/>
        </p:nvSpPr>
        <p:spPr bwMode="auto">
          <a:xfrm>
            <a:off x="611560" y="980728"/>
            <a:ext cx="2376264" cy="864096"/>
          </a:xfrm>
          <a:prstGeom prst="roundRect">
            <a:avLst/>
          </a:prstGeom>
          <a:solidFill>
            <a:srgbClr val="FFE5F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LCB</a:t>
            </a:r>
          </a:p>
          <a:p>
            <a:pPr marL="0" marR="0" indent="0" algn="l" defTabSz="914400" rtl="0" eaLnBrk="0" fontAlgn="ctr" latinLnBrk="0" hangingPunct="0">
              <a:lnSpc>
                <a:spcPct val="100000"/>
              </a:lnSpc>
              <a:spcBef>
                <a:spcPct val="0"/>
              </a:spcBef>
              <a:spcAft>
                <a:spcPct val="0"/>
              </a:spcAft>
              <a:buClrTx/>
              <a:buSzTx/>
              <a:buFontTx/>
              <a:buNone/>
              <a:tabLst/>
            </a:pPr>
            <a:r>
              <a:rPr lang="en-US" sz="1800" dirty="0" smtClean="0">
                <a:solidFill>
                  <a:srgbClr val="000000"/>
                </a:solidFill>
                <a:cs typeface="Arial Unicode MS" charset="0"/>
              </a:rPr>
              <a:t>Chair: S. </a:t>
            </a:r>
            <a:r>
              <a:rPr lang="en-US" sz="1800" dirty="0" err="1" smtClean="0">
                <a:solidFill>
                  <a:srgbClr val="000000"/>
                </a:solidFill>
                <a:cs typeface="Arial Unicode MS" charset="0"/>
              </a:rPr>
              <a:t>Komamiya</a:t>
            </a:r>
            <a:r>
              <a:rPr lang="en-US" sz="1800" dirty="0" smtClean="0">
                <a:solidFill>
                  <a:srgbClr val="000000"/>
                </a:solidFill>
                <a:cs typeface="Arial Unicode MS" charset="0"/>
              </a:rPr>
              <a:t>  </a:t>
            </a:r>
            <a:endParaRPr kumimoji="0" lang="en-US" sz="1800" b="0" i="0" u="none" strike="noStrike" cap="none" normalizeH="0" baseline="0" dirty="0">
              <a:ln>
                <a:noFill/>
              </a:ln>
              <a:solidFill>
                <a:srgbClr val="000000"/>
              </a:solidFill>
              <a:effectLst/>
              <a:cs typeface="Arial Unicode MS" charset="0"/>
            </a:endParaRPr>
          </a:p>
        </p:txBody>
      </p:sp>
      <p:sp>
        <p:nvSpPr>
          <p:cNvPr id="14" name="Rounded Rectangle 13"/>
          <p:cNvSpPr/>
          <p:nvPr/>
        </p:nvSpPr>
        <p:spPr bwMode="auto">
          <a:xfrm>
            <a:off x="1547664" y="3717032"/>
            <a:ext cx="2952328" cy="93610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Arial" charset="0"/>
                <a:ea typeface="ＭＳ Ｐゴシック" charset="0"/>
                <a:cs typeface="Arial Unicode MS" charset="0"/>
              </a:rPr>
              <a:t>Steinar</a:t>
            </a: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 </a:t>
            </a:r>
            <a:r>
              <a:rPr kumimoji="0" lang="en-US" sz="2400" b="0" i="0" u="none" strike="noStrike" cap="none" normalizeH="0" baseline="0" dirty="0" err="1" smtClean="0">
                <a:ln>
                  <a:noFill/>
                </a:ln>
                <a:solidFill>
                  <a:srgbClr val="000000"/>
                </a:solidFill>
                <a:effectLst/>
                <a:latin typeface="Arial" charset="0"/>
                <a:ea typeface="ＭＳ Ｐゴシック" charset="0"/>
                <a:cs typeface="Arial Unicode MS" charset="0"/>
              </a:rPr>
              <a:t>Stapnes</a:t>
            </a:r>
            <a:endPar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endParaRP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Ass. Director, CLIC</a:t>
            </a:r>
            <a:endParaRPr lang="en-US" sz="2400" dirty="0">
              <a:solidFill>
                <a:srgbClr val="000000"/>
              </a:solidFill>
              <a:cs typeface="Arial Unicode MS" charset="0"/>
            </a:endParaRPr>
          </a:p>
        </p:txBody>
      </p:sp>
      <p:sp>
        <p:nvSpPr>
          <p:cNvPr id="15" name="Rounded Rectangle 14"/>
          <p:cNvSpPr/>
          <p:nvPr/>
        </p:nvSpPr>
        <p:spPr bwMode="auto">
          <a:xfrm>
            <a:off x="2987824" y="2348880"/>
            <a:ext cx="3096344" cy="115212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Hitoshi</a:t>
            </a:r>
            <a:r>
              <a:rPr kumimoji="0" lang="en-US" sz="2400" b="0" i="0" u="none" strike="noStrike" cap="none" normalizeH="0" dirty="0" smtClean="0">
                <a:ln>
                  <a:noFill/>
                </a:ln>
                <a:solidFill>
                  <a:srgbClr val="000000"/>
                </a:solidFill>
                <a:effectLst/>
                <a:latin typeface="Arial" charset="0"/>
                <a:ea typeface="ＭＳ Ｐゴシック" charset="0"/>
                <a:cs typeface="Arial Unicode MS" charset="0"/>
              </a:rPr>
              <a:t> Yamamoto</a:t>
            </a: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 </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Ass. Director, Physics &amp; Detectors</a:t>
            </a:r>
            <a:endParaRPr lang="en-US" sz="2400" dirty="0">
              <a:solidFill>
                <a:srgbClr val="000000"/>
              </a:solidFill>
              <a:cs typeface="Arial Unicode MS" charset="0"/>
            </a:endParaRPr>
          </a:p>
        </p:txBody>
      </p:sp>
      <p:sp>
        <p:nvSpPr>
          <p:cNvPr id="16" name="Rounded Rectangle 15"/>
          <p:cNvSpPr/>
          <p:nvPr/>
        </p:nvSpPr>
        <p:spPr bwMode="auto">
          <a:xfrm>
            <a:off x="6300192" y="2348880"/>
            <a:ext cx="2808312" cy="115212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Harry </a:t>
            </a:r>
            <a:r>
              <a:rPr kumimoji="0" lang="en-US" sz="2400" b="0" i="0" u="none" strike="noStrike" cap="none" normalizeH="0" baseline="0" dirty="0" err="1" smtClean="0">
                <a:ln>
                  <a:noFill/>
                </a:ln>
                <a:solidFill>
                  <a:srgbClr val="000000"/>
                </a:solidFill>
                <a:effectLst/>
                <a:latin typeface="Arial" charset="0"/>
                <a:ea typeface="ＭＳ Ｐゴシック" charset="0"/>
                <a:cs typeface="Arial Unicode MS" charset="0"/>
              </a:rPr>
              <a:t>Weerts</a:t>
            </a:r>
            <a:endParaRPr lang="en-US" sz="2400" dirty="0" smtClean="0">
              <a:solidFill>
                <a:srgbClr val="000000"/>
              </a:solidFill>
              <a:cs typeface="Arial Unicode MS" charset="0"/>
            </a:endParaRP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Regional Director</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Americas</a:t>
            </a:r>
            <a:endParaRPr lang="en-US" sz="2400" dirty="0">
              <a:solidFill>
                <a:srgbClr val="000000"/>
              </a:solidFill>
              <a:cs typeface="Arial Unicode MS" charset="0"/>
            </a:endParaRPr>
          </a:p>
        </p:txBody>
      </p:sp>
      <p:sp>
        <p:nvSpPr>
          <p:cNvPr id="17" name="Rounded Rectangle 16"/>
          <p:cNvSpPr/>
          <p:nvPr/>
        </p:nvSpPr>
        <p:spPr bwMode="auto">
          <a:xfrm>
            <a:off x="6310288" y="3789040"/>
            <a:ext cx="2772816" cy="122413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ＭＳ Ｐゴシック" charset="0"/>
                <a:cs typeface="Arial Unicode MS" charset="0"/>
              </a:rPr>
              <a:t>Brian </a:t>
            </a: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Foster</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Regional Director</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Europe</a:t>
            </a:r>
            <a:endParaRPr lang="en-US" sz="2400" dirty="0">
              <a:solidFill>
                <a:srgbClr val="000000"/>
              </a:solidFill>
              <a:cs typeface="Arial Unicode MS" charset="0"/>
            </a:endParaRPr>
          </a:p>
        </p:txBody>
      </p:sp>
      <p:sp>
        <p:nvSpPr>
          <p:cNvPr id="18" name="Rounded Rectangle 17"/>
          <p:cNvSpPr/>
          <p:nvPr/>
        </p:nvSpPr>
        <p:spPr bwMode="auto">
          <a:xfrm>
            <a:off x="6300192" y="5157192"/>
            <a:ext cx="2772816" cy="122413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Akira Yamamoto</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Regional Director</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Asia</a:t>
            </a:r>
            <a:endParaRPr lang="en-US" sz="2400" dirty="0">
              <a:solidFill>
                <a:srgbClr val="000000"/>
              </a:solidFill>
              <a:cs typeface="Arial Unicode MS" charset="0"/>
            </a:endParaRPr>
          </a:p>
        </p:txBody>
      </p:sp>
      <p:sp>
        <p:nvSpPr>
          <p:cNvPr id="19" name="Rounded Rectangle 18"/>
          <p:cNvSpPr/>
          <p:nvPr/>
        </p:nvSpPr>
        <p:spPr bwMode="auto">
          <a:xfrm>
            <a:off x="35496" y="4941168"/>
            <a:ext cx="1728192" cy="1224136"/>
          </a:xfrm>
          <a:prstGeom prst="roundRect">
            <a:avLst/>
          </a:prstGeom>
          <a:solidFill>
            <a:srgbClr val="FEF98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ILC </a:t>
            </a:r>
          </a:p>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Technical</a:t>
            </a:r>
          </a:p>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Board</a:t>
            </a:r>
          </a:p>
          <a:p>
            <a:pPr marL="0" marR="0" indent="0" algn="l" defTabSz="914400" rtl="0" eaLnBrk="0" fontAlgn="ctr" latinLnBrk="0" hangingPunct="0">
              <a:lnSpc>
                <a:spcPct val="100000"/>
              </a:lnSpc>
              <a:spcBef>
                <a:spcPct val="0"/>
              </a:spcBef>
              <a:spcAft>
                <a:spcPct val="0"/>
              </a:spcAft>
              <a:buClrTx/>
              <a:buSzTx/>
              <a:buFontTx/>
              <a:buNone/>
              <a:tabLst/>
            </a:pPr>
            <a:r>
              <a:rPr lang="en-US" sz="1800" dirty="0" smtClean="0">
                <a:solidFill>
                  <a:srgbClr val="000000"/>
                </a:solidFill>
                <a:cs typeface="Arial Unicode MS" charset="0"/>
              </a:rPr>
              <a:t>  </a:t>
            </a:r>
            <a:endParaRPr kumimoji="0" lang="en-US" sz="1800" b="0" i="0" u="none" strike="noStrike" cap="none" normalizeH="0" baseline="0" dirty="0">
              <a:ln>
                <a:noFill/>
              </a:ln>
              <a:solidFill>
                <a:srgbClr val="000000"/>
              </a:solidFill>
              <a:effectLst/>
              <a:cs typeface="Arial Unicode MS" charset="0"/>
            </a:endParaRPr>
          </a:p>
        </p:txBody>
      </p:sp>
      <p:sp>
        <p:nvSpPr>
          <p:cNvPr id="20" name="Rounded Rectangle 19"/>
          <p:cNvSpPr/>
          <p:nvPr/>
        </p:nvSpPr>
        <p:spPr bwMode="auto">
          <a:xfrm>
            <a:off x="1873796" y="4941168"/>
            <a:ext cx="2376264" cy="1512168"/>
          </a:xfrm>
          <a:prstGeom prst="roundRect">
            <a:avLst/>
          </a:prstGeom>
          <a:solidFill>
            <a:srgbClr val="FEF98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ctr" latinLnBrk="0" hangingPunct="0">
              <a:lnSpc>
                <a:spcPct val="100000"/>
              </a:lnSpc>
              <a:spcBef>
                <a:spcPct val="0"/>
              </a:spcBef>
              <a:spcAft>
                <a:spcPct val="0"/>
              </a:spcAft>
              <a:buClrTx/>
              <a:buSzTx/>
              <a:buFontTx/>
              <a:buNone/>
              <a:tabLst/>
            </a:pPr>
            <a:r>
              <a:rPr lang="en-US" sz="2400" dirty="0" smtClean="0">
                <a:solidFill>
                  <a:srgbClr val="000000"/>
                </a:solidFill>
                <a:cs typeface="Arial Unicode MS" charset="0"/>
              </a:rPr>
              <a:t>CLIC Steering</a:t>
            </a:r>
          </a:p>
          <a:p>
            <a:pPr marL="0" marR="0" indent="0" algn="l" defTabSz="914400" rtl="0" eaLnBrk="0" fontAlgn="ctr" latinLnBrk="0" hangingPunct="0">
              <a:lnSpc>
                <a:spcPct val="100000"/>
              </a:lnSpc>
              <a:spcBef>
                <a:spcPct val="0"/>
              </a:spcBef>
              <a:spcAft>
                <a:spcPct val="0"/>
              </a:spcAft>
              <a:buClrTx/>
              <a:buSzTx/>
              <a:buFontTx/>
              <a:buNone/>
              <a:tabLst/>
            </a:pPr>
            <a:r>
              <a:rPr lang="en-US" sz="2400" dirty="0" err="1" smtClean="0">
                <a:solidFill>
                  <a:srgbClr val="000000"/>
                </a:solidFill>
                <a:cs typeface="Arial Unicode MS" charset="0"/>
              </a:rPr>
              <a:t>Comm</a:t>
            </a:r>
            <a:r>
              <a:rPr lang="en-US" sz="2400" dirty="0" smtClean="0">
                <a:solidFill>
                  <a:srgbClr val="000000"/>
                </a:solidFill>
                <a:cs typeface="Arial Unicode MS" charset="0"/>
              </a:rPr>
              <a:t> &amp; Collaboration</a:t>
            </a:r>
          </a:p>
          <a:p>
            <a:pPr marL="0" marR="0" indent="0" algn="l" defTabSz="914400" rtl="0" eaLnBrk="0" fontAlgn="ctr"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Arial Unicode MS" charset="0"/>
              </a:rPr>
              <a:t>Council</a:t>
            </a:r>
          </a:p>
          <a:p>
            <a:pPr marL="0" marR="0" indent="0" algn="l" defTabSz="914400" rtl="0" eaLnBrk="0" fontAlgn="ctr" latinLnBrk="0" hangingPunct="0">
              <a:lnSpc>
                <a:spcPct val="100000"/>
              </a:lnSpc>
              <a:spcBef>
                <a:spcPct val="0"/>
              </a:spcBef>
              <a:spcAft>
                <a:spcPct val="0"/>
              </a:spcAft>
              <a:buClrTx/>
              <a:buSzTx/>
              <a:buFontTx/>
              <a:buNone/>
              <a:tabLst/>
            </a:pPr>
            <a:r>
              <a:rPr lang="en-US" sz="1800" dirty="0" smtClean="0">
                <a:solidFill>
                  <a:srgbClr val="000000"/>
                </a:solidFill>
                <a:cs typeface="Arial Unicode MS" charset="0"/>
              </a:rPr>
              <a:t>  </a:t>
            </a:r>
            <a:endParaRPr kumimoji="0" lang="en-US" sz="1800" b="0" i="0" u="none" strike="noStrike" cap="none" normalizeH="0" baseline="0" dirty="0">
              <a:ln>
                <a:noFill/>
              </a:ln>
              <a:solidFill>
                <a:srgbClr val="000000"/>
              </a:solidFill>
              <a:effectLst/>
              <a:cs typeface="Arial Unicode MS" charset="0"/>
            </a:endParaRPr>
          </a:p>
        </p:txBody>
      </p:sp>
      <p:sp>
        <p:nvSpPr>
          <p:cNvPr id="21" name="Rounded Rectangle 20"/>
          <p:cNvSpPr/>
          <p:nvPr/>
        </p:nvSpPr>
        <p:spPr bwMode="auto">
          <a:xfrm>
            <a:off x="4355976" y="5013176"/>
            <a:ext cx="1656184" cy="1440160"/>
          </a:xfrm>
          <a:prstGeom prst="roundRect">
            <a:avLst/>
          </a:prstGeom>
          <a:solidFill>
            <a:srgbClr val="FEF98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2400" dirty="0" smtClean="0"/>
              <a:t>LCCPD</a:t>
            </a:r>
          </a:p>
          <a:p>
            <a:r>
              <a:rPr lang="en-US" sz="2400" dirty="0" err="1" smtClean="0"/>
              <a:t>eb</a:t>
            </a:r>
            <a:r>
              <a:rPr lang="en-US" sz="1800" dirty="0" smtClean="0">
                <a:solidFill>
                  <a:srgbClr val="000000"/>
                </a:solidFill>
                <a:cs typeface="Arial Unicode MS" charset="0"/>
              </a:rPr>
              <a:t>  </a:t>
            </a:r>
            <a:endParaRPr kumimoji="0" lang="en-US" sz="1800" b="0" i="0" u="none" strike="noStrike" cap="none" normalizeH="0" baseline="0" dirty="0">
              <a:ln>
                <a:noFill/>
              </a:ln>
              <a:solidFill>
                <a:srgbClr val="000000"/>
              </a:solidFill>
              <a:effectLst/>
              <a:cs typeface="Arial Unicode MS" charset="0"/>
            </a:endParaRPr>
          </a:p>
        </p:txBody>
      </p:sp>
      <p:cxnSp>
        <p:nvCxnSpPr>
          <p:cNvPr id="22" name="Straight Connector 21"/>
          <p:cNvCxnSpPr>
            <a:stCxn id="12" idx="3"/>
            <a:endCxn id="4" idx="1"/>
          </p:cNvCxnSpPr>
          <p:nvPr/>
        </p:nvCxnSpPr>
        <p:spPr bwMode="auto">
          <a:xfrm>
            <a:off x="2987824" y="1412776"/>
            <a:ext cx="50405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a:stCxn id="12" idx="3"/>
            <a:endCxn id="4" idx="1"/>
          </p:cNvCxnSpPr>
          <p:nvPr/>
        </p:nvCxnSpPr>
        <p:spPr bwMode="auto">
          <a:xfrm>
            <a:off x="2987824" y="1412776"/>
            <a:ext cx="504056" cy="0"/>
          </a:xfrm>
          <a:prstGeom prst="straightConnector1">
            <a:avLst/>
          </a:prstGeom>
          <a:solidFill>
            <a:schemeClr val="accent1"/>
          </a:solidFill>
          <a:ln w="952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a:stCxn id="11" idx="1"/>
            <a:endCxn id="4" idx="3"/>
          </p:cNvCxnSpPr>
          <p:nvPr/>
        </p:nvCxnSpPr>
        <p:spPr bwMode="auto">
          <a:xfrm flipH="1">
            <a:off x="5220072" y="1412776"/>
            <a:ext cx="720080"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0961" name="Straight Connector 680960"/>
          <p:cNvCxnSpPr/>
          <p:nvPr/>
        </p:nvCxnSpPr>
        <p:spPr bwMode="auto">
          <a:xfrm>
            <a:off x="1403648" y="2204864"/>
            <a:ext cx="4752528"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0964" name="Straight Arrow Connector 680963"/>
          <p:cNvCxnSpPr>
            <a:endCxn id="4" idx="2"/>
          </p:cNvCxnSpPr>
          <p:nvPr/>
        </p:nvCxnSpPr>
        <p:spPr bwMode="auto">
          <a:xfrm flipV="1">
            <a:off x="4355976" y="1844824"/>
            <a:ext cx="0" cy="36004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0967" name="Straight Connector 680966"/>
          <p:cNvCxnSpPr/>
          <p:nvPr/>
        </p:nvCxnSpPr>
        <p:spPr bwMode="auto">
          <a:xfrm>
            <a:off x="6156176" y="2204864"/>
            <a:ext cx="0" cy="3456384"/>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a:off x="1403648" y="2197100"/>
            <a:ext cx="4552" cy="15178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4499992" y="2204864"/>
            <a:ext cx="4552" cy="15178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0965" name="Straight Connector 680964"/>
          <p:cNvCxnSpPr/>
          <p:nvPr/>
        </p:nvCxnSpPr>
        <p:spPr bwMode="auto">
          <a:xfrm>
            <a:off x="2915816" y="2204864"/>
            <a:ext cx="0" cy="1512168"/>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0969" name="Straight Connector 680968"/>
          <p:cNvCxnSpPr/>
          <p:nvPr/>
        </p:nvCxnSpPr>
        <p:spPr bwMode="auto">
          <a:xfrm flipH="1">
            <a:off x="6156176" y="2996952"/>
            <a:ext cx="14401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H="1">
            <a:off x="6156176" y="5661248"/>
            <a:ext cx="14401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0975" name="Straight Arrow Connector 680974"/>
          <p:cNvCxnSpPr>
            <a:stCxn id="19" idx="0"/>
          </p:cNvCxnSpPr>
          <p:nvPr/>
        </p:nvCxnSpPr>
        <p:spPr bwMode="auto">
          <a:xfrm flipV="1">
            <a:off x="899592" y="3284984"/>
            <a:ext cx="0" cy="1656184"/>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flipV="1">
            <a:off x="2915816" y="4653136"/>
            <a:ext cx="0" cy="28803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Arrow Connector 53"/>
          <p:cNvCxnSpPr/>
          <p:nvPr/>
        </p:nvCxnSpPr>
        <p:spPr bwMode="auto">
          <a:xfrm flipV="1">
            <a:off x="5292080" y="3501008"/>
            <a:ext cx="0" cy="152055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Connector 55"/>
          <p:cNvCxnSpPr/>
          <p:nvPr/>
        </p:nvCxnSpPr>
        <p:spPr bwMode="auto">
          <a:xfrm flipH="1">
            <a:off x="6156176" y="4437112"/>
            <a:ext cx="14401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348883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49696"/>
            <a:ext cx="6934200" cy="914400"/>
          </a:xfrm>
        </p:spPr>
        <p:txBody>
          <a:bodyPr/>
          <a:lstStyle/>
          <a:p>
            <a:pPr eaLnBrk="1" hangingPunct="1">
              <a:defRPr/>
            </a:pPr>
            <a:r>
              <a:rPr lang="en-US" altLang="ja-JP" dirty="0" smtClean="0"/>
              <a:t>Introduction</a:t>
            </a:r>
          </a:p>
        </p:txBody>
      </p:sp>
      <p:sp>
        <p:nvSpPr>
          <p:cNvPr id="680963" name="Rectangle 3"/>
          <p:cNvSpPr>
            <a:spLocks noGrp="1" noChangeArrowheads="1"/>
          </p:cNvSpPr>
          <p:nvPr>
            <p:ph type="body" idx="1"/>
          </p:nvPr>
        </p:nvSpPr>
        <p:spPr>
          <a:xfrm>
            <a:off x="100260" y="731168"/>
            <a:ext cx="9512300" cy="609600"/>
          </a:xfrm>
        </p:spPr>
        <p:txBody>
          <a:bodyPr/>
          <a:lstStyle/>
          <a:p>
            <a:pPr eaLnBrk="1" hangingPunct="1"/>
            <a:r>
              <a:rPr lang="en-US" altLang="ja-JP" sz="2400" dirty="0" smtClean="0">
                <a:latin typeface="Arial" charset="0"/>
                <a:ea typeface="ＭＳ Ｐゴシック" charset="0"/>
                <a:cs typeface="Arial Unicode MS" charset="0"/>
              </a:rPr>
              <a:t>On June 12</a:t>
            </a:r>
            <a:r>
              <a:rPr lang="en-US" altLang="ja-JP" sz="2400" baseline="30000" dirty="0" smtClean="0">
                <a:latin typeface="Arial" charset="0"/>
                <a:ea typeface="ＭＳ Ｐゴシック" charset="0"/>
                <a:cs typeface="Arial Unicode MS" charset="0"/>
              </a:rPr>
              <a:t>th</a:t>
            </a:r>
            <a:r>
              <a:rPr lang="en-US" altLang="ja-JP" sz="2400" dirty="0" smtClean="0">
                <a:latin typeface="Arial" charset="0"/>
                <a:ea typeface="ＭＳ Ｐゴシック" charset="0"/>
                <a:cs typeface="Arial Unicode MS" charset="0"/>
              </a:rPr>
              <a:t>, ILC TDR was published in Worldwide Event.</a:t>
            </a:r>
            <a:endParaRPr lang="en-US" altLang="ja-JP" sz="2400" dirty="0">
              <a:latin typeface="Arial" charset="0"/>
              <a:ea typeface="ＭＳ Ｐゴシック" charset="0"/>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5</a:t>
            </a:fld>
            <a:endParaRPr lang="en-US"/>
          </a:p>
        </p:txBody>
      </p:sp>
      <p:pic>
        <p:nvPicPr>
          <p:cNvPr id="6" name="Picture 5"/>
          <p:cNvPicPr>
            <a:picLocks noChangeAspect="1"/>
          </p:cNvPicPr>
          <p:nvPr/>
        </p:nvPicPr>
        <p:blipFill>
          <a:blip r:embed="rId3"/>
          <a:stretch>
            <a:fillRect/>
          </a:stretch>
        </p:blipFill>
        <p:spPr>
          <a:xfrm>
            <a:off x="439186" y="1499918"/>
            <a:ext cx="1630040" cy="2110902"/>
          </a:xfrm>
          <a:prstGeom prst="rect">
            <a:avLst/>
          </a:prstGeom>
        </p:spPr>
      </p:pic>
      <p:pic>
        <p:nvPicPr>
          <p:cNvPr id="7" name="Picture 6"/>
          <p:cNvPicPr>
            <a:picLocks noChangeAspect="1"/>
          </p:cNvPicPr>
          <p:nvPr/>
        </p:nvPicPr>
        <p:blipFill>
          <a:blip r:embed="rId4"/>
          <a:stretch>
            <a:fillRect/>
          </a:stretch>
        </p:blipFill>
        <p:spPr>
          <a:xfrm>
            <a:off x="2599426" y="1499918"/>
            <a:ext cx="1630040" cy="2110902"/>
          </a:xfrm>
          <a:prstGeom prst="rect">
            <a:avLst/>
          </a:prstGeom>
        </p:spPr>
      </p:pic>
      <p:pic>
        <p:nvPicPr>
          <p:cNvPr id="8" name="Picture 7"/>
          <p:cNvPicPr>
            <a:picLocks noChangeAspect="1"/>
          </p:cNvPicPr>
          <p:nvPr/>
        </p:nvPicPr>
        <p:blipFill>
          <a:blip r:embed="rId5"/>
          <a:stretch>
            <a:fillRect/>
          </a:stretch>
        </p:blipFill>
        <p:spPr>
          <a:xfrm>
            <a:off x="4743261" y="1499918"/>
            <a:ext cx="1612535" cy="2088232"/>
          </a:xfrm>
          <a:prstGeom prst="rect">
            <a:avLst/>
          </a:prstGeom>
        </p:spPr>
      </p:pic>
      <p:pic>
        <p:nvPicPr>
          <p:cNvPr id="9" name="Picture 8"/>
          <p:cNvPicPr>
            <a:picLocks noChangeAspect="1"/>
          </p:cNvPicPr>
          <p:nvPr/>
        </p:nvPicPr>
        <p:blipFill>
          <a:blip r:embed="rId6"/>
          <a:stretch>
            <a:fillRect/>
          </a:stretch>
        </p:blipFill>
        <p:spPr>
          <a:xfrm>
            <a:off x="6847898" y="1499919"/>
            <a:ext cx="1612534" cy="2088232"/>
          </a:xfrm>
          <a:prstGeom prst="rect">
            <a:avLst/>
          </a:prstGeom>
        </p:spPr>
      </p:pic>
      <p:pic>
        <p:nvPicPr>
          <p:cNvPr id="10" name="Picture 9"/>
          <p:cNvPicPr>
            <a:picLocks noChangeAspect="1"/>
          </p:cNvPicPr>
          <p:nvPr/>
        </p:nvPicPr>
        <p:blipFill>
          <a:blip r:embed="rId7"/>
          <a:stretch>
            <a:fillRect/>
          </a:stretch>
        </p:blipFill>
        <p:spPr>
          <a:xfrm>
            <a:off x="1623852" y="3732166"/>
            <a:ext cx="1767662" cy="2289122"/>
          </a:xfrm>
          <a:prstGeom prst="rect">
            <a:avLst/>
          </a:prstGeom>
        </p:spPr>
      </p:pic>
      <p:pic>
        <p:nvPicPr>
          <p:cNvPr id="11" name="Picture 10"/>
          <p:cNvPicPr>
            <a:picLocks noChangeAspect="1"/>
          </p:cNvPicPr>
          <p:nvPr/>
        </p:nvPicPr>
        <p:blipFill>
          <a:blip r:embed="rId8"/>
          <a:stretch>
            <a:fillRect/>
          </a:stretch>
        </p:blipFill>
        <p:spPr>
          <a:xfrm>
            <a:off x="4046010" y="3732166"/>
            <a:ext cx="3810000" cy="1981200"/>
          </a:xfrm>
          <a:prstGeom prst="rect">
            <a:avLst/>
          </a:prstGeom>
        </p:spPr>
      </p:pic>
      <p:sp>
        <p:nvSpPr>
          <p:cNvPr id="13" name="Date Placeholder 12"/>
          <p:cNvSpPr>
            <a:spLocks noGrp="1"/>
          </p:cNvSpPr>
          <p:nvPr>
            <p:ph type="dt" sz="half" idx="10"/>
          </p:nvPr>
        </p:nvSpPr>
        <p:spPr/>
        <p:txBody>
          <a:bodyPr/>
          <a:lstStyle/>
          <a:p>
            <a:pPr>
              <a:defRPr/>
            </a:pPr>
            <a:r>
              <a:rPr lang="en-GB" smtClean="0"/>
              <a:t>B. Foster - Hamburg/DESY -  PRC 4/14</a:t>
            </a:r>
            <a:endParaRPr lang="en-US"/>
          </a:p>
        </p:txBody>
      </p:sp>
    </p:spTree>
    <p:extLst>
      <p:ext uri="{BB962C8B-B14F-4D97-AF65-F5344CB8AC3E}">
        <p14:creationId xmlns:p14="http://schemas.microsoft.com/office/powerpoint/2010/main" val="2650248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 calcmode="lin" valueType="num">
                                      <p:cBhvr additive="base">
                                        <p:cTn id="7" dur="500" fill="hold"/>
                                        <p:tgtEl>
                                          <p:spTgt spid="68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096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49696"/>
            <a:ext cx="6934200" cy="914400"/>
          </a:xfrm>
        </p:spPr>
        <p:txBody>
          <a:bodyPr/>
          <a:lstStyle/>
          <a:p>
            <a:pPr eaLnBrk="1" hangingPunct="1">
              <a:defRPr/>
            </a:pPr>
            <a:r>
              <a:rPr lang="en-US" altLang="ja-JP" dirty="0" smtClean="0"/>
              <a:t>World-wide Event</a:t>
            </a:r>
          </a:p>
        </p:txBody>
      </p:sp>
      <p:sp>
        <p:nvSpPr>
          <p:cNvPr id="680963" name="Rectangle 3"/>
          <p:cNvSpPr>
            <a:spLocks noGrp="1" noChangeArrowheads="1"/>
          </p:cNvSpPr>
          <p:nvPr>
            <p:ph type="body" idx="1"/>
          </p:nvPr>
        </p:nvSpPr>
        <p:spPr>
          <a:xfrm>
            <a:off x="100260" y="731168"/>
            <a:ext cx="9512300" cy="609600"/>
          </a:xfrm>
        </p:spPr>
        <p:txBody>
          <a:bodyPr/>
          <a:lstStyle/>
          <a:p>
            <a:pPr eaLnBrk="1" hangingPunct="1"/>
            <a:r>
              <a:rPr lang="en-US" altLang="ja-JP" sz="2400" dirty="0" smtClean="0">
                <a:latin typeface="Arial" charset="0"/>
                <a:ea typeface="ＭＳ Ｐゴシック" charset="0"/>
                <a:cs typeface="Arial Unicode MS" charset="0"/>
              </a:rPr>
              <a:t>On June 12</a:t>
            </a:r>
            <a:r>
              <a:rPr lang="en-US" altLang="ja-JP" sz="2400" baseline="30000" dirty="0" smtClean="0">
                <a:latin typeface="Arial" charset="0"/>
                <a:ea typeface="ＭＳ Ｐゴシック" charset="0"/>
                <a:cs typeface="Arial Unicode MS" charset="0"/>
              </a:rPr>
              <a:t>th</a:t>
            </a:r>
            <a:r>
              <a:rPr lang="en-US" altLang="ja-JP" sz="2400" dirty="0" smtClean="0">
                <a:latin typeface="Arial" charset="0"/>
                <a:ea typeface="ＭＳ Ｐゴシック" charset="0"/>
                <a:cs typeface="Arial Unicode MS" charset="0"/>
              </a:rPr>
              <a:t>, ILC TDR was published in Worldwide Event.</a:t>
            </a:r>
            <a:endParaRPr lang="en-US" altLang="ja-JP" sz="2400" dirty="0">
              <a:latin typeface="Arial" charset="0"/>
              <a:ea typeface="ＭＳ Ｐゴシック" charset="0"/>
              <a:cs typeface="Arial Unicode MS"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6</a:t>
            </a:fld>
            <a:endParaRPr lang="en-US"/>
          </a:p>
        </p:txBody>
      </p:sp>
      <p:sp>
        <p:nvSpPr>
          <p:cNvPr id="13" name="Date Placeholder 12"/>
          <p:cNvSpPr>
            <a:spLocks noGrp="1"/>
          </p:cNvSpPr>
          <p:nvPr>
            <p:ph type="dt" sz="half" idx="10"/>
          </p:nvPr>
        </p:nvSpPr>
        <p:spPr/>
        <p:txBody>
          <a:bodyPr/>
          <a:lstStyle/>
          <a:p>
            <a:pPr>
              <a:defRPr/>
            </a:pPr>
            <a:r>
              <a:rPr lang="en-GB" smtClean="0"/>
              <a:t>B. Foster - Hamburg/DESY -  PRC 4/14</a:t>
            </a:r>
            <a:endParaRPr lang="en-US"/>
          </a:p>
        </p:txBody>
      </p:sp>
      <p:sp>
        <p:nvSpPr>
          <p:cNvPr id="14" name="Rectangle 3"/>
          <p:cNvSpPr txBox="1">
            <a:spLocks noChangeArrowheads="1"/>
          </p:cNvSpPr>
          <p:nvPr/>
        </p:nvSpPr>
        <p:spPr bwMode="auto">
          <a:xfrm>
            <a:off x="179512" y="5987752"/>
            <a:ext cx="95123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23346C"/>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folHlink"/>
                </a:solidFill>
                <a:latin typeface="+mn-lt"/>
                <a:ea typeface="Arial Unicode MS"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Unicode MS"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Unicode MS"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Unicode MS" charset="0"/>
                <a:cs typeface="+mn-cs"/>
              </a:defRPr>
            </a:lvl5pPr>
            <a:lvl6pPr marL="2514600" indent="-228600" algn="l" rtl="0" fontAlgn="base">
              <a:spcBef>
                <a:spcPct val="20000"/>
              </a:spcBef>
              <a:spcAft>
                <a:spcPct val="0"/>
              </a:spcAft>
              <a:buChar char="»"/>
              <a:defRPr sz="2000">
                <a:solidFill>
                  <a:schemeClr val="tx1"/>
                </a:solidFill>
                <a:latin typeface="+mn-lt"/>
                <a:ea typeface="Arial Unicode MS" charset="0"/>
                <a:cs typeface="+mn-cs"/>
              </a:defRPr>
            </a:lvl6pPr>
            <a:lvl7pPr marL="2971800" indent="-228600" algn="l" rtl="0" fontAlgn="base">
              <a:spcBef>
                <a:spcPct val="20000"/>
              </a:spcBef>
              <a:spcAft>
                <a:spcPct val="0"/>
              </a:spcAft>
              <a:buChar char="»"/>
              <a:defRPr sz="2000">
                <a:solidFill>
                  <a:schemeClr val="tx1"/>
                </a:solidFill>
                <a:latin typeface="+mn-lt"/>
                <a:ea typeface="Arial Unicode MS" charset="0"/>
                <a:cs typeface="+mn-cs"/>
              </a:defRPr>
            </a:lvl7pPr>
            <a:lvl8pPr marL="3429000" indent="-228600" algn="l" rtl="0" fontAlgn="base">
              <a:spcBef>
                <a:spcPct val="20000"/>
              </a:spcBef>
              <a:spcAft>
                <a:spcPct val="0"/>
              </a:spcAft>
              <a:buChar char="»"/>
              <a:defRPr sz="2000">
                <a:solidFill>
                  <a:schemeClr val="tx1"/>
                </a:solidFill>
                <a:latin typeface="+mn-lt"/>
                <a:ea typeface="Arial Unicode MS" charset="0"/>
                <a:cs typeface="+mn-cs"/>
              </a:defRPr>
            </a:lvl8pPr>
            <a:lvl9pPr marL="3886200" indent="-228600" algn="l" rtl="0" fontAlgn="base">
              <a:spcBef>
                <a:spcPct val="20000"/>
              </a:spcBef>
              <a:spcAft>
                <a:spcPct val="0"/>
              </a:spcAft>
              <a:buChar char="»"/>
              <a:defRPr sz="2000">
                <a:solidFill>
                  <a:schemeClr val="tx1"/>
                </a:solidFill>
                <a:latin typeface="+mn-lt"/>
                <a:ea typeface="Arial Unicode MS" charset="0"/>
                <a:cs typeface="+mn-cs"/>
              </a:defRPr>
            </a:lvl9pPr>
          </a:lstStyle>
          <a:p>
            <a:pPr eaLnBrk="1" hangingPunct="1"/>
            <a:r>
              <a:rPr lang="en-US" altLang="ja-JP" sz="2400" dirty="0" smtClean="0">
                <a:latin typeface="Arial" charset="0"/>
                <a:ea typeface="ＭＳ Ｐゴシック" charset="0"/>
                <a:cs typeface="Arial Unicode MS" charset="0"/>
              </a:rPr>
              <a:t>End of major phase in ILC development – now what?</a:t>
            </a:r>
            <a:endParaRPr lang="en-US" altLang="ja-JP" sz="2400" dirty="0">
              <a:latin typeface="Arial" charset="0"/>
              <a:ea typeface="ＭＳ Ｐゴシック" charset="0"/>
              <a:cs typeface="Arial Unicode MS" charset="0"/>
            </a:endParaRPr>
          </a:p>
        </p:txBody>
      </p:sp>
      <p:pic>
        <p:nvPicPr>
          <p:cNvPr id="3" name="Picture 2" descr="IMG_33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196752"/>
            <a:ext cx="3264363" cy="4896544"/>
          </a:xfrm>
          <a:prstGeom prst="rect">
            <a:avLst/>
          </a:prstGeom>
        </p:spPr>
      </p:pic>
      <p:pic>
        <p:nvPicPr>
          <p:cNvPr id="4" name="Picture 3" descr="IMG_337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7903" y="1124744"/>
            <a:ext cx="5232654" cy="3096344"/>
          </a:xfrm>
          <a:prstGeom prst="rect">
            <a:avLst/>
          </a:prstGeom>
        </p:spPr>
      </p:pic>
      <p:pic>
        <p:nvPicPr>
          <p:cNvPr id="5" name="Picture 4" descr="IMG_338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5936" y="2852936"/>
            <a:ext cx="4752020" cy="3168013"/>
          </a:xfrm>
          <a:prstGeom prst="rect">
            <a:avLst/>
          </a:prstGeom>
        </p:spPr>
      </p:pic>
    </p:spTree>
    <p:extLst>
      <p:ext uri="{BB962C8B-B14F-4D97-AF65-F5344CB8AC3E}">
        <p14:creationId xmlns:p14="http://schemas.microsoft.com/office/powerpoint/2010/main" val="2559071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447800" y="-171400"/>
            <a:ext cx="6934200" cy="914400"/>
          </a:xfrm>
        </p:spPr>
        <p:txBody>
          <a:bodyPr/>
          <a:lstStyle/>
          <a:p>
            <a:pPr eaLnBrk="1" hangingPunct="1">
              <a:defRPr/>
            </a:pPr>
            <a:r>
              <a:rPr lang="en-US" altLang="ja-JP" dirty="0" smtClean="0"/>
              <a:t>Summary and Outlook</a:t>
            </a: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GB" smtClean="0"/>
              <a:t>B. Foster - Edinburgh 2/14</a:t>
            </a:r>
            <a:endParaRPr lang="en-US"/>
          </a:p>
        </p:txBody>
      </p:sp>
      <p:pic>
        <p:nvPicPr>
          <p:cNvPr id="4" name="Picture 3"/>
          <p:cNvPicPr>
            <a:picLocks noChangeAspect="1"/>
          </p:cNvPicPr>
          <p:nvPr/>
        </p:nvPicPr>
        <p:blipFill>
          <a:blip r:embed="rId3"/>
          <a:stretch>
            <a:fillRect/>
          </a:stretch>
        </p:blipFill>
        <p:spPr>
          <a:xfrm>
            <a:off x="730176" y="116632"/>
            <a:ext cx="8424936" cy="6185013"/>
          </a:xfrm>
          <a:prstGeom prst="rect">
            <a:avLst/>
          </a:prstGeom>
        </p:spPr>
      </p:pic>
    </p:spTree>
    <p:extLst>
      <p:ext uri="{BB962C8B-B14F-4D97-AF65-F5344CB8AC3E}">
        <p14:creationId xmlns:p14="http://schemas.microsoft.com/office/powerpoint/2010/main" val="3203842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a:xfrm>
            <a:off x="952500" y="-99392"/>
            <a:ext cx="7861300" cy="906463"/>
          </a:xfrm>
        </p:spPr>
        <p:txBody>
          <a:bodyPr/>
          <a:lstStyle/>
          <a:p>
            <a:pPr>
              <a:defRPr/>
            </a:pPr>
            <a:r>
              <a:rPr lang="en-US" altLang="ja-JP" dirty="0">
                <a:latin typeface="Arial" charset="0"/>
                <a:cs typeface="ＭＳ Ｐゴシック" charset="0"/>
              </a:rPr>
              <a:t>Japanese </a:t>
            </a:r>
            <a:r>
              <a:rPr lang="en-US" altLang="ja-JP" dirty="0" smtClean="0">
                <a:latin typeface="Arial" charset="0"/>
                <a:cs typeface="ＭＳ Ｐゴシック" charset="0"/>
              </a:rPr>
              <a:t>Sites for ILC</a:t>
            </a:r>
            <a:endParaRPr kumimoji="1" lang="ja-JP" altLang="en-US" dirty="0">
              <a:latin typeface="Arial" charset="0"/>
              <a:cs typeface="ＭＳ Ｐゴシック" charset="0"/>
            </a:endParaRPr>
          </a:p>
        </p:txBody>
      </p:sp>
      <p:pic>
        <p:nvPicPr>
          <p:cNvPr id="40962" name="コンテンツ プレースホルダー 21"/>
          <p:cNvPicPr>
            <a:picLocks noGrp="1" noChangeAspect="1"/>
          </p:cNvPicPr>
          <p:nvPr>
            <p:ph idx="1"/>
          </p:nvPr>
        </p:nvPicPr>
        <p:blipFill>
          <a:blip r:embed="rId3" cstate="screen">
            <a:extLst>
              <a:ext uri="{28A0092B-C50C-407E-A947-70E740481C1C}">
                <a14:useLocalDpi xmlns:a14="http://schemas.microsoft.com/office/drawing/2010/main"/>
              </a:ext>
            </a:extLst>
          </a:blip>
          <a:srcRect t="-1038" b="-133"/>
          <a:stretch>
            <a:fillRect/>
          </a:stretch>
        </p:blipFill>
        <p:spPr>
          <a:xfrm>
            <a:off x="390525" y="1168400"/>
            <a:ext cx="8180388" cy="4051300"/>
          </a:xfrm>
          <a:ln>
            <a:solidFill>
              <a:srgbClr val="0000FF"/>
            </a:solidFill>
            <a:miter lim="800000"/>
            <a:headEnd/>
            <a:tailEnd/>
          </a:ln>
        </p:spPr>
      </p:pic>
      <p:pic>
        <p:nvPicPr>
          <p:cNvPr id="40963" name="コンテンツ プレースホルダー 6"/>
          <p:cNvPicPr>
            <a:picLocks noChangeAspect="1"/>
          </p:cNvPicPr>
          <p:nvPr/>
        </p:nvPicPr>
        <p:blipFill>
          <a:blip r:embed="rId4" cstate="screen">
            <a:extLst>
              <a:ext uri="{28A0092B-C50C-407E-A947-70E740481C1C}">
                <a14:useLocalDpi xmlns:a14="http://schemas.microsoft.com/office/drawing/2010/main"/>
              </a:ext>
            </a:extLst>
          </a:blip>
          <a:srcRect b="-656"/>
          <a:stretch>
            <a:fillRect/>
          </a:stretch>
        </p:blipFill>
        <p:spPr bwMode="auto">
          <a:xfrm>
            <a:off x="1806575" y="1647825"/>
            <a:ext cx="1522413" cy="106680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4" name="コンテンツ プレースホルダー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9700" y="2441575"/>
            <a:ext cx="1282700" cy="1492250"/>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33663" y="5221288"/>
            <a:ext cx="4025900" cy="1016000"/>
          </a:xfrm>
          <a:prstGeom prst="rect">
            <a:avLst/>
          </a:prstGeom>
          <a:solidFill>
            <a:srgbClr val="CCFFCC"/>
          </a:solidFill>
          <a:ln>
            <a:noFill/>
          </a:ln>
        </p:spPr>
        <p:txBody>
          <a:bodyPr>
            <a:spAutoFit/>
          </a:bodyPr>
          <a:lstStyle/>
          <a:p>
            <a:pPr marL="285750" indent="-285750">
              <a:buFontTx/>
              <a:buChar char="-"/>
              <a:defRPr/>
            </a:pPr>
            <a:r>
              <a:rPr kumimoji="1" lang="en-US" altLang="ja-JP" dirty="0">
                <a:latin typeface="Arial" pitchFamily="34" charset="0"/>
                <a:ea typeface="+mn-ea"/>
                <a:cs typeface="Arial Unicode MS" charset="0"/>
              </a:rPr>
              <a:t>GDE-CFS group visited two sites, Oct., 2011.</a:t>
            </a:r>
          </a:p>
          <a:p>
            <a:pPr marL="285750" indent="-285750">
              <a:buFontTx/>
              <a:buChar char="-"/>
              <a:defRPr/>
            </a:pPr>
            <a:r>
              <a:rPr kumimoji="1" lang="en-US" altLang="ja-JP" dirty="0">
                <a:latin typeface="Arial" pitchFamily="34" charset="0"/>
                <a:ea typeface="+mn-ea"/>
                <a:cs typeface="Arial Unicode MS" charset="0"/>
              </a:rPr>
              <a:t>GDE EC visit in Jan. 2012.</a:t>
            </a:r>
            <a:endParaRPr kumimoji="1" lang="ja-JP" altLang="en-US" dirty="0">
              <a:latin typeface="Arial" pitchFamily="34" charset="0"/>
              <a:ea typeface="+mn-ea"/>
              <a:cs typeface="Arial Unicode MS" charset="0"/>
            </a:endParaRPr>
          </a:p>
        </p:txBody>
      </p:sp>
      <p:pic>
        <p:nvPicPr>
          <p:cNvPr id="40966" name="図 8" descr="IMG_1153.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62875" y="4054475"/>
            <a:ext cx="1266825" cy="94932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7" name="図 9" descr="DSC02653.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7963" y="1666875"/>
            <a:ext cx="1417637" cy="106203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8" name="図 10" descr="DSC02695.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663" y="5321300"/>
            <a:ext cx="1206500" cy="90487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0969" name="図 11" descr="DSC02810.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24688" y="5308600"/>
            <a:ext cx="1169987" cy="87788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8</a:t>
            </a:fld>
            <a:endParaRPr lang="en-US"/>
          </a:p>
        </p:txBody>
      </p:sp>
      <p:sp>
        <p:nvSpPr>
          <p:cNvPr id="3" name="Date Placeholder 2"/>
          <p:cNvSpPr>
            <a:spLocks noGrp="1"/>
          </p:cNvSpPr>
          <p:nvPr>
            <p:ph type="dt" sz="half" idx="10"/>
          </p:nvPr>
        </p:nvSpPr>
        <p:spPr/>
        <p:txBody>
          <a:bodyPr/>
          <a:lstStyle/>
          <a:p>
            <a:pPr>
              <a:defRPr/>
            </a:pPr>
            <a:r>
              <a:rPr lang="en-GB" smtClean="0"/>
              <a:t>B. Foster - Hamburg/DESY -  PRC 4/14</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タイトル 1"/>
          <p:cNvSpPr>
            <a:spLocks noGrp="1"/>
          </p:cNvSpPr>
          <p:nvPr>
            <p:ph type="title"/>
          </p:nvPr>
        </p:nvSpPr>
        <p:spPr>
          <a:xfrm>
            <a:off x="952500" y="-99392"/>
            <a:ext cx="7861300" cy="906463"/>
          </a:xfrm>
        </p:spPr>
        <p:txBody>
          <a:bodyPr/>
          <a:lstStyle/>
          <a:p>
            <a:pPr>
              <a:defRPr/>
            </a:pPr>
            <a:r>
              <a:rPr lang="en-US" altLang="ja-JP" dirty="0">
                <a:latin typeface="Arial" charset="0"/>
                <a:cs typeface="ＭＳ Ｐゴシック" charset="0"/>
              </a:rPr>
              <a:t>Japanese </a:t>
            </a:r>
            <a:r>
              <a:rPr lang="en-US" altLang="ja-JP" dirty="0" smtClean="0">
                <a:latin typeface="Arial" charset="0"/>
                <a:cs typeface="ＭＳ Ｐゴシック" charset="0"/>
              </a:rPr>
              <a:t>Sites for ILC</a:t>
            </a:r>
            <a:endParaRPr kumimoji="1" lang="ja-JP" altLang="en-US" dirty="0">
              <a:latin typeface="Arial"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72D276BA-553B-5844-9F65-693FD43519EC}" type="slidenum">
              <a:rPr lang="en-US" smtClean="0"/>
              <a:pPr>
                <a:defRPr/>
              </a:pPr>
              <a:t>9</a:t>
            </a:fld>
            <a:endParaRPr lang="en-US"/>
          </a:p>
        </p:txBody>
      </p:sp>
      <p:sp>
        <p:nvSpPr>
          <p:cNvPr id="3" name="Date Placeholder 2"/>
          <p:cNvSpPr>
            <a:spLocks noGrp="1"/>
          </p:cNvSpPr>
          <p:nvPr>
            <p:ph type="dt" sz="half" idx="10"/>
          </p:nvPr>
        </p:nvSpPr>
        <p:spPr/>
        <p:txBody>
          <a:bodyPr/>
          <a:lstStyle/>
          <a:p>
            <a:pPr>
              <a:defRPr/>
            </a:pPr>
            <a:r>
              <a:rPr lang="en-GB" smtClean="0"/>
              <a:t>B. Foster - Hamburg/DESY -  PRC 4/14</a:t>
            </a:r>
            <a:endParaRPr lang="en-US"/>
          </a:p>
        </p:txBody>
      </p:sp>
      <p:pic>
        <p:nvPicPr>
          <p:cNvPr id="5" name="Picture 4"/>
          <p:cNvPicPr>
            <a:picLocks noChangeAspect="1"/>
          </p:cNvPicPr>
          <p:nvPr/>
        </p:nvPicPr>
        <p:blipFill>
          <a:blip r:embed="rId3"/>
          <a:stretch>
            <a:fillRect/>
          </a:stretch>
        </p:blipFill>
        <p:spPr>
          <a:xfrm>
            <a:off x="899592" y="908720"/>
            <a:ext cx="7308304" cy="5256584"/>
          </a:xfrm>
          <a:prstGeom prst="rect">
            <a:avLst/>
          </a:prstGeom>
        </p:spPr>
      </p:pic>
    </p:spTree>
    <p:extLst>
      <p:ext uri="{BB962C8B-B14F-4D97-AF65-F5344CB8AC3E}">
        <p14:creationId xmlns:p14="http://schemas.microsoft.com/office/powerpoint/2010/main" val="28073463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Unicode M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68637</TotalTime>
  <Words>1564</Words>
  <Application>Microsoft Macintosh PowerPoint</Application>
  <PresentationFormat>On-screen Show (4:3)</PresentationFormat>
  <Paragraphs>172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Recent Developments on ILC</vt:lpstr>
      <vt:lpstr>Recent Developments on ILC</vt:lpstr>
      <vt:lpstr>Recent Developments on ILC</vt:lpstr>
      <vt:lpstr>LCC Directorate</vt:lpstr>
      <vt:lpstr>Introduction</vt:lpstr>
      <vt:lpstr>World-wide Event</vt:lpstr>
      <vt:lpstr>Summary and Outlook</vt:lpstr>
      <vt:lpstr>Japanese Sites for ILC</vt:lpstr>
      <vt:lpstr>Japanese Sites for ILC</vt:lpstr>
      <vt:lpstr>Japanese Sites for ILC</vt:lpstr>
      <vt:lpstr>Japanese Site</vt:lpstr>
      <vt:lpstr>Japanese Site</vt:lpstr>
      <vt:lpstr>SCJ Statement</vt:lpstr>
      <vt:lpstr>SCJ Statement</vt:lpstr>
      <vt:lpstr>Political Developments</vt:lpstr>
      <vt:lpstr>Political Developments</vt:lpstr>
      <vt:lpstr>Political Developments</vt:lpstr>
      <vt:lpstr>European activities</vt:lpstr>
      <vt:lpstr>Most Recent Developments</vt:lpstr>
      <vt:lpstr>Summary and Outlook</vt:lpstr>
    </vt:vector>
  </TitlesOfParts>
  <Company>SLAC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Status, VLCW06</dc:title>
  <dc:creator>Andrei Seryi</dc:creator>
  <cp:lastModifiedBy>Brian Foster</cp:lastModifiedBy>
  <cp:revision>808</cp:revision>
  <dcterms:created xsi:type="dcterms:W3CDTF">2005-11-21T04:08:26Z</dcterms:created>
  <dcterms:modified xsi:type="dcterms:W3CDTF">2014-04-23T13:57:08Z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