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7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3996" r:id="rId28"/>
    <p:sldMasterId id="2147484008" r:id="rId29"/>
    <p:sldMasterId id="2147484020" r:id="rId30"/>
    <p:sldMasterId id="2147484032" r:id="rId31"/>
    <p:sldMasterId id="2147484044" r:id="rId32"/>
    <p:sldMasterId id="2147484056" r:id="rId33"/>
    <p:sldMasterId id="2147484068" r:id="rId34"/>
    <p:sldMasterId id="2147484080" r:id="rId35"/>
    <p:sldMasterId id="2147484092" r:id="rId36"/>
    <p:sldMasterId id="2147484104" r:id="rId37"/>
    <p:sldMasterId id="2147484116" r:id="rId38"/>
    <p:sldMasterId id="2147484128" r:id="rId39"/>
    <p:sldMasterId id="2147484140" r:id="rId40"/>
    <p:sldMasterId id="2147484152" r:id="rId41"/>
    <p:sldMasterId id="2147484164" r:id="rId42"/>
    <p:sldMasterId id="2147484176" r:id="rId43"/>
    <p:sldMasterId id="2147484188" r:id="rId44"/>
    <p:sldMasterId id="2147484200" r:id="rId45"/>
    <p:sldMasterId id="2147484212" r:id="rId46"/>
  </p:sldMasterIdLst>
  <p:sldIdLst>
    <p:sldId id="256" r:id="rId47"/>
    <p:sldId id="257" r:id="rId48"/>
    <p:sldId id="258" r:id="rId49"/>
    <p:sldId id="259" r:id="rId5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98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4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" Target="slides/slide1.xml"/><Relationship Id="rId48" Type="http://schemas.openxmlformats.org/officeDocument/2006/relationships/slide" Target="slides/slide2.xml"/><Relationship Id="rId4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981B28-7264-EB48-B1D6-806C9B334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683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E67B-BB64-BA48-8A61-3826160B9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705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82F79-8837-AD4C-89F6-E9B98250C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8721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B415E1-B06C-B848-928C-037F22CD7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418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E3491-A7A3-5549-9628-C5962F5CE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220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E2D440-C782-4945-B0B0-F4A13CD97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519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0B2D6E-D837-5E41-A329-A55544672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393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3001A1-ACED-4F4F-A965-FFF15059F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335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9C416B-1D8E-5943-AE31-084A8C08E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577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619766-D9F2-2E46-AF42-456E2C3A6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839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F6A0B0-2C66-8843-A341-854BC7DE9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642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FDBA3D-EC0F-C74F-B306-6C21B6FE4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879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30200"/>
            <a:ext cx="29273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30200"/>
            <a:ext cx="86296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65802-1BB5-D24F-B57D-768548F7F0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026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814127-2F25-914F-ADD8-14D238EE3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565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3496A0-3C8F-034D-9A0F-F77172BCA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237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B4906-DDA8-7644-9C54-2D56E88F6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734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03579-9FB0-0443-A88B-017A51FB4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410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9C55C-BC03-BC46-92A9-67F6A4699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3693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0F6085-9F57-5B4C-912E-FD8D74F1F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5173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E945A0-70A1-4B43-9747-9EDE9277A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396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1F287F-DA1A-3E41-9093-A3D401D93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025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AFDF33-1349-2C4A-A91E-FE01F4C91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398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B53E02-529B-DE4B-AAD1-53F41DA59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853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38494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67FD3-A3C4-DC40-BD81-E9EBBAD9D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5451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F25AE-D9E3-EF46-87BE-3DE30ADAD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495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DB8F5-F3F1-A246-83B7-F79C6B34E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56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F70D9-2029-1C4C-9248-264BC5058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102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528FB-51F0-3442-A55D-0C28A0CC8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5604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253C0-779D-D945-A69E-2C6727B76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949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782CF8-9AE6-454E-9939-9E4B841DB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562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EAA617-C08B-5A42-9E35-5F681803E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391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DADDC-B604-8A48-A8E3-1178552E2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768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F6495-3DEF-D844-B36E-560ED2FAB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682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728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3E6FFD-7527-2C4B-B6CE-F467927B8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013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60C95-9181-034D-A454-129370C1E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695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F6AB53-4A89-9A44-A67A-886749F42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3723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DCDCC7-5981-F145-B526-25F5FCDFD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1361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78235D-0C84-3E42-9B5D-D3955265B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7519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F33089-811E-DD46-B33E-1DD8ECA2A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1461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B72A5E-7156-0741-B0D6-5BEB865CF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4972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0B3C5D-E1A9-D04B-A0CA-AB24BCF77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533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6EBA22-A78D-0E4F-8290-4029D0C6E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461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A9227-103E-7548-9745-32EE00857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264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45234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97C4D5-2143-0043-8C42-A2722518B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0102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D0DD81-3D39-014D-8607-121116B96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580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BCB75-AEAD-834C-8E1B-B028D5813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4702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9D27F-661C-AC4F-8693-B2C254344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110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EAC49-81CD-6848-B7EE-15F91D4B5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0559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29A2E2-A731-E043-B218-E943774D9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5739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77BD33-0715-6044-AE03-1561B467B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5227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DCE02-26E3-7549-8F04-1E720EB9B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8782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F6525A-0706-6248-893B-12C9B310C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5286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76AB6C-D4A9-0B4B-A011-381E76141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672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710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3331FA-CF37-104C-BB49-9C40917CF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0718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864EDD-FF0B-5548-BDDB-BA160B7D0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8122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3661F-6D56-7348-899C-E5DEB5E16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666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9E1E07-B2EF-D045-B021-83A4CF27A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51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15B13B-0AB0-4946-81DB-D549ED79F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29436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8BA64-AAF1-7A4A-BC62-3485566C4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6271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AB4B2-6E46-2045-A3F7-DF9DB925B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45006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579084-627A-224E-B703-706F6D9F5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37263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B4C4E9-F219-2B46-90CD-7EEC428C3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623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9878DA-6DB6-1047-B055-91FF8C1FA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2424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7296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92015-FF2A-954B-81C9-9DA084F09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1696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1D6AA5-A3FC-6545-BE1B-D27D020E6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564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D13B93-3749-8143-A808-CAD42B36E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8389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91E8E-63F8-FA4C-BC88-5C5A19CA9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33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3066F-F1CF-D344-8595-14E6301CB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6126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FB453-3D82-9446-9DBF-ED487A9CB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4649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F288E-E26F-544B-9FB5-B941CC38B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4910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86CB2-3B9E-8B4E-BD81-82E06BDB8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2062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9C169A-CB85-1E4A-B6F7-D38FC38CA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7463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4EEE2-167A-C144-96F8-AA545C9BC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217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525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BBF59B-5777-FD4E-9515-0A0322C9D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7428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6B055-A7F5-FC44-BE3D-C908FF2A2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6635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E56FB3-0926-CE48-ACBD-3F1AF9B7E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3041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5DBA52-C80E-8F47-B77A-55A81CE58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1228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A62DBD-101A-104D-BECB-0C5042A3A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451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474F42-C61E-ED41-A861-D063CE83B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016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FB61E8-D80E-8345-A81F-09F8D0FE9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328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BC114-3280-A246-AAFE-0298EC013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4975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1071F-F327-A949-9076-943B68BD0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0028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25A41F-99FD-244B-984B-3D6C76204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754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54199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40722-4568-CC4C-AC60-2EE9FF5C9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9233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5D7713-0251-E240-86DC-0A85C51C0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0534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8480F9-CD5C-944A-B3DF-465F891E6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0267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140D9-5246-454D-950E-E5B40B0DD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0144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54F31-FE0A-584F-A466-E1B78EE21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0851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BE0BDB-20FA-7648-BB56-626BF13F1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536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E2520-0760-A844-A13D-8B504C754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069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2A4F05-C780-9E49-9A07-CBF5032AE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0056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C7DF7D-0E0B-5443-BB06-065FDDF0C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0668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48A136-211B-C44C-81D6-6D6663922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426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554309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9C4AA4-BED6-6141-9241-3CA17FA29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9769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6082F-8050-7342-A88E-71443D35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3062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AAAF1E-9C42-BB48-8A6D-8AD7167C9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46421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09D0AE-1281-CC42-8F4B-0613ACB63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3170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78EDC6-2878-914F-95D0-8FB7AFD93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38789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63AE5-B630-7A42-B08F-7BC6D5800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8490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94E73-66CD-7C44-893C-DF66F678B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183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035FF6-4B9B-B442-9F38-F30FDC401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5378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BB894-45D5-7243-A60D-E5BDAF2A6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3650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2DBBC-FD2B-634A-8847-20DDACE0C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271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B02402-DB31-E240-90F4-FF6D56C0B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120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886941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40A2A6-63D7-8C44-BC28-2C0F5B748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55454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9A3588-7346-254E-ACE8-71329319C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478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6493AE-69B7-F945-9745-D709249F1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34839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A3037C-B7DD-0A4E-BEB8-0BD4A9117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588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D18ECE-3911-F545-98A2-C4658CB50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32073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2225C1-88F8-7B4D-BFE9-914D32437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5523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3764D-B3EE-FA44-BB3E-6DEDFC1C6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6584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4B302-69D9-6048-9E6E-6775B3032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3975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40478-BD53-BA44-A68A-4ACCEB470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0152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3A3F4C-93A5-B947-90C5-D04AB08F9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53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0655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FB1249-90B8-AC45-AF27-E7A32F176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266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FB380-B885-7E40-9920-553942953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4371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84B2F0-1A22-554A-B25B-5FC14E061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94788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9988BB-88E4-A441-BF27-EA4922FCD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4646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AF6D9-1324-D546-BF45-606D5192E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7674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BFD00D-7E23-9B4C-8151-D48A1F33B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4232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FA4ADA-2020-7D42-8342-7DC9DDC55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80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03F2D9-1629-F348-A5D3-EDF58EF4A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386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5BB3AE-D661-3E40-827D-4C10A4CBE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035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DB0EE-B52A-D44C-B674-14BAC7729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126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8284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2DEA95-856D-8946-8457-19818E1BE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080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DCB40-AA4E-7D4A-8AAD-6A4C2F074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8390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8647AC-B0E1-884E-9EAA-B7892E128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3020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07162-82C1-A24F-AF38-3ACA332B6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3309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317795-7802-4740-8683-4B8F5B1DF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9505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ADDD2-6BFB-DD43-B1D5-95A8B4748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7180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0E31B-47E7-AA4D-9C9F-F52C643BB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3265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79315-26D9-C040-832B-F646EAD756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480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8D3830-0442-2A4D-9B26-24E07DF7E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286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45602-47A4-074F-AAA7-24E35E209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0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78F515-1516-E447-B7AC-89667FBD3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6494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65C1D-F648-424E-9560-EBFBA7BA3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02365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4B6EA-F100-DC42-99E9-1DEDE0052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8896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0F13D3-3D00-2B4B-B761-0B437FEE9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363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37EDFF-786A-0A44-AA6A-757F8CFCD4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4934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6F5AC4-9207-3D4D-8D12-3C2CA1C04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7632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6BFA4-4ED1-1E43-A9C4-AB07B40A8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1208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B0469F-7893-5140-8338-CE456F642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9789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81E651-D3A0-A647-8272-F1240AA7B4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8991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3BE8D4-0CEA-A34A-9E6A-D3290101E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0515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A9D07-3234-A349-A98D-201F0D3FD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382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9641-0B7E-8140-B3D6-7FC845B4D6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3530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07EC6C-194D-2E44-98AA-7AD0743EE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4296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93F19-3A2B-7B46-88B6-995E8A67D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55616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15463-8D41-1545-B972-5A6487772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8787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8FB43-E196-254F-A81B-8177FEBB4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8803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F13C25-A199-2C43-91A0-431DFFF17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8655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5A9DC8-2DA0-CD40-8C51-E3384FE8B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1278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CF0B9A-5904-5E42-819F-31EE567B7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9886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EDDED-5377-1D4C-9365-20A35571B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1435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643F99-34B7-4243-89B9-38399AC74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1571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46321-DC17-5548-9CB9-DC45E8A0F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7958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AEFE6C-426D-0841-ACD2-7C734F155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097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17A77-4AD8-DD46-824D-FE6390F9E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6367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B8CC43-55DB-554B-B812-4E2ABDB50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4366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CC816A-944D-CE48-88B1-BE11B481D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785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B112E-0DDA-EB46-801F-E12552B0D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25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DDB08D-B04F-7D47-A349-D0EC39FB6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3484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F852C-70CF-9E4E-886E-7407AAF7C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2831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AAC71-BD35-2B43-BA41-F0ACCDB8D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78104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2EBDE-1886-F54A-BC85-BC4CE9797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9575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77F334-A649-7A47-9730-7F5D1CF63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0124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DA7BC7-1C5B-0F41-9194-7E4FBA31A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096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873756-B81D-4D44-9C34-382463470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667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83BD2-8B59-6645-849A-AAD545FB8E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6857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44D991-E230-4646-99FF-B7DDB83C9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627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DC732A-0026-9D43-B671-8E0F5B710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3122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880BB-0642-CB4A-AC2B-44AC8FAEC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297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DA2F2-AE10-7640-8620-577D25C53F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0814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BAE80-9028-0641-AF42-B0AD0DE39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4454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43628A-E74F-F644-90EE-915F24C4B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9913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BC1DCC-A6F6-3445-BC4E-F8576EDA2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7026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71757B-3302-0247-B7BB-F309035AE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7240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69DEC-84D7-A348-A407-E653CB657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47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D0D47C-DD2C-5947-BD41-4BC59E9AA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1825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DBF73C-9D48-DF4A-8585-E5B80CA76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1174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9586DE-05F5-C140-BA97-280095DBF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9727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122769-1F43-3F45-8D30-9C70C3004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3792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9F98E6-9411-C042-A97A-0A898DBF7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5982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1A3D0-05A4-8241-9429-968DE80B6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7083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73C0D4-203A-7246-B47D-7CC371CAE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2788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E89D51-BFCE-2B49-AE36-A3FC23DDC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7470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2ECF6B-A59B-964C-B46D-C2E205E0A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9479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9FA0D9-A603-2344-BBB0-E46D89696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1427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A07B1-F0AF-9643-BBB2-411F8F27F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67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9D08D5-1F5A-794B-A59A-A2EC47787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2939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B81564-8E81-4D4F-B459-6F954C85F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8866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FBEBE4-C27A-9544-99A3-51241B929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0218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8D4B8E-5E5F-CC4C-B64B-470820E92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1121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C66B-4862-B543-B42B-0CF769CEC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8572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F78C76-315F-E64B-A2EF-641266DE6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4232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116A2D-34BD-3242-B464-7538C3EA5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1945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50D60-E8A5-4E45-BCB0-D6BFFEFDD3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6386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A4333A-A874-B84A-9B57-66637CBF3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22012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0FEE7A-2754-D049-BBBF-49DF3760D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66969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2901-0B5E-284F-B77E-ECBD5CCE2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7285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E3F32-D4EB-9D40-98CD-EA370A4B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6775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FAEC76-2300-1D4D-BC6A-EC9390B34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1295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FA0D02-68C9-574A-9BEE-F6803E878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7915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E89F5-9002-4848-8D82-8D3324283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6980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CBC5EF-9818-FD44-9D24-670DAF0A5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040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B88AA-F91F-0944-83D5-740F455A5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1805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5E0D4-1651-654F-A548-789733B00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6534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2AA53C-FC95-1B44-A5DC-81303D7CC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9619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D3DCA0-59C2-CB48-8DDC-6CA346795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04532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BA20E-BC0E-2C4A-BAC3-6338AD04E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041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39E37F-02CD-D547-B5C3-7D66650CE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43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04B97A-235E-114E-B35E-32531F4E6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656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89D14-65FF-0746-901B-00EE39327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114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0DA617-D8CB-9640-A0A6-ED91F53EE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7818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ABBB4-323B-9546-91EB-0634E681D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7024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1C823E-D249-494B-B5E8-0DF2CF6B8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741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71FFB-0651-BB49-BEDE-A45DD2A9E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08529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69F5D-32EC-8A4D-A1A4-99445AD30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6849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6220E-53B1-664B-80B5-4F20B0C2A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9409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D99C7-D8B9-8748-AFD1-EC828F44C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2298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B1732C-7B2B-6243-84D3-19BDFA9B6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7156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8539C-02BE-3E4D-99A3-44C358433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7982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DF0FA-4499-964D-8100-C6D883ABE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688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D73202-B8CF-684B-9950-CCDA618B0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867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A672CF-2517-A741-8567-CC13B479EE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473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A8EAF-9AD9-F449-930D-F3015BF98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01883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2791F-D205-E940-BD51-D67A759C9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3149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8F4E15-3668-094F-9522-45CB0A148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0965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FB6F5-C1A4-C74C-9F55-90CE915AE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8274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9B0D5D-081A-914C-9F43-CADC6945B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35355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7C88FE-9C2A-0C48-89FF-7B2D44922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2892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B72AC7-0F92-E543-87A1-D6005F164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2247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E453F-7A8B-F841-B981-55E79AE44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071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37145F-13E7-CC41-8C12-5B38BCCB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589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688082-6D49-A64F-B7D2-920082CAC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8442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9B79F-1BBB-F041-8686-096B74589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7477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6A058F-CB09-DB49-8DB8-0BE3B3114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7828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95CB3-F410-094C-9125-7DECEF275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843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985098-B210-8342-A787-2B32ECE22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3802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5F31C7-1190-F242-A2B9-4B05AABC9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5179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DEEEA8-41BC-954F-B4EB-CE3A312BE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6638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258C0-8C15-5644-9B19-97953E803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9449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34E52F-67A6-2544-B5AE-A9040E285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5854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AEAA3D-C201-FF45-8C49-928D10A5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670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8764B2-5D60-6E46-9F28-69A47B7F8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835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3" y="152400"/>
            <a:ext cx="3079750" cy="960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52400"/>
            <a:ext cx="9091613" cy="960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7C3980-2271-1B45-9943-735D6735E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666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0CF852-4FC2-F542-8F75-4CA8FB685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6305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A26E0-F4BB-554C-AFD9-E16624E86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5751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910CD-3318-E443-852F-EAA2EB8B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7225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23A867-6875-9649-904A-4132DE9A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5975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38F4BD-3F6B-004E-B446-08195A951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2657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4FFCB-01E4-FC40-868A-7A8638D0D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23383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88454-85BC-BA4C-AB9F-FCACAAF7D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7186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CC97-B899-4D4B-81AD-B3EE6F3A6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52517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DEF77-C398-9B47-9A09-8E6ED767B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2615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EEA09-6A2F-7B4A-ADA5-CCCB9E666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047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7110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B59E0-AC29-0B45-81D8-F1A048E81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7632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8347D3-C915-454B-BD8D-A6E2AA625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7056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31CFE0-0F60-FC40-BF9B-136C4CDBD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1060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8D511-6F49-B74E-BD05-8FC39232C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71534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7A8462-E819-714D-AEC0-C7A1ED2F8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5954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AB7B80-3354-5E4B-A98C-5F72C3333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8715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98D23-C786-7D49-839B-9916F761E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1055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6F9565-D725-344B-AE4A-85C3B6872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5991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D9B3BB-E0D7-5A4D-960D-7BC80A685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7057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C2ABE-C832-F848-A967-4A9348276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024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4753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56218-C429-0B41-8978-7F9CCC7FE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66338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6A67A-FE2A-3A48-888B-08592BE0D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30998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F9BD8-4767-7A46-B3A2-3934B1B3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29319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F8523-C66E-4841-B416-81D125BE9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4376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06C1-0F32-204D-8A77-B04C8031F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41737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D6A2B-08E5-324D-B26C-8EDAE1F5C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2260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3CDA3-E4B2-C341-86AB-A18E89E93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36059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F3C0B-9C5B-BE46-B7E3-D6CF0759D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9694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0ACCD8-D7C6-2C41-BD5B-5E0E5129E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5788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1DDBA-2CC6-8348-B04E-40A18A6C7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663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010885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B0E876-7114-9941-8E42-1A15D31EF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6174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45E646-7631-2640-888A-9A4775C92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4344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9F8EA4-E81F-7F45-A5BF-826F1FF5F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18420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03200"/>
            <a:ext cx="2925762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03200"/>
            <a:ext cx="8624888" cy="850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E3F22-05E3-3F47-A85D-02A4C97D4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8313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7D7D83-4AB2-A14F-A1E6-3402641B6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2935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F0A8DB-AFE5-8D42-B198-C4E98B820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4287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AC09E8-72E0-9449-9580-51384B824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5932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069DE-BE0A-3445-A770-54490F7F9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29423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2B128A-4C2D-7C4B-BD1A-FE9A0C718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0450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41491-A0E3-B54A-86DE-A208D950F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236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2891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A7728-9D37-D348-97F7-1AF7F56A4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7444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0D2535-F869-F14E-BC87-E98A4EA18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6675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BF946B-4EF3-174E-938A-887EB1E76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23030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7ABDD-684A-7647-AE2D-C297F7C9A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4344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17CC85-C235-1B4B-8AC0-94B512516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2504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22B37C-3499-4B45-B466-1A301C89B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8112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4D566-6455-EB4E-9BD5-E27A0BC10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0965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00CF2-23DF-EE45-81BA-457AEE418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7955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062756-CECD-8D44-9D1A-F1C3E17B7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5720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30FBCF-A0B0-994E-BED9-FED92BF9C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9438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2581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E6CB7F-58E7-3D4E-ABB6-AEF43348F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006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6C3A6A-1F17-ED40-BCD5-977AA3911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7021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317D7E-5A15-C148-838B-74A201AA9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1971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78DF2A-19F3-114F-A4C9-60764BFD8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3424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6E901-8216-924C-A1FB-A3D07924C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5917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09F63-6113-B747-A268-C357ACED7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2693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5AA94D-E5CD-DD4F-BCE1-6308A0E7C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8332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EDF88D-368B-E04D-BA80-62B9AE9A6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5235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5F91D2-D233-134E-B9D6-93A0F148C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0408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8312C-6879-0F41-B58A-C9E08D56B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031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3873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495831-56E8-5A4E-889F-8F91B8549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2222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050A49-BB01-2247-AEB8-4E1103FD6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0710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9CD53-F9B6-724E-B05A-697FE9D30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08736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965A42-6F35-6A41-ABA1-A93377CF0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1174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8D14A-887D-FD4C-97AD-37684A86B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12018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FE9385-7308-6E4A-A5C8-2E9A00347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4489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5BE87C-A488-D94D-BC33-964CF0267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5960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A4FBB-A89A-5E48-A8F1-D955CDEDD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5694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ED6E3-CE24-F949-A2B1-411F960FF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717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A4FC39-6AB1-0E46-BCB5-5C3AA72E9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716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329395-E3D7-C34A-9CD2-795DA67C0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141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571756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E3CA6-6A5D-CE49-9401-6FF625434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4553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6A19C6-A29A-4049-9D8A-FEBC26870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1931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3FFD53-04F0-314A-913A-928B8408A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2506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A31AA-AAFD-B144-AED0-1F70DE9DA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025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39AA91-B9C0-EC4D-9328-281B52DEC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1765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D61EF-7232-5B44-9A8A-7CC8D3A24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489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2A3A7-545D-EA43-BE34-C60433C49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9972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E83C5E-8A94-584F-8E7C-390C09F7B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6288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B7A441-271E-D142-A331-4C6FA9EF3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9357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6CE27C-5747-9440-8A0F-4F33CB549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671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391600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8F8788-94F1-A44A-A32C-400C0A1C6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4768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7B2CE-AC7C-694B-B928-D3594E6BF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3322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3EB647-9552-F34C-8801-6D01DEEA4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28325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9F3EC-BB52-D547-B519-A35523107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3980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2129D5-D1EA-D546-AA5F-980269A54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362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C6BDCD-849C-DF46-A7AF-C9F3FFB0A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7788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CFE160-4EA2-2841-9A87-C462FDF41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1745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AC642-C051-BD49-A9E3-BC0CA402A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3108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E21C8-9EEC-DB40-BEC1-B3E781A3A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4037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92D77-5E4A-A24C-8349-0FA3E00C0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047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360482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ADF243-2AB5-C846-8582-4B7504F15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0368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AC498F-03A0-5048-812B-D5E9F4D42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2431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71E54-77CC-B543-BD39-5A29DD0E4F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9110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71D68E-D8B3-6B40-84C7-148576461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0457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F87D-C874-4246-BEC5-E32EDE708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1342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AA68F-4C6F-C24D-90FC-3CE829BA0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5245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72AFF7-891F-0D48-92D3-88E34E867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007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4146F-9539-3D41-B1CB-C332EE54C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2445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E2880B-2CBC-024B-9527-46A6BE6EB3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6846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296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29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66F609-4D99-4940-8FC3-039CD626A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811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1067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138611-8FC0-E44C-80EA-14E2F7683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901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6B581-8687-DA4F-B82E-8FD35380C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0209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3974D4-E67E-F94E-B1EE-D64BD9D544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5442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664527-64B7-2849-8F5D-EDC2ACFBF9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5060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DEA638-BE6E-604A-A7C8-8AE68AA25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2997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7A54A7-DDAA-4C49-8F33-7DC2BEB56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1394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9521B-E4AA-854C-A608-50BC95CF5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6004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672EE-1A60-C047-A1C2-B0FC3F238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32604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5A2FD5-A931-3E44-984E-94D77FB43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1383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384BF-9ACE-564D-BD37-11B193664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140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4107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FCB738-CA92-B046-87D4-4D8A1D2DC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7329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CB10C-26A6-4C45-BA87-768E60BD4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8032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6A185B-EB35-3A4F-92F0-522DA687C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2190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E27BA-8267-AB41-8886-A7610B230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13189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95400"/>
            <a:ext cx="6045200" cy="845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1ABE0-8DFF-964C-BECF-A3A7D6769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6787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A218D-91B6-8C43-806B-5535BBA0B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3209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A7E502-A045-2E43-A806-D488B27C0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7261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838F4-5EA8-2D44-97EE-43B332459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2143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B0BFE-38B2-4245-90C3-7EE4D11D0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1776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8443D-4240-5445-B027-B007C4A61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175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4A235-3F97-C841-8DC6-BA33C19DD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8154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C2D2C-7C56-9A4A-85C5-EE88C1E7A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7291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900" y="215900"/>
            <a:ext cx="3060700" cy="953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9029700" cy="953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2516C-52B2-9B45-A7BC-CF027E125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7670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0C6A7B-7593-1F4D-896E-B07C72052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4137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4E8C8C-ADFF-4E43-8FCA-1B4ABCF2A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3961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F573C9-8D2C-934B-ADED-5CCF60409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8444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3ECD21-C45D-6B45-AC21-B5D77D66F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4093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7351D-3FF7-B04B-B62B-705D85C2B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7898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8D051-D9CB-1F43-9511-DEFF61356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0805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340DCD-B0DA-214F-92A6-4D7973BC0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1745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681C29-7D8D-E943-AAF5-6A1A02843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930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55C0D4-B810-F448-95E2-D9B753620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1560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0C07B-3E59-AC42-B44A-39C0E9327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1953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68DA06-9669-DE4D-A53D-44216A519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3831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8BB39-9FDA-3947-AB39-CD59A8453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8303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7852C7-72A4-CF47-9181-283677D77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2767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93882-C1EC-1F4B-906F-EC74C4F07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8473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617EB-69F5-D048-8D91-A52A4A23D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3264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D5CC90-5082-094A-8FE6-D796DBDC9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99315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15B38-616C-414D-A218-C6B8A7CC5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3684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3BB62-9692-8542-8E4E-ED42DE26D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5997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8055DD-4CAE-0C42-915E-124022583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652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D558D3-6862-AB4C-B03A-4DEA8B5EF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866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49526D-53E0-2641-A16D-CA4CF831FB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2063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2A0E99-362D-7243-8197-421B72648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3008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5A71F-1B97-3F42-BDDE-41A490D00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2503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E9F8AD-A670-D140-8F2C-DD0D9F931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33483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7AEE86-B88A-904A-BEFF-150A1B8DF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5658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C95C3-AD1D-8F42-8D25-558882FD3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4104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37E803-2C3C-1143-BE21-97510521C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8878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6D7470-B0A5-2E43-8315-C5554FFF1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546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67401-1C3D-DC48-B8A3-A6F910678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8739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158734-499C-A043-AFED-3DF73B2B2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624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D6F1F-2838-E442-A522-7AF94CF26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2798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9895D2-8C6E-1C4E-931A-EEFFB1787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0238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7A0ED4-35B7-E94D-88F0-33E72429C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8100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E8D217-C836-2849-B6B0-70618A123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5917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728D32-3ED5-B743-A462-91B04B73D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7154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DC406A-1E9E-924A-B439-9659CF54D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02946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0203B8-B89C-844E-B03C-792878550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1518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CF8A6-80D3-DE44-91F2-2368CE628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4214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FC81B0-1DE2-6B48-B1CD-986389BFC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617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2B404-922A-E843-A740-A79F7D487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1431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A44DCF-ADBA-EA43-8CC2-DAEBAFA6F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122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B5CABF-B291-E140-9D11-1E9B4FED4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805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C1F7A-1ED2-4247-93CB-5B6395161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36860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397F2C-B708-7645-8E0E-1401CA103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0764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966936-9E72-B84E-BBAC-270775153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97794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B2F67A-1471-0849-893E-1E6D7D2A3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2229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9DAB03-C326-D84A-96FB-CE5E93266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8870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924A0-5E0A-F84E-BAF5-5EE2F17C8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1566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A3835E-BB88-2640-8578-CCD8E2CB8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7409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C4FF8-EF70-2147-B56B-11438E90A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73011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729A8-6647-7448-A64D-4F6E6384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12148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146DD-3100-1A4D-B5FF-DB372F452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261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2D9C0-4CDB-7B4B-A691-0AEEA0BAC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59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F274A-BA27-FD43-8DB4-E4982FD1B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1400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E7125-DAC6-3140-AB0F-C65A7177C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7392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9AAD1-71F5-564A-AAEF-809FB1442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6849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27F91B-D860-C74D-8F75-176853067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4877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58A972-6EB4-DD44-BAEC-5BAA5F462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2175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CD0082-EF06-BA4E-9198-C0D709010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1103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3FB148-90AF-1148-94CB-DBBDBD16FD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8756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206CA-76B0-7346-9725-6D105D5BC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169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78EC2-9287-414E-9EC7-6553E5C8F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504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282FE-2554-2E46-8F21-421816E0E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4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122A9-831A-484A-8FBF-CABFFB771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681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11FDA-FC9E-7E4B-B5DA-ABEEFA1AA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744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30200"/>
            <a:ext cx="2927350" cy="942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30200"/>
            <a:ext cx="8629650" cy="942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2295AC-078B-BA4D-A104-9DA2B7FC2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480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007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650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38389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63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7FECC3-307E-044B-B8BD-A8BFF5FED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322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050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575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6537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49671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6722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196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75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5148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016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8777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1E16EC-1178-7340-85A8-E5324CA2B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9369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078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117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3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9822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57886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01989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361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365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209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258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E8EE32-697A-1242-916F-0E7CBE27A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100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64421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3234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3103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680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41293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8465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79187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689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478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B55CE-131E-2848-9267-752FC18DF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287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3AE4D4-0A5C-364E-AC6E-34BAC10871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9586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A2E68-83E1-4844-B4AC-3644E74DA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455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D2C85-691F-EB4D-9229-003FA96E8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065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F6676-3ED9-694B-8463-B7D7DB62A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852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8BB41F-CC93-F541-B340-F86F3D419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208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5D9EA-976E-4345-9EBF-212CEB3ED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6326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037CA2-9E49-5043-B459-BDBCDDCAC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528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3C974-DAD7-D74F-9813-EFA91EED1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217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12DA01-56A8-AC48-8FED-98DBECE8C1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642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96B66E-CA39-B947-942A-81D77DFC4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31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06793-FB7E-5845-A4B0-5F756313B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87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90350" y="9410700"/>
            <a:ext cx="3508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C072FE-C331-E941-B930-5CA0355FA1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30200"/>
            <a:ext cx="117094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xmlns:p14="http://schemas.microsoft.com/office/powerpoint/2010/main"/>
  <p:hf hdr="0" ftr="0" dt="0"/>
  <p:txStyles>
    <p:titleStyle>
      <a:lvl1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+mj-lt"/>
          <a:ea typeface="+mj-ea"/>
          <a:cs typeface="+mj-cs"/>
          <a:sym typeface="Tahoma" charset="0"/>
        </a:defRPr>
      </a:lvl1pPr>
      <a:lvl2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2pPr>
      <a:lvl3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3pPr>
      <a:lvl4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4pPr>
      <a:lvl5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9pPr>
    </p:titleStyle>
    <p:bodyStyle>
      <a:lvl1pPr marL="382588" indent="-342900" algn="l" rtl="0" fontAlgn="base">
        <a:spcBef>
          <a:spcPts val="1000"/>
        </a:spcBef>
        <a:spcAft>
          <a:spcPct val="0"/>
        </a:spcAft>
        <a:buClr>
          <a:srgbClr val="000080"/>
        </a:buClr>
        <a:buSzPct val="75000"/>
        <a:buFont typeface="Wingdings" charset="0"/>
        <a:buChar char="n"/>
        <a:defRPr sz="4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782638" indent="-285750" algn="l" rtl="0" fontAlgn="base"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2pPr>
      <a:lvl3pPr marL="1182688" indent="-228600" algn="l" rtl="0" fontAlgn="base">
        <a:spcBef>
          <a:spcPts val="700"/>
        </a:spcBef>
        <a:spcAft>
          <a:spcPct val="0"/>
        </a:spcAft>
        <a:buClr>
          <a:srgbClr val="000080"/>
        </a:buClr>
        <a:buSzPct val="64000"/>
        <a:buFont typeface="Wingdings" charset="0"/>
        <a:buChar char="n"/>
        <a:defRPr sz="28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Clr>
          <a:srgbClr val="9999CC"/>
        </a:buClr>
        <a:buSzPct val="69000"/>
        <a:buFont typeface="Wingdings" charset="0"/>
        <a:buChar char="¨"/>
        <a:defRPr sz="22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4pPr>
      <a:lvl5pPr marL="20970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5pPr>
      <a:lvl6pPr marL="25542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6pPr>
      <a:lvl7pPr marL="30114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7pPr>
      <a:lvl8pPr marL="34686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8pPr>
      <a:lvl9pPr marL="39258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7444C3-4726-DA42-B303-844049995A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Clr>
          <a:srgbClr val="FF9966"/>
        </a:buClr>
        <a:buSzPct val="50000"/>
        <a:buFont typeface="Arial Rounded MT Bold" charset="0"/>
        <a:buChar char="■"/>
        <a:defRPr sz="3400">
          <a:solidFill>
            <a:srgbClr val="FF0000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60000"/>
        <a:buFont typeface="Arial Rounded MT Bold" charset="0"/>
        <a:buChar char="◆"/>
        <a:defRPr sz="2800">
          <a:solidFill>
            <a:srgbClr val="0033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800">
          <a:solidFill>
            <a:srgbClr val="008000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 sz="2800">
          <a:solidFill>
            <a:srgbClr val="0033CC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sp>
        <p:nvSpPr>
          <p:cNvPr id="307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E558EAA-F02D-C84E-8655-78490ACED1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Clr>
          <a:srgbClr val="FF9966"/>
        </a:buClr>
        <a:buSzPct val="50000"/>
        <a:buFont typeface="Zapf Dingbats" charset="0"/>
        <a:buChar char="■"/>
        <a:defRPr sz="34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60000"/>
        <a:buFont typeface="Zapf Dingbats" charset="0"/>
        <a:buChar char="◆"/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Clr>
          <a:srgbClr val="008000"/>
        </a:buClr>
        <a:buSzPct val="64000"/>
        <a:buFont typeface="Zapf Dingbats" charset="0"/>
        <a:buChar char="●"/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buChar char="➨"/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738C5C-2085-5B41-994B-E481525891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4103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800">
          <a:solidFill>
            <a:srgbClr val="008000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 sz="2800">
          <a:solidFill>
            <a:srgbClr val="0033CC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A16A42-45E2-CC4D-8D36-C92D7FC857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5127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9A4B0E-743B-1742-BE64-4AA78DB73A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6151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800">
          <a:solidFill>
            <a:srgbClr val="008000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 sz="2800">
          <a:solidFill>
            <a:srgbClr val="0033CC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717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653DA9-2786-9545-A533-05E35D34CC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7175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800">
          <a:solidFill>
            <a:srgbClr val="008000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 sz="2800">
          <a:solidFill>
            <a:srgbClr val="0033CC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sp>
        <p:nvSpPr>
          <p:cNvPr id="819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E9AB903-20ED-2D4F-B60C-097B074FF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8199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Clr>
          <a:srgbClr val="FF9966"/>
        </a:buClr>
        <a:buSzPct val="50000"/>
        <a:buFont typeface="Zapf Dingbats" charset="0"/>
        <a:buChar char="■"/>
        <a:defRPr sz="34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60000"/>
        <a:buFont typeface="Zapf Dingbats" charset="0"/>
        <a:buChar char="◆"/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Clr>
          <a:srgbClr val="008000"/>
        </a:buClr>
        <a:buSzPct val="64000"/>
        <a:buFont typeface="Zapf Dingbats" charset="0"/>
        <a:buChar char="●"/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buChar char="➨"/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922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0B7F56-DC58-D24A-A7CD-1B5891E110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9223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215900"/>
            <a:ext cx="12230100" cy="1079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78575" y="92837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BBF90B-0D99-6047-9D31-A2AAC9B21C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just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SzPct val="155000"/>
        <a:buChar char="•"/>
        <a:defRPr sz="3200">
          <a:solidFill>
            <a:srgbClr val="FF2712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just" rtl="0" eaLnBrk="1" fontAlgn="base" hangingPunct="1">
        <a:lnSpc>
          <a:spcPct val="110000"/>
        </a:lnSpc>
        <a:spcBef>
          <a:spcPts val="700"/>
        </a:spcBef>
        <a:spcAft>
          <a:spcPct val="0"/>
        </a:spcAft>
        <a:buSzPct val="155000"/>
        <a:buChar char="•"/>
        <a:defRPr sz="2400">
          <a:solidFill>
            <a:srgbClr val="002D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400">
          <a:solidFill>
            <a:srgbClr val="558E28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>
          <a:solidFill>
            <a:srgbClr val="975500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4024C1-EAD5-A645-B593-AEA29A0B67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1271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122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32250E-137E-7641-9B5D-7FE5C13E8C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2295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1331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77CDF8-EF69-0545-9679-26BC4F4E37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3319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143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8939E5-5776-164D-BDFD-51E7CF2C59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153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6E6CDE-92F7-2848-98DC-FD84887CC5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5367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sp>
        <p:nvSpPr>
          <p:cNvPr id="1638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70ECCA7-0208-854C-9C14-019CD5427B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6391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Clr>
          <a:srgbClr val="FF9966"/>
        </a:buClr>
        <a:buSzPct val="50000"/>
        <a:buFont typeface="Zapf Dingbats" charset="0"/>
        <a:buChar char="■"/>
        <a:defRPr sz="34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60000"/>
        <a:buFont typeface="Zapf Dingbats" charset="0"/>
        <a:buChar char="◆"/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Clr>
          <a:srgbClr val="008000"/>
        </a:buClr>
        <a:buSzPct val="64000"/>
        <a:buFont typeface="Zapf Dingbats" charset="0"/>
        <a:buChar char="●"/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buChar char="➨"/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5900"/>
            <a:ext cx="122205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title style</a:t>
            </a:r>
            <a:endParaRPr lang="en-US">
              <a:sym typeface="Genev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nev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neva" charset="0"/>
              </a:rPr>
              <a:t>Second level</a:t>
            </a:r>
          </a:p>
          <a:p>
            <a:pPr lvl="2"/>
            <a:r>
              <a:rPr lang="en-US" smtClean="0">
                <a:sym typeface="Geneva" charset="0"/>
              </a:rPr>
              <a:t>Third level</a:t>
            </a:r>
          </a:p>
          <a:p>
            <a:pPr lvl="3"/>
            <a:r>
              <a:rPr lang="en-US" smtClean="0">
                <a:sym typeface="Geneva" charset="0"/>
              </a:rPr>
              <a:t>Fourth level</a:t>
            </a:r>
          </a:p>
          <a:p>
            <a:pPr lvl="4"/>
            <a:r>
              <a:rPr lang="en-US" smtClean="0">
                <a:sym typeface="Geneva" charset="0"/>
              </a:rPr>
              <a:t>Fifth level</a:t>
            </a:r>
            <a:endParaRPr lang="en-US">
              <a:sym typeface="Geneva" charset="0"/>
            </a:endParaRPr>
          </a:p>
        </p:txBody>
      </p:sp>
      <p:sp>
        <p:nvSpPr>
          <p:cNvPr id="1741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4712CF-D3D9-FB44-B0E3-FA2FC675AA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31800" y="8991600"/>
            <a:ext cx="12242800" cy="1588"/>
          </a:xfrm>
          <a:prstGeom prst="line">
            <a:avLst/>
          </a:prstGeom>
          <a:noFill/>
          <a:ln w="12700" cap="flat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387350" y="9023350"/>
            <a:ext cx="182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F. Palla INFN Pisa</a:t>
            </a:r>
          </a:p>
        </p:txBody>
      </p:sp>
      <p:pic>
        <p:nvPicPr>
          <p:cNvPr id="17415" name="Picture 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590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15900"/>
            <a:ext cx="14287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Geneva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Geneva" charset="0"/>
          <a:ea typeface="ヒラギノ角ゴ ProN W3" charset="0"/>
          <a:cs typeface="ヒラギノ角ゴ ProN W3" charset="0"/>
          <a:sym typeface="Geneva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500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Geneva" charset="0"/>
        </a:defRPr>
      </a:lvl1pPr>
      <a:lvl2pPr marL="733425" indent="-285750" algn="l" rtl="0" eaLnBrk="1" fontAlgn="base" hangingPunct="1">
        <a:spcBef>
          <a:spcPts val="700"/>
        </a:spcBef>
        <a:spcAft>
          <a:spcPct val="0"/>
        </a:spcAft>
        <a:buSzPct val="15500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Geneva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8000"/>
          </a:solidFill>
          <a:latin typeface="+mn-lt"/>
          <a:ea typeface="+mn-ea"/>
          <a:cs typeface="+mn-cs"/>
          <a:sym typeface="Geneva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93000"/>
        <a:buChar char="•"/>
        <a:defRPr sz="2800">
          <a:solidFill>
            <a:srgbClr val="0033CC"/>
          </a:solidFill>
          <a:latin typeface="+mn-lt"/>
          <a:ea typeface="+mn-ea"/>
          <a:cs typeface="+mn-cs"/>
          <a:sym typeface="Geneva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93000"/>
        <a:defRPr sz="28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215900"/>
            <a:ext cx="12230100" cy="1079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78575" y="92837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710B82-07EA-8F40-9595-6FF907B170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just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SzPct val="155000"/>
        <a:buChar char="•"/>
        <a:defRPr sz="3200">
          <a:solidFill>
            <a:srgbClr val="FF2712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just" rtl="0" eaLnBrk="1" fontAlgn="base" hangingPunct="1">
        <a:lnSpc>
          <a:spcPct val="110000"/>
        </a:lnSpc>
        <a:spcBef>
          <a:spcPts val="700"/>
        </a:spcBef>
        <a:spcAft>
          <a:spcPct val="0"/>
        </a:spcAft>
        <a:buSzPct val="155000"/>
        <a:buChar char="•"/>
        <a:defRPr sz="2400">
          <a:solidFill>
            <a:srgbClr val="002D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400">
          <a:solidFill>
            <a:srgbClr val="558E28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>
          <a:solidFill>
            <a:srgbClr val="975500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215900"/>
            <a:ext cx="12230100" cy="1079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194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78575" y="92837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90A50D-3D26-2741-B866-2841047770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u="sng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just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SzPct val="155000"/>
        <a:buChar char="•"/>
        <a:defRPr sz="3200">
          <a:solidFill>
            <a:srgbClr val="FF2712"/>
          </a:solidFill>
          <a:latin typeface="+mn-lt"/>
          <a:ea typeface="+mn-ea"/>
          <a:cs typeface="+mn-cs"/>
          <a:sym typeface="Arial Rounded MT Bold" charset="0"/>
        </a:defRPr>
      </a:lvl1pPr>
      <a:lvl2pPr marL="733425" indent="-285750" algn="just" rtl="0" eaLnBrk="1" fontAlgn="base" hangingPunct="1">
        <a:lnSpc>
          <a:spcPct val="110000"/>
        </a:lnSpc>
        <a:spcBef>
          <a:spcPts val="700"/>
        </a:spcBef>
        <a:spcAft>
          <a:spcPct val="0"/>
        </a:spcAft>
        <a:buSzPct val="155000"/>
        <a:buChar char="•"/>
        <a:defRPr sz="2400">
          <a:solidFill>
            <a:srgbClr val="002D99"/>
          </a:solidFill>
          <a:latin typeface="+mn-lt"/>
          <a:ea typeface="+mn-ea"/>
          <a:cs typeface="+mn-cs"/>
          <a:sym typeface="Arial Rounded MT Bold" charset="0"/>
        </a:defRPr>
      </a:lvl2pPr>
      <a:lvl3pPr marL="1133475" indent="-228600" algn="l" rtl="0" eaLnBrk="1" fontAlgn="base" hangingPunct="1">
        <a:spcBef>
          <a:spcPts val="700"/>
        </a:spcBef>
        <a:spcAft>
          <a:spcPct val="0"/>
        </a:spcAft>
        <a:buSzPct val="64000"/>
        <a:buFont typeface="Arial Rounded MT Bold" charset="0"/>
        <a:buChar char="●"/>
        <a:defRPr sz="2400">
          <a:solidFill>
            <a:srgbClr val="558E28"/>
          </a:solidFill>
          <a:latin typeface="+mn-lt"/>
          <a:ea typeface="+mn-ea"/>
          <a:cs typeface="+mn-cs"/>
          <a:sym typeface="Arial Rounded MT Bold" charset="0"/>
        </a:defRPr>
      </a:lvl3pPr>
      <a:lvl4pPr marL="1590675" indent="-228600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buChar char="➨"/>
        <a:defRPr>
          <a:solidFill>
            <a:srgbClr val="975500"/>
          </a:solidFill>
          <a:latin typeface="+mn-lt"/>
          <a:ea typeface="+mn-ea"/>
          <a:cs typeface="+mn-cs"/>
          <a:sym typeface="Arial Rounded MT Bold" charset="0"/>
        </a:defRPr>
      </a:lvl4pPr>
      <a:lvl5pPr marL="26082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654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5226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798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437063" algn="l" rtl="0" eaLnBrk="1" fontAlgn="base" hangingPunct="1">
        <a:spcBef>
          <a:spcPts val="700"/>
        </a:spcBef>
        <a:spcAft>
          <a:spcPct val="0"/>
        </a:spcAft>
        <a:buSzPct val="75000"/>
        <a:buFont typeface="Arial Rounded MT Bold" charset="0"/>
        <a:defRPr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204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18EADF-9B01-9844-8B68-98B276FACC0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E149A9-E612-4243-829B-FCD1AD7E585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52400"/>
            <a:ext cx="1229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C7A533B-6AEF-0D40-8186-B5FD13DD05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/>
  <p:hf hdr="0" ftr="0" dt="0"/>
  <p:txStyles>
    <p:titleStyle>
      <a:lvl1pPr marL="63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63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63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63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63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635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207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79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3515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84175" indent="-342900" algn="l" rtl="0" fontAlgn="base">
        <a:spcBef>
          <a:spcPts val="800"/>
        </a:spcBef>
        <a:spcAft>
          <a:spcPct val="0"/>
        </a:spcAft>
        <a:buSzPct val="155000"/>
        <a:buChar char="•"/>
        <a:defRPr sz="34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733425" indent="-285750" algn="l" rtl="0" fontAlgn="base">
        <a:spcBef>
          <a:spcPts val="700"/>
        </a:spcBef>
        <a:spcAft>
          <a:spcPct val="0"/>
        </a:spcAft>
        <a:buSzPct val="155000"/>
        <a:buChar char="•"/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133475" indent="-228600" algn="l" rtl="0" fontAlgn="base">
        <a:spcBef>
          <a:spcPts val="700"/>
        </a:spcBef>
        <a:spcAft>
          <a:spcPct val="0"/>
        </a:spcAft>
        <a:buSzPct val="108000"/>
        <a:buChar char="•"/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1590675" indent="-228600" algn="l" rtl="0" fontAlgn="base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buChar char="➨"/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608263" algn="l" rtl="0" fontAlgn="base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065463" algn="l" rtl="0" fontAlgn="base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22663" algn="l" rtl="0" fontAlgn="base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979863" algn="l" rtl="0" fontAlgn="base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37063" algn="l" rtl="0" fontAlgn="base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503300-9F99-F945-ACA0-CFA00DF969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35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928051-D182-FE43-80F9-8EFEF668D52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45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79EC69-E8EB-C54C-852D-64C04DD1E6D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4885C5-2EB6-1741-AE89-A54D826F283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F4AD88-7616-104E-B45A-9A930A8F06F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eaLnBrk="1" fontAlgn="base" hangingPunct="1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276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E60C26-1563-5C42-8175-F12E751ADD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286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9B8A4C-7B37-D340-B4BF-393E42893B9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296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263236-A0C0-8647-A59A-3003DC9A01E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  <a:endParaRPr lang="en-US">
              <a:sym typeface="Chalkboard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307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76779D-EE35-7146-A920-4D890BB37C4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eaLnBrk="1" fontAlgn="base" hangingPunct="1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  <a:endParaRPr lang="en-US">
              <a:sym typeface="Chalkboard" charset="0"/>
            </a:endParaRPr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58300"/>
            <a:ext cx="328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Chalkboard" charset="0"/>
                <a:sym typeface="Chalkboar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E4C0CF-CDF6-1943-982A-0702708EF70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eaLnBrk="1" fontAlgn="base" hangingPunct="1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  <a:endParaRPr lang="en-US">
              <a:sym typeface="Arial Rounded MT Bold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 Rounded MT Bold" charset="0"/>
              </a:rPr>
              <a:t>Second level</a:t>
            </a:r>
          </a:p>
          <a:p>
            <a:pPr lvl="2"/>
            <a:r>
              <a:rPr lang="en-US" smtClean="0">
                <a:sym typeface="Arial Rounded MT Bold" charset="0"/>
              </a:rPr>
              <a:t>Third level</a:t>
            </a:r>
          </a:p>
          <a:p>
            <a:pPr lvl="3"/>
            <a:r>
              <a:rPr lang="en-US" smtClean="0">
                <a:sym typeface="Arial Rounded MT Bold" charset="0"/>
              </a:rPr>
              <a:t>Fourth level</a:t>
            </a:r>
          </a:p>
          <a:p>
            <a:pPr lvl="4"/>
            <a:r>
              <a:rPr lang="en-US" smtClean="0">
                <a:sym typeface="Arial Rounded MT Bold" charset="0"/>
              </a:rPr>
              <a:t>Fifth level</a:t>
            </a:r>
            <a:endParaRPr lang="en-US">
              <a:sym typeface="Arial Rounded MT Bold" charset="0"/>
            </a:endParaRPr>
          </a:p>
        </p:txBody>
      </p:sp>
      <p:sp>
        <p:nvSpPr>
          <p:cNvPr id="327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39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9E79A2-A2F5-824B-8813-8A2EDC6ADA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  <a:sym typeface="Arial Rounded MT Bold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SzPct val="154000"/>
        <a:buFont typeface="Arial Rounded MT Bold" charset="0"/>
        <a:buChar char="•"/>
        <a:defRPr sz="3400">
          <a:solidFill>
            <a:srgbClr val="FF0000"/>
          </a:solidFill>
          <a:latin typeface="+mn-lt"/>
          <a:ea typeface="+mn-ea"/>
          <a:cs typeface="+mn-cs"/>
          <a:sym typeface="Arial Rounded MT Bold" charset="0"/>
        </a:defRPr>
      </a:lvl1pPr>
      <a:lvl2pPr marL="682625" indent="-285750" algn="l" rtl="0" eaLnBrk="1" fontAlgn="base" hangingPunct="1">
        <a:spcBef>
          <a:spcPts val="700"/>
        </a:spcBef>
        <a:spcAft>
          <a:spcPct val="0"/>
        </a:spcAft>
        <a:buSzPct val="154000"/>
        <a:buFont typeface="Arial Rounded MT Bold" charset="0"/>
        <a:buChar char="•"/>
        <a:defRPr sz="2800">
          <a:solidFill>
            <a:srgbClr val="003399"/>
          </a:solidFill>
          <a:latin typeface="+mn-lt"/>
          <a:ea typeface="+mn-ea"/>
          <a:cs typeface="+mn-cs"/>
          <a:sym typeface="Arial Rounded MT Bold" charset="0"/>
        </a:defRPr>
      </a:lvl2pPr>
      <a:lvl3pPr marL="1082675" indent="-228600" algn="l" rtl="0" eaLnBrk="1" fontAlgn="base" hangingPunct="1">
        <a:spcBef>
          <a:spcPts val="700"/>
        </a:spcBef>
        <a:spcAft>
          <a:spcPct val="0"/>
        </a:spcAft>
        <a:buClr>
          <a:srgbClr val="008000"/>
        </a:buClr>
        <a:buSzPct val="63000"/>
        <a:buFont typeface="Arial Rounded MT Bold" charset="0"/>
        <a:buChar char="●"/>
        <a:defRPr sz="2800">
          <a:solidFill>
            <a:srgbClr val="008000"/>
          </a:solidFill>
          <a:latin typeface="+mn-lt"/>
          <a:ea typeface="+mn-ea"/>
          <a:cs typeface="+mn-cs"/>
          <a:sym typeface="Arial Rounded MT Bold" charset="0"/>
        </a:defRPr>
      </a:lvl3pPr>
      <a:lvl4pPr marL="1539875" indent="-22860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Arial Rounded MT Bold" charset="0"/>
        <a:buChar char="➨"/>
        <a:defRPr sz="2800">
          <a:solidFill>
            <a:srgbClr val="0033CC"/>
          </a:solidFill>
          <a:latin typeface="+mn-lt"/>
          <a:ea typeface="+mn-ea"/>
          <a:cs typeface="+mn-cs"/>
          <a:sym typeface="Arial Rounded MT Bold" charset="0"/>
        </a:defRPr>
      </a:lvl4pPr>
      <a:lvl5pPr marL="25574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5pPr>
      <a:lvl6pPr marL="30146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6pPr>
      <a:lvl7pPr marL="34718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7pPr>
      <a:lvl8pPr marL="39290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8pPr>
      <a:lvl9pPr marL="43862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Arial Rounded MT Bold" charset="0"/>
        <a:defRPr sz="2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15900"/>
            <a:ext cx="9759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95400"/>
            <a:ext cx="122428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950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53775" y="9220200"/>
            <a:ext cx="339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C53E57C-A638-6F4F-AB9D-AE81D33738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xmlns:p14="http://schemas.microsoft.com/office/powerpoint/2010/main"/>
  <p:hf hdr="0" ftr="0" dt="0"/>
  <p:txStyles>
    <p:titleStyle>
      <a:lvl1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63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635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207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79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3515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84175" indent="-342900" algn="l" rtl="0" eaLnBrk="1" fontAlgn="base" hangingPunct="1">
        <a:spcBef>
          <a:spcPts val="800"/>
        </a:spcBef>
        <a:spcAft>
          <a:spcPct val="0"/>
        </a:spcAft>
        <a:buClr>
          <a:srgbClr val="FF9966"/>
        </a:buClr>
        <a:buSzPct val="50000"/>
        <a:buFont typeface="Zapf Dingbats" charset="0"/>
        <a:buChar char="■"/>
        <a:defRPr sz="34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682625" indent="-28575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60000"/>
        <a:buFont typeface="Zapf Dingbats" charset="0"/>
        <a:buChar char="◆"/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082675" indent="-228600" algn="l" rtl="0" eaLnBrk="1" fontAlgn="base" hangingPunct="1">
        <a:spcBef>
          <a:spcPts val="700"/>
        </a:spcBef>
        <a:spcAft>
          <a:spcPct val="0"/>
        </a:spcAft>
        <a:buClr>
          <a:srgbClr val="008000"/>
        </a:buClr>
        <a:buSzPct val="63000"/>
        <a:buFont typeface="Zapf Dingbats" charset="0"/>
        <a:buChar char="●"/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1539875" indent="-228600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buChar char="➨"/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5574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0146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718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9290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386263" algn="l" rtl="0" eaLnBrk="1" fontAlgn="base" hangingPunct="1">
        <a:spcBef>
          <a:spcPts val="700"/>
        </a:spcBef>
        <a:spcAft>
          <a:spcPct val="0"/>
        </a:spcAft>
        <a:buClr>
          <a:srgbClr val="0033CC"/>
        </a:buClr>
        <a:buSzPct val="75000"/>
        <a:buFont typeface="Zapf Dingbats" charset="0"/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275388" y="9207500"/>
            <a:ext cx="4524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CAC174C-5297-7941-8B13-B16818BE7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xmlns:p14="http://schemas.microsoft.com/office/powerpoint/2010/main"/>
  <p:hf hdr="0" ftr="0" dt="0"/>
  <p:txStyles>
    <p:titleStyle>
      <a:lvl1pPr marL="571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571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571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571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571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5143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715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287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8595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57150" algn="l" rtl="0" eaLnBrk="1" fontAlgn="base" hangingPunct="1">
        <a:spcBef>
          <a:spcPts val="700"/>
        </a:spcBef>
        <a:spcAft>
          <a:spcPct val="0"/>
        </a:spcAft>
        <a:defRPr sz="28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708025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357313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2008188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657475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114675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71875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29075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86275" algn="ctr" rtl="0" eaLnBrk="1" fontAlgn="base" hangingPunct="1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4213" y="9299575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10B7F84-8C88-BC4F-B5F7-315BAED669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eaLnBrk="1" fontAlgn="base" hangingPunct="1">
        <a:lnSpc>
          <a:spcPct val="93000"/>
        </a:lnSpc>
        <a:spcBef>
          <a:spcPts val="18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4200" algn="l" rtl="0" eaLnBrk="1" fontAlgn="base" hangingPunct="1">
        <a:lnSpc>
          <a:spcPct val="93000"/>
        </a:lnSpc>
        <a:spcBef>
          <a:spcPts val="1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81100" algn="l" rtl="0" eaLnBrk="1" fontAlgn="base" hangingPunct="1">
        <a:lnSpc>
          <a:spcPct val="93000"/>
        </a:lnSpc>
        <a:spcBef>
          <a:spcPts val="1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65300" algn="l" rtl="0" eaLnBrk="1" fontAlgn="base" hangingPunct="1">
        <a:lnSpc>
          <a:spcPct val="93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3622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194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2766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338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910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4213" y="9299575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F02762E-7408-6343-8EA2-665F61876C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eaLnBrk="1" fontAlgn="base" hangingPunct="1">
        <a:lnSpc>
          <a:spcPct val="93000"/>
        </a:lnSpc>
        <a:spcBef>
          <a:spcPts val="18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4200" algn="l" rtl="0" eaLnBrk="1" fontAlgn="base" hangingPunct="1">
        <a:lnSpc>
          <a:spcPct val="93000"/>
        </a:lnSpc>
        <a:spcBef>
          <a:spcPts val="1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81100" algn="l" rtl="0" eaLnBrk="1" fontAlgn="base" hangingPunct="1">
        <a:lnSpc>
          <a:spcPct val="93000"/>
        </a:lnSpc>
        <a:spcBef>
          <a:spcPts val="1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65300" algn="l" rtl="0" eaLnBrk="1" fontAlgn="base" hangingPunct="1">
        <a:lnSpc>
          <a:spcPct val="93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3622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194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2766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338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910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4213" y="9299575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C2F0540-4BA7-CB46-AC99-D911127C74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eaLnBrk="1" fontAlgn="base" hangingPunct="1">
        <a:lnSpc>
          <a:spcPct val="93000"/>
        </a:lnSpc>
        <a:spcBef>
          <a:spcPts val="18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4200" algn="l" rtl="0" eaLnBrk="1" fontAlgn="base" hangingPunct="1">
        <a:lnSpc>
          <a:spcPct val="93000"/>
        </a:lnSpc>
        <a:spcBef>
          <a:spcPts val="1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81100" algn="l" rtl="0" eaLnBrk="1" fontAlgn="base" hangingPunct="1">
        <a:lnSpc>
          <a:spcPct val="93000"/>
        </a:lnSpc>
        <a:spcBef>
          <a:spcPts val="1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65300" algn="l" rtl="0" eaLnBrk="1" fontAlgn="base" hangingPunct="1">
        <a:lnSpc>
          <a:spcPct val="93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3622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194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2766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338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910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4213" y="9299575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26F7E7B-646B-6A4F-9A67-71282938C4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eaLnBrk="1" fontAlgn="base" hangingPunct="1">
        <a:lnSpc>
          <a:spcPct val="93000"/>
        </a:lnSpc>
        <a:spcBef>
          <a:spcPts val="18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4200" algn="l" rtl="0" eaLnBrk="1" fontAlgn="base" hangingPunct="1">
        <a:lnSpc>
          <a:spcPct val="93000"/>
        </a:lnSpc>
        <a:spcBef>
          <a:spcPts val="1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81100" algn="l" rtl="0" eaLnBrk="1" fontAlgn="base" hangingPunct="1">
        <a:lnSpc>
          <a:spcPct val="93000"/>
        </a:lnSpc>
        <a:spcBef>
          <a:spcPts val="1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65300" algn="l" rtl="0" eaLnBrk="1" fontAlgn="base" hangingPunct="1">
        <a:lnSpc>
          <a:spcPct val="93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3622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194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2766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338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910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90350" y="9410700"/>
            <a:ext cx="3508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C6166D-ECE1-E54C-9007-F164A24CC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30200"/>
            <a:ext cx="117094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Tahoma" charset="0"/>
              </a:rPr>
              <a:t>Third level</a:t>
            </a:r>
          </a:p>
          <a:p>
            <a:pPr lvl="3"/>
            <a:r>
              <a:rPr lang="en-US">
                <a:sym typeface="Tahoma" charset="0"/>
              </a:rPr>
              <a:t>Fourth level</a:t>
            </a:r>
          </a:p>
          <a:p>
            <a:pPr lvl="4"/>
            <a:r>
              <a:rPr lang="en-US">
                <a:sym typeface="Taho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xmlns:p14="http://schemas.microsoft.com/office/powerpoint/2010/main"/>
  <p:hf hdr="0" ftr="0" dt="0"/>
  <p:txStyles>
    <p:titleStyle>
      <a:lvl1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+mj-lt"/>
          <a:ea typeface="+mj-ea"/>
          <a:cs typeface="+mj-cs"/>
          <a:sym typeface="Tahoma" charset="0"/>
        </a:defRPr>
      </a:lvl1pPr>
      <a:lvl2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2pPr>
      <a:lvl3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3pPr>
      <a:lvl4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4pPr>
      <a:lvl5pPr marL="63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5000" b="1">
          <a:solidFill>
            <a:srgbClr val="D7171E"/>
          </a:solidFill>
          <a:latin typeface="Tahoma" charset="0"/>
          <a:ea typeface="ヒラギノ角ゴ ProN W6" charset="0"/>
          <a:cs typeface="ヒラギノ角ゴ ProN W6" charset="0"/>
          <a:sym typeface="Tahoma" charset="0"/>
        </a:defRPr>
      </a:lvl9pPr>
    </p:titleStyle>
    <p:bodyStyle>
      <a:lvl1pPr marL="382588" indent="-342900" algn="l" rtl="0" fontAlgn="base">
        <a:spcBef>
          <a:spcPts val="1000"/>
        </a:spcBef>
        <a:spcAft>
          <a:spcPct val="0"/>
        </a:spcAft>
        <a:buClr>
          <a:srgbClr val="000080"/>
        </a:buClr>
        <a:buSzPct val="75000"/>
        <a:buFont typeface="Wingdings" charset="0"/>
        <a:buChar char="n"/>
        <a:defRPr sz="4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2pPr>
      <a:lvl3pPr marL="1131888" indent="-228600" algn="l" rtl="0" fontAlgn="base">
        <a:spcBef>
          <a:spcPts val="700"/>
        </a:spcBef>
        <a:spcAft>
          <a:spcPct val="0"/>
        </a:spcAft>
        <a:buClr>
          <a:srgbClr val="000080"/>
        </a:buClr>
        <a:buSzPct val="64000"/>
        <a:buFont typeface="Wingdings" charset="0"/>
        <a:buChar char="n"/>
        <a:defRPr sz="28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9999CC"/>
        </a:buClr>
        <a:buSzPct val="69000"/>
        <a:buFont typeface="Wingdings" charset="0"/>
        <a:buChar char="¨"/>
        <a:defRPr sz="22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4pPr>
      <a:lvl5pPr marL="20462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5pPr>
      <a:lvl6pPr marL="25034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j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/>
  <p:txStyles>
    <p:titleStyle>
      <a:lvl1pPr marL="571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+mj-lt"/>
          <a:ea typeface="+mj-ea"/>
          <a:cs typeface="+mj-cs"/>
          <a:sym typeface="Arial" charset="0"/>
        </a:defRPr>
      </a:lvl1pPr>
      <a:lvl2pPr marL="571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marL="571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marL="571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marL="571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5143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715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287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85950" algn="ctr" rtl="0" fontAlgn="base">
        <a:lnSpc>
          <a:spcPct val="80000"/>
        </a:lnSpc>
        <a:spcBef>
          <a:spcPct val="0"/>
        </a:spcBef>
        <a:spcAft>
          <a:spcPct val="0"/>
        </a:spcAft>
        <a:defRPr sz="6200" b="1">
          <a:solidFill>
            <a:srgbClr val="003399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57150" algn="l" rtl="0" fontAlgn="base">
        <a:spcBef>
          <a:spcPts val="700"/>
        </a:spcBef>
        <a:spcAft>
          <a:spcPct val="0"/>
        </a:spcAft>
        <a:defRPr sz="2800" b="1">
          <a:solidFill>
            <a:srgbClr val="FF0000"/>
          </a:solidFill>
          <a:latin typeface="+mn-lt"/>
          <a:ea typeface="+mn-ea"/>
          <a:cs typeface="+mn-cs"/>
          <a:sym typeface="Arial" charset="0"/>
        </a:defRPr>
      </a:lvl1pPr>
      <a:lvl2pPr marL="708025" algn="ctr" rtl="0" fontAlgn="base">
        <a:spcBef>
          <a:spcPts val="700"/>
        </a:spcBef>
        <a:spcAft>
          <a:spcPct val="0"/>
        </a:spcAft>
        <a:defRPr sz="2800" b="1">
          <a:solidFill>
            <a:srgbClr val="003399"/>
          </a:solidFill>
          <a:latin typeface="+mn-lt"/>
          <a:ea typeface="+mn-ea"/>
          <a:cs typeface="+mn-cs"/>
          <a:sym typeface="Arial" charset="0"/>
        </a:defRPr>
      </a:lvl2pPr>
      <a:lvl3pPr marL="1357313" algn="ctr" rtl="0" fontAlgn="base">
        <a:spcBef>
          <a:spcPts val="700"/>
        </a:spcBef>
        <a:spcAft>
          <a:spcPct val="0"/>
        </a:spcAft>
        <a:defRPr sz="2800" b="1">
          <a:solidFill>
            <a:srgbClr val="008000"/>
          </a:solidFill>
          <a:latin typeface="+mn-lt"/>
          <a:ea typeface="+mn-ea"/>
          <a:cs typeface="+mn-cs"/>
          <a:sym typeface="Arial" charset="0"/>
        </a:defRPr>
      </a:lvl3pPr>
      <a:lvl4pPr marL="2008188" algn="ctr" rtl="0" fontAlgn="base">
        <a:spcBef>
          <a:spcPts val="700"/>
        </a:spcBef>
        <a:spcAft>
          <a:spcPct val="0"/>
        </a:spcAft>
        <a:defRPr sz="2800" b="1">
          <a:solidFill>
            <a:srgbClr val="0033CC"/>
          </a:solidFill>
          <a:latin typeface="+mn-lt"/>
          <a:ea typeface="+mn-ea"/>
          <a:cs typeface="+mn-cs"/>
          <a:sym typeface="Arial" charset="0"/>
        </a:defRPr>
      </a:lvl4pPr>
      <a:lvl5pPr marL="2657475" algn="ctr" rtl="0" fontAlgn="base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114675" algn="ctr" rtl="0" fontAlgn="base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71875" algn="ctr" rtl="0" fontAlgn="base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29075" algn="ctr" rtl="0" fontAlgn="base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86275" algn="ctr" rtl="0" fontAlgn="base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4213" y="9299575"/>
            <a:ext cx="241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38D0A95-8F3A-7546-A29A-A71E6E412B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txStyles>
    <p:titleStyle>
      <a:lvl1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eaLnBrk="1" fontAlgn="base" hangingPunct="1">
        <a:lnSpc>
          <a:spcPct val="93000"/>
        </a:lnSpc>
        <a:spcBef>
          <a:spcPts val="180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4200" algn="l" rtl="0" eaLnBrk="1" fontAlgn="base" hangingPunct="1">
        <a:lnSpc>
          <a:spcPct val="93000"/>
        </a:lnSpc>
        <a:spcBef>
          <a:spcPts val="1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81100" algn="l" rtl="0" eaLnBrk="1" fontAlgn="base" hangingPunct="1">
        <a:lnSpc>
          <a:spcPct val="93000"/>
        </a:lnSpc>
        <a:spcBef>
          <a:spcPts val="1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65300" algn="l" rtl="0" eaLnBrk="1" fontAlgn="base" hangingPunct="1">
        <a:lnSpc>
          <a:spcPct val="93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3622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194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2766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338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91000" algn="l" rtl="0" eaLnBrk="1" fontAlgn="base" hangingPunct="1">
        <a:lnSpc>
          <a:spcPct val="93000"/>
        </a:lnSpc>
        <a:spcBef>
          <a:spcPts val="3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long-exercises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275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Design the “best CMS detector” for one of the two physics cases</a:t>
            </a:r>
          </a:p>
          <a:p>
            <a:pPr lvl="2"/>
            <a:r>
              <a:rPr lang="en-US" dirty="0" smtClean="0"/>
              <a:t>Distinguish between B0 and </a:t>
            </a:r>
            <a:r>
              <a:rPr lang="en-US" dirty="0" err="1" smtClean="0"/>
              <a:t>Bs</a:t>
            </a:r>
            <a:r>
              <a:rPr lang="en-US" dirty="0" smtClean="0"/>
              <a:t> decaying into a pair of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“low </a:t>
            </a:r>
            <a:r>
              <a:rPr lang="en-US" dirty="0" err="1" smtClean="0"/>
              <a:t>pT</a:t>
            </a:r>
            <a:r>
              <a:rPr lang="en-US" dirty="0" smtClean="0"/>
              <a:t>” exercise</a:t>
            </a:r>
          </a:p>
          <a:p>
            <a:pPr lvl="2"/>
            <a:r>
              <a:rPr lang="en-US" dirty="0" smtClean="0"/>
              <a:t>Detect a signal from Higgs boson or a Z’ to a pair of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3"/>
            <a:r>
              <a:rPr lang="en-US" dirty="0" smtClean="0"/>
              <a:t>“high </a:t>
            </a:r>
            <a:r>
              <a:rPr lang="en-US" dirty="0" err="1" smtClean="0"/>
              <a:t>pT</a:t>
            </a:r>
            <a:r>
              <a:rPr lang="en-US" dirty="0" smtClean="0"/>
              <a:t>” exercise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 We want you to exploit any “crazy” and possibly non-standard ideas, by using the tools you have in hands </a:t>
            </a:r>
          </a:p>
          <a:p>
            <a:pPr lvl="2"/>
            <a:r>
              <a:rPr lang="en-US" dirty="0" err="1" smtClean="0"/>
              <a:t>tklayout</a:t>
            </a:r>
            <a:r>
              <a:rPr lang="en-US" dirty="0" smtClean="0"/>
              <a:t> and </a:t>
            </a:r>
            <a:r>
              <a:rPr lang="en-US" dirty="0" err="1" smtClean="0"/>
              <a:t>Delphes</a:t>
            </a:r>
            <a:endParaRPr lang="en-US" dirty="0" smtClean="0"/>
          </a:p>
          <a:p>
            <a:pPr lvl="1"/>
            <a:r>
              <a:rPr lang="en-US" dirty="0" smtClean="0"/>
              <a:t>Hence, before starting to code:	</a:t>
            </a:r>
          </a:p>
          <a:p>
            <a:pPr lvl="2"/>
            <a:r>
              <a:rPr lang="en-US" dirty="0" smtClean="0"/>
              <a:t>THINK! DISCUSS and THINK once more</a:t>
            </a:r>
          </a:p>
          <a:p>
            <a:pPr lvl="1"/>
            <a:r>
              <a:rPr lang="en-US" dirty="0" smtClean="0"/>
              <a:t>Then TRY, re-TRY and re-re-TRY!</a:t>
            </a:r>
          </a:p>
          <a:p>
            <a:r>
              <a:rPr lang="en-US" dirty="0" smtClean="0"/>
              <a:t>Once finished your design start writing your slides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4906-DDA8-7644-9C54-2D56E88F63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9631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Friday at 11 am the competition will start</a:t>
            </a:r>
          </a:p>
          <a:p>
            <a:pPr lvl="1"/>
            <a:r>
              <a:rPr lang="en-US" sz="2400" dirty="0" smtClean="0"/>
              <a:t>Have your slides handed to Andreas by 10.30 am</a:t>
            </a:r>
          </a:p>
          <a:p>
            <a:pPr lvl="2"/>
            <a:r>
              <a:rPr lang="en-US" sz="2400" dirty="0" smtClean="0"/>
              <a:t>Any other media needed for illustrate the design are welcomed </a:t>
            </a:r>
          </a:p>
          <a:p>
            <a:r>
              <a:rPr lang="en-US" sz="3200" dirty="0" smtClean="0"/>
              <a:t>Basis of judgment</a:t>
            </a:r>
          </a:p>
          <a:p>
            <a:pPr lvl="1"/>
            <a:r>
              <a:rPr lang="en-US" sz="2400" dirty="0" smtClean="0"/>
              <a:t>Structure and clarity of the presentation</a:t>
            </a:r>
          </a:p>
          <a:p>
            <a:pPr lvl="2"/>
            <a:r>
              <a:rPr lang="en-US" sz="2400" dirty="0" smtClean="0"/>
              <a:t>Outline the design choice and the results achieved</a:t>
            </a:r>
          </a:p>
          <a:p>
            <a:pPr lvl="1"/>
            <a:r>
              <a:rPr lang="en-US" sz="2400" dirty="0" smtClean="0"/>
              <a:t>Reasons why you ended up with that particular design choice</a:t>
            </a:r>
          </a:p>
          <a:p>
            <a:pPr lvl="2"/>
            <a:r>
              <a:rPr lang="en-US" sz="2400" dirty="0" smtClean="0"/>
              <a:t>Only keep in mind your goal – ignore the other physics channels</a:t>
            </a:r>
          </a:p>
          <a:p>
            <a:pPr lvl="3"/>
            <a:r>
              <a:rPr lang="en-US" sz="2400" dirty="0" smtClean="0"/>
              <a:t>State however if this approach could be used for different physics, and why?</a:t>
            </a:r>
          </a:p>
          <a:p>
            <a:pPr lvl="1"/>
            <a:r>
              <a:rPr lang="en-US" sz="2400" dirty="0" smtClean="0"/>
              <a:t>Try to discuss what the technical issues of your choice would imply</a:t>
            </a:r>
          </a:p>
          <a:p>
            <a:pPr lvl="2"/>
            <a:r>
              <a:rPr lang="en-US" sz="2400" dirty="0" smtClean="0"/>
              <a:t>For instance if your strip pitch becomes too small the number of channels increases to an unmanageable level (billion channel tracker)</a:t>
            </a:r>
          </a:p>
          <a:p>
            <a:pPr lvl="1"/>
            <a:r>
              <a:rPr lang="en-US" sz="2400" dirty="0" smtClean="0"/>
              <a:t>Is there a technology that could work better and is not considered by CMS and you would have liked to adopt ?</a:t>
            </a:r>
          </a:p>
          <a:p>
            <a:pPr lvl="1"/>
            <a:r>
              <a:rPr lang="en-US" sz="2400" dirty="0" smtClean="0"/>
              <a:t>Is there anything you need to sacrifice to achieve your goal?</a:t>
            </a:r>
          </a:p>
          <a:p>
            <a:pPr lvl="2"/>
            <a:endParaRPr lang="en-US" sz="2400" dirty="0" smtClean="0"/>
          </a:p>
          <a:p>
            <a:pPr lvl="3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4906-DDA8-7644-9C54-2D56E88F63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980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competition will be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extraction of the exercise</a:t>
            </a:r>
          </a:p>
          <a:p>
            <a:pPr marL="904875" lvl="1" indent="-514350"/>
            <a:r>
              <a:rPr lang="en-US" dirty="0" smtClean="0"/>
              <a:t>Then random extraction of the team </a:t>
            </a:r>
          </a:p>
          <a:p>
            <a:pPr marL="1304925" lvl="2" indent="-514350"/>
            <a:r>
              <a:rPr lang="en-US" dirty="0" smtClean="0"/>
              <a:t>Discuss the first team presentation (15’ max)</a:t>
            </a:r>
          </a:p>
          <a:p>
            <a:pPr marL="1762125" lvl="3" indent="-514350"/>
            <a:r>
              <a:rPr lang="en-US" dirty="0" smtClean="0"/>
              <a:t>Jury questions (5’ max)</a:t>
            </a:r>
          </a:p>
          <a:p>
            <a:pPr marL="904875" lvl="1" indent="-514350"/>
            <a:r>
              <a:rPr lang="en-US" dirty="0" smtClean="0"/>
              <a:t>Repeat with second team of the exercise</a:t>
            </a:r>
          </a:p>
          <a:p>
            <a:pPr marL="904875" lvl="1" indent="-514350"/>
            <a:r>
              <a:rPr lang="en-US" dirty="0" smtClean="0"/>
              <a:t>After the second team of the exercise has presented, 5’ (max) questions from all other teams to the first team and 5’ to the second.</a:t>
            </a:r>
          </a:p>
          <a:p>
            <a:pPr marL="904875" lvl="1" indent="-514350"/>
            <a:r>
              <a:rPr lang="en-US" dirty="0" smtClean="0"/>
              <a:t>Repeat with the other exercise</a:t>
            </a:r>
          </a:p>
          <a:p>
            <a:pPr marL="555625" indent="-514350"/>
            <a:r>
              <a:rPr lang="en-US" dirty="0" smtClean="0"/>
              <a:t>Jury closed session during lunch time</a:t>
            </a:r>
          </a:p>
          <a:p>
            <a:pPr marL="904875" lvl="1" indent="-514350"/>
            <a:r>
              <a:rPr lang="en-US" dirty="0" smtClean="0"/>
              <a:t>Verdict after lunch and final ceremony</a:t>
            </a:r>
          </a:p>
          <a:p>
            <a:pPr marL="904875" lvl="1" indent="-514350"/>
            <a:endParaRPr lang="en-US" dirty="0"/>
          </a:p>
          <a:p>
            <a:pPr marL="904875" lvl="1" indent="-514350"/>
            <a:endParaRPr lang="en-US" dirty="0" smtClean="0"/>
          </a:p>
          <a:p>
            <a:pPr marL="555625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4906-DDA8-7644-9C54-2D56E88F63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543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AEC3DA"/>
      </a:lt2>
      <a:accent1>
        <a:srgbClr val="00008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C0"/>
      </a:accent5>
      <a:accent6>
        <a:srgbClr val="2D2D8A"/>
      </a:accent6>
      <a:hlink>
        <a:srgbClr val="009999"/>
      </a:hlink>
      <a:folHlink>
        <a:srgbClr val="99CC00"/>
      </a:folHlink>
    </a:clrScheme>
    <a:fontScheme name="Pixel">
      <a:majorFont>
        <a:latin typeface="Tahoma"/>
        <a:ea typeface="ヒラギノ角ゴ ProN W6"/>
        <a:cs typeface="ヒラギノ角ゴ ProN W6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ix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Generic (Standard)">
  <a:themeElements>
    <a:clrScheme name="">
      <a:dk1>
        <a:srgbClr val="000000"/>
      </a:dk1>
      <a:lt1>
        <a:srgbClr val="FFFFFF"/>
      </a:lt1>
      <a:dk2>
        <a:srgbClr val="000000"/>
      </a:dk2>
      <a:lt2>
        <a:srgbClr val="989898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Generic (Standard)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3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eneric (Standard)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1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Generic (Standard)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Generic (Standard)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2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Generic (Standard)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4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Generic (Standard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Generic (Standard)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20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Generic (Standard)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6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Generic (Standard)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5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Generic (Standard)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7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Generic (Standard)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8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Generic (Standard) copy 1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14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Generic (Standard)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15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Generic (Standard) copy 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9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Generic (Standard)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17">
      <a:majorFont>
        <a:latin typeface="Geneva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Generic (Standard) copy 1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10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Generic (Standard) copy 1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11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eric (Standard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Generic (Standard)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4">
      <a:majorFont>
        <a:latin typeface="Arial Rounded MT Bold"/>
        <a:ea typeface="ヒラギノ角ゴ ProN W6"/>
        <a:cs typeface="ヒラギノ角ゴ ProN W6"/>
      </a:majorFont>
      <a:minorFont>
        <a:latin typeface="Arial Rounded MT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_Generic (Standard)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(Standard) copy 3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Generic (Standard)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Default - Blank copy">
  <a:themeElements>
    <a:clrScheme name="Default - Blank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Default - Blank copy 1">
  <a:themeElements>
    <a:clrScheme name="Default - Blank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 copy 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Default - Blank copy 2">
  <a:themeElements>
    <a:clrScheme name="Default - Blank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Default - Blank copy 3">
  <a:themeElements>
    <a:clrScheme name="Default - Blank copy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 copy 3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xel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AEC3DA"/>
      </a:lt2>
      <a:accent1>
        <a:srgbClr val="00008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C0"/>
      </a:accent5>
      <a:accent6>
        <a:srgbClr val="2D2D8A"/>
      </a:accent6>
      <a:hlink>
        <a:srgbClr val="009999"/>
      </a:hlink>
      <a:folHlink>
        <a:srgbClr val="99CC00"/>
      </a:folHlink>
    </a:clrScheme>
    <a:fontScheme name="Pixel copy 1">
      <a:majorFont>
        <a:latin typeface="Tahoma"/>
        <a:ea typeface="ヒラギノ角ゴ ProN W6"/>
        <a:cs typeface="ヒラギノ角ゴ ProN W6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ixel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M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88</TotalTime>
  <Words>340</Words>
  <Application>Microsoft Macintosh PowerPoint</Application>
  <PresentationFormat>Custom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46</vt:i4>
      </vt:variant>
      <vt:variant>
        <vt:lpstr>Slide Titles</vt:lpstr>
      </vt:variant>
      <vt:variant>
        <vt:i4>4</vt:i4>
      </vt:variant>
    </vt:vector>
  </HeadingPairs>
  <TitlesOfParts>
    <vt:vector size="50" baseType="lpstr">
      <vt:lpstr>Pixel</vt:lpstr>
      <vt:lpstr>Title, Bullets &amp; Photo</vt:lpstr>
      <vt:lpstr>Generic (Standard)</vt:lpstr>
      <vt:lpstr>Title &amp; Bullets</vt:lpstr>
      <vt:lpstr>Pixel copy 1</vt:lpstr>
      <vt:lpstr>Bullets</vt:lpstr>
      <vt:lpstr>Blank</vt:lpstr>
      <vt:lpstr>Blank</vt:lpstr>
      <vt:lpstr>CMS</vt:lpstr>
      <vt:lpstr>1_Generic (Standard)</vt:lpstr>
      <vt:lpstr>Generic (Standard) copy 3</vt:lpstr>
      <vt:lpstr>Generic (Standard) copy 1</vt:lpstr>
      <vt:lpstr>Generic (Standard) copy</vt:lpstr>
      <vt:lpstr>Generic (Standard) copy 2</vt:lpstr>
      <vt:lpstr>Generic (Standard) copy 4</vt:lpstr>
      <vt:lpstr>2_Generic (Standard)</vt:lpstr>
      <vt:lpstr>Generic (Standard) copy 20</vt:lpstr>
      <vt:lpstr>Generic (Standard) copy 6</vt:lpstr>
      <vt:lpstr>Generic (Standard) copy 5</vt:lpstr>
      <vt:lpstr>Generic (Standard) copy 7</vt:lpstr>
      <vt:lpstr>Generic (Standard) copy 8</vt:lpstr>
      <vt:lpstr>Generic (Standard) copy 14</vt:lpstr>
      <vt:lpstr>Generic (Standard) copy 15</vt:lpstr>
      <vt:lpstr>Generic (Standard) copy 9</vt:lpstr>
      <vt:lpstr>Generic (Standard) copy 17</vt:lpstr>
      <vt:lpstr>Generic (Standard) copy 10</vt:lpstr>
      <vt:lpstr>Generic (Standard) copy 11</vt:lpstr>
      <vt:lpstr>1_Title &amp; Bullets</vt:lpstr>
      <vt:lpstr>Title - Center</vt:lpstr>
      <vt:lpstr>Photo - Horizontal</vt:lpstr>
      <vt:lpstr>Title &amp; Subtitle</vt:lpstr>
      <vt:lpstr>Photo - Vertical</vt:lpstr>
      <vt:lpstr>Title - Top</vt:lpstr>
      <vt:lpstr>1_Blank</vt:lpstr>
      <vt:lpstr>Title &amp; Bullets - Left</vt:lpstr>
      <vt:lpstr>Title &amp; Bullets - 2 Column</vt:lpstr>
      <vt:lpstr>1_Title, Bullets &amp; Photo</vt:lpstr>
      <vt:lpstr>Title &amp; Bullets - Right</vt:lpstr>
      <vt:lpstr>1_Bullets</vt:lpstr>
      <vt:lpstr>1_Generic (Standard) copy 4</vt:lpstr>
      <vt:lpstr>1_Generic (Standard) copy 3</vt:lpstr>
      <vt:lpstr>2_Blank</vt:lpstr>
      <vt:lpstr>Default - Blank copy</vt:lpstr>
      <vt:lpstr>Default - Blank copy 1</vt:lpstr>
      <vt:lpstr>Default - Blank copy 2</vt:lpstr>
      <vt:lpstr>Default - Blank copy 3</vt:lpstr>
      <vt:lpstr>Introduction to the long-exercises</vt:lpstr>
      <vt:lpstr>Goals and methods</vt:lpstr>
      <vt:lpstr>Competition</vt:lpstr>
      <vt:lpstr>How the competition will be run</vt:lpstr>
    </vt:vector>
  </TitlesOfParts>
  <Company>INFN Pisa and 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long-exercises</dc:title>
  <dc:creator>Office 2004 Test Drive User</dc:creator>
  <cp:lastModifiedBy>Office 2004 Test Drive User</cp:lastModifiedBy>
  <cp:revision>4</cp:revision>
  <dcterms:created xsi:type="dcterms:W3CDTF">2014-11-19T13:09:02Z</dcterms:created>
  <dcterms:modified xsi:type="dcterms:W3CDTF">2014-11-19T14:37:31Z</dcterms:modified>
</cp:coreProperties>
</file>