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-1" charset="2"/>
      <a:buChar char="n"/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-1" charset="2"/>
      <a:buChar char="n"/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-1" charset="2"/>
      <a:buChar char="n"/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-1" charset="2"/>
      <a:buChar char="n"/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-1" charset="2"/>
      <a:buChar char="n"/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9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FDBBC"/>
    <a:srgbClr val="F0EA36"/>
    <a:srgbClr val="BAFFBA"/>
    <a:srgbClr val="F28E00"/>
    <a:srgbClr val="00A6EB"/>
    <a:srgbClr val="FFFF7D"/>
    <a:srgbClr val="E30000"/>
    <a:srgbClr val="DBFFDA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774" autoAdjust="0"/>
  </p:normalViewPr>
  <p:slideViewPr>
    <p:cSldViewPr snapToGrid="0">
      <p:cViewPr varScale="1">
        <p:scale>
          <a:sx n="116" d="100"/>
          <a:sy n="116" d="100"/>
        </p:scale>
        <p:origin x="-672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579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87AB46A1-A31F-DE4D-8422-18D8592718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864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7A0239-8524-C143-9E2E-F02E4DA83C51}" type="slidenum">
              <a:rPr lang="de-DE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1</a:t>
            </a:fld>
            <a:endParaRPr lang="de-DE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 Upper area: </a:t>
            </a:r>
            <a:r>
              <a:rPr lang="en-GB" sz="1100" b="1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Title</a:t>
            </a: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 Lower area </a:t>
            </a:r>
            <a:r>
              <a:rPr lang="en-GB" sz="1100" b="1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(subtitle):</a:t>
            </a: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Conference/meeting/workshop, location, date, </a:t>
            </a:r>
            <a:b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 your name and affiliation, </a:t>
            </a:r>
            <a:b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Change the </a:t>
            </a:r>
            <a:r>
              <a:rPr lang="en-GB" sz="1100" b="1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partner logos</a:t>
            </a:r>
            <a:r>
              <a:rPr lang="en-GB" sz="110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4" name="Rectangle 8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1999" y="3411538"/>
            <a:ext cx="4155441" cy="2868612"/>
          </a:xfrm>
          <a:ln w="28575"/>
        </p:spPr>
        <p:txBody>
          <a:bodyPr lIns="91440" tIns="45720" bIns="0"/>
          <a:lstStyle>
            <a:lvl1pPr marL="0" indent="0" algn="l">
              <a:buFont typeface="Wingdings" charset="2"/>
              <a:buNone/>
              <a:defRPr sz="1600">
                <a:solidFill>
                  <a:srgbClr val="00A6EB"/>
                </a:solidFill>
              </a:defRPr>
            </a:lvl1pPr>
          </a:lstStyle>
          <a:p>
            <a:r>
              <a:rPr lang="en-GB" dirty="0" smtClean="0"/>
              <a:t>Kay Rehlich</a:t>
            </a:r>
          </a:p>
          <a:p>
            <a:r>
              <a:rPr lang="en-GB" dirty="0" smtClean="0"/>
              <a:t>27. Mai 2014</a:t>
            </a:r>
          </a:p>
          <a:p>
            <a:endParaRPr lang="en-GB" dirty="0"/>
          </a:p>
        </p:txBody>
      </p:sp>
      <p:pic>
        <p:nvPicPr>
          <p:cNvPr id="9" name="Picture 10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7802880" y="5879951"/>
            <a:ext cx="1009333" cy="94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Rectangle 4"/>
          <p:cNvSpPr txBox="1">
            <a:spLocks noChangeArrowheads="1"/>
          </p:cNvSpPr>
          <p:nvPr userDrawn="1"/>
        </p:nvSpPr>
        <p:spPr bwMode="auto">
          <a:xfrm>
            <a:off x="365760" y="0"/>
            <a:ext cx="843692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None/>
            </a:pPr>
            <a:r>
              <a:rPr lang="en-GB" dirty="0" smtClean="0"/>
              <a:t>WP28 – Installation </a:t>
            </a:r>
            <a:r>
              <a:rPr lang="en-GB" dirty="0" err="1" smtClean="0"/>
              <a:t>im</a:t>
            </a:r>
            <a:r>
              <a:rPr lang="en-GB" dirty="0" smtClean="0"/>
              <a:t> XTL</a:t>
            </a:r>
          </a:p>
        </p:txBody>
      </p:sp>
      <p:pic>
        <p:nvPicPr>
          <p:cNvPr id="13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6030595"/>
            <a:ext cx="164782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it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7474" y="1238713"/>
            <a:ext cx="8890311" cy="511165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42325" y="114300"/>
            <a:ext cx="576263" cy="48513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D15DC-7089-D744-9587-37925FA6B7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ite oh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7F4E4-C0B7-D541-B587-1BE908AFE1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1"/>
            <a:ext cx="576263" cy="41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65AC6B43-1F0D-A64C-85A6-F651A10882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buFont typeface="Wingdings" charset="2"/>
              <a:buChar char="n"/>
              <a:defRPr/>
            </a:pPr>
            <a:endParaRPr lang="de-DE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21920" y="114300"/>
            <a:ext cx="8910320" cy="485140"/>
          </a:xfrm>
          <a:prstGeom prst="rect">
            <a:avLst/>
          </a:prstGeom>
          <a:solidFill>
            <a:srgbClr val="00A6EB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294640" y="114618"/>
            <a:ext cx="808259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873760"/>
            <a:ext cx="8900718" cy="545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 format – don’t edit!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2" r:id="rId2"/>
    <p:sldLayoutId id="2147483984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-1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-1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-1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40123" y="3563938"/>
            <a:ext cx="3926077" cy="2326491"/>
          </a:xfrm>
          <a:ln w="9525"/>
        </p:spPr>
        <p:txBody>
          <a:bodyPr/>
          <a:lstStyle/>
          <a:p>
            <a:pPr eaLnBrk="1" hangingPunct="1">
              <a:buFont typeface="Wingdings" pitchFamily="-1" charset="2"/>
              <a:buNone/>
            </a:pPr>
            <a:r>
              <a:rPr lang="en-GB" dirty="0" smtClean="0"/>
              <a:t>Kay Rehlich</a:t>
            </a:r>
          </a:p>
          <a:p>
            <a:endParaRPr lang="en-GB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n-US" sz="1400" dirty="0"/>
              <a:t>XFEL </a:t>
            </a:r>
            <a:r>
              <a:rPr lang="en-US" sz="1400" dirty="0" smtClean="0"/>
              <a:t>Main </a:t>
            </a:r>
            <a:r>
              <a:rPr lang="en-US" sz="1400" dirty="0" err="1"/>
              <a:t>Linac</a:t>
            </a:r>
            <a:r>
              <a:rPr lang="en-US" sz="1400" dirty="0"/>
              <a:t> Installation</a:t>
            </a: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pPr eaLnBrk="1" hangingPunct="1">
              <a:buFont typeface="Wingdings" pitchFamily="-1" charset="2"/>
              <a:buNone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27. Mai. 2014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type="ctrTitle" idx="4294967295"/>
          </p:nvPr>
        </p:nvSpPr>
        <p:spPr>
          <a:xfrm>
            <a:off x="508000" y="1216025"/>
            <a:ext cx="8069263" cy="127635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MicroTCA</a:t>
            </a:r>
            <a:br>
              <a:rPr lang="en-US" sz="3200" dirty="0" smtClean="0"/>
            </a:br>
            <a:r>
              <a:rPr lang="en-US" sz="3200" dirty="0" smtClean="0"/>
              <a:t>Development and Status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MCS4 hat keine Hardware-Installations-Mannschaft</a:t>
            </a:r>
          </a:p>
          <a:p>
            <a:r>
              <a:rPr lang="de-DE" dirty="0" smtClean="0"/>
              <a:t>WP28 sorgt für:</a:t>
            </a:r>
          </a:p>
          <a:p>
            <a:pPr lvl="1"/>
            <a:r>
              <a:rPr lang="de-DE" dirty="0" smtClean="0"/>
              <a:t>Bestellung der </a:t>
            </a:r>
            <a:r>
              <a:rPr lang="de-DE" dirty="0" err="1" smtClean="0"/>
              <a:t>Diag</a:t>
            </a:r>
            <a:r>
              <a:rPr lang="de-DE" dirty="0" smtClean="0"/>
              <a:t>/Vakuum/Magnet-</a:t>
            </a:r>
            <a:r>
              <a:rPr lang="de-DE" dirty="0" err="1" smtClean="0"/>
              <a:t>MicroTCA</a:t>
            </a:r>
            <a:r>
              <a:rPr lang="de-DE" dirty="0" smtClean="0"/>
              <a:t>-</a:t>
            </a:r>
            <a:r>
              <a:rPr lang="de-DE" dirty="0" err="1" smtClean="0"/>
              <a:t>Crates</a:t>
            </a:r>
            <a:r>
              <a:rPr lang="de-DE" dirty="0" smtClean="0"/>
              <a:t> mit CPU, Power, MCH</a:t>
            </a:r>
          </a:p>
          <a:p>
            <a:pPr lvl="1"/>
            <a:r>
              <a:rPr lang="de-DE" dirty="0" smtClean="0"/>
              <a:t>Stellt alle Timing-Module zur Verfügung</a:t>
            </a:r>
          </a:p>
          <a:p>
            <a:pPr lvl="1"/>
            <a:r>
              <a:rPr lang="de-DE" dirty="0" smtClean="0"/>
              <a:t>Stellt alle MPS-Module zur Verfügung</a:t>
            </a:r>
          </a:p>
          <a:p>
            <a:pPr lvl="1"/>
            <a:r>
              <a:rPr lang="de-DE" dirty="0" smtClean="0"/>
              <a:t>Stellt alle PSI-BPM-Interface Module zur Verfügung</a:t>
            </a:r>
          </a:p>
          <a:p>
            <a:pPr lvl="1"/>
            <a:r>
              <a:rPr lang="de-DE" dirty="0" smtClean="0"/>
              <a:t>OS-Software Infrastruktur </a:t>
            </a:r>
            <a:r>
              <a:rPr lang="de-DE" dirty="0" smtClean="0"/>
              <a:t>vorhanden</a:t>
            </a:r>
          </a:p>
          <a:p>
            <a:pPr lvl="2"/>
            <a:r>
              <a:rPr lang="de-DE" dirty="0" smtClean="0"/>
              <a:t>Zur Installation ist Ethernet nötig!</a:t>
            </a:r>
            <a:endParaRPr lang="de-DE" dirty="0" smtClean="0"/>
          </a:p>
          <a:p>
            <a:pPr lvl="1"/>
            <a:r>
              <a:rPr lang="de-DE" dirty="0" smtClean="0"/>
              <a:t>DOOCS-Software Installation oder Hilfe</a:t>
            </a:r>
          </a:p>
          <a:p>
            <a:r>
              <a:rPr lang="de-DE" dirty="0" err="1" smtClean="0"/>
              <a:t>Crates</a:t>
            </a:r>
            <a:r>
              <a:rPr lang="de-DE" dirty="0" smtClean="0"/>
              <a:t> nicht von WP28:</a:t>
            </a:r>
          </a:p>
          <a:p>
            <a:pPr lvl="1"/>
            <a:r>
              <a:rPr lang="de-DE" dirty="0" smtClean="0"/>
              <a:t>RF, LLRF, </a:t>
            </a:r>
            <a:r>
              <a:rPr lang="de-DE" dirty="0" err="1" smtClean="0"/>
              <a:t>Coupler-Interlocks</a:t>
            </a:r>
            <a:r>
              <a:rPr lang="de-DE" dirty="0" smtClean="0"/>
              <a:t>, </a:t>
            </a:r>
            <a:r>
              <a:rPr lang="de-DE" dirty="0"/>
              <a:t>Special-</a:t>
            </a:r>
            <a:r>
              <a:rPr lang="de-DE" dirty="0" err="1"/>
              <a:t>Diag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D15DC-7089-D744-9587-37925FA6B751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0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 Racks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D15DC-7089-D744-9587-37925FA6B751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  <p:pic>
        <p:nvPicPr>
          <p:cNvPr id="7" name="Picture 6" descr="Screen Shot 2014-05-26 at 15.09.25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6539"/>
            <a:ext cx="9144000" cy="53113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 bwMode="auto">
          <a:xfrm>
            <a:off x="605478" y="2252156"/>
            <a:ext cx="774571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b="1" dirty="0" smtClean="0"/>
              <a:t>LLRF</a:t>
            </a:r>
          </a:p>
          <a:p>
            <a:pPr>
              <a:buFont typeface="Wingdings" pitchFamily="-1" charset="2"/>
              <a:buNone/>
            </a:pPr>
            <a:r>
              <a:rPr lang="en-US" sz="1400" b="1" dirty="0" smtClean="0"/>
              <a:t>Master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5269422" y="4641944"/>
            <a:ext cx="659155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b="1" dirty="0" smtClean="0"/>
              <a:t>LLRF</a:t>
            </a:r>
          </a:p>
          <a:p>
            <a:pPr>
              <a:buFont typeface="Wingdings" pitchFamily="-1" charset="2"/>
              <a:buNone/>
            </a:pPr>
            <a:r>
              <a:rPr lang="en-US" sz="1400" b="1" dirty="0" smtClean="0"/>
              <a:t>Slave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3679229" y="4978946"/>
            <a:ext cx="8643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b="1" dirty="0" smtClean="0"/>
              <a:t>Coupler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2015197" y="2554289"/>
            <a:ext cx="8643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b="1" dirty="0" smtClean="0"/>
              <a:t>Coupler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722416" y="4604408"/>
            <a:ext cx="573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b="1" dirty="0" err="1" smtClean="0">
                <a:solidFill>
                  <a:srgbClr val="FD1AED"/>
                </a:solidFill>
              </a:rPr>
              <a:t>Diag</a:t>
            </a:r>
            <a:endParaRPr lang="en-US" sz="1400" b="1" dirty="0" smtClean="0">
              <a:solidFill>
                <a:srgbClr val="FD1AED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5035799" y="3020104"/>
            <a:ext cx="804842" cy="1565434"/>
          </a:xfrm>
          <a:prstGeom prst="straightConnector1">
            <a:avLst/>
          </a:prstGeom>
          <a:noFill/>
          <a:ln w="28575" cap="flat" cmpd="sng" algn="ctr">
            <a:solidFill>
              <a:srgbClr val="261748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5161325" y="3064409"/>
            <a:ext cx="2119171" cy="1535897"/>
          </a:xfrm>
          <a:prstGeom prst="straightConnector1">
            <a:avLst/>
          </a:prstGeom>
          <a:noFill/>
          <a:ln w="28575" cap="flat" cmpd="sng" algn="ctr">
            <a:solidFill>
              <a:srgbClr val="261748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5897051" y="4858750"/>
            <a:ext cx="1737871" cy="93328"/>
          </a:xfrm>
          <a:prstGeom prst="straightConnector1">
            <a:avLst/>
          </a:pr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 bwMode="auto">
          <a:xfrm>
            <a:off x="6106461" y="4866133"/>
            <a:ext cx="716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dirty="0" smtClean="0"/>
              <a:t>Timing</a:t>
            </a:r>
            <a:endParaRPr lang="en-US" sz="14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7664457" y="4275405"/>
            <a:ext cx="531639" cy="236291"/>
          </a:xfrm>
          <a:prstGeom prst="line">
            <a:avLst/>
          </a:prstGeom>
          <a:noFill/>
          <a:ln w="28575" cap="flat" cmpd="sng" algn="ctr">
            <a:solidFill>
              <a:srgbClr val="E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7664457" y="4297557"/>
            <a:ext cx="524255" cy="214139"/>
          </a:xfrm>
          <a:prstGeom prst="line">
            <a:avLst/>
          </a:prstGeom>
          <a:noFill/>
          <a:ln w="28575" cap="flat" cmpd="sng" algn="ctr">
            <a:solidFill>
              <a:srgbClr val="E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ounded Rectangular Callout 28"/>
          <p:cNvSpPr/>
          <p:nvPr/>
        </p:nvSpPr>
        <p:spPr bwMode="auto">
          <a:xfrm>
            <a:off x="3315359" y="5818685"/>
            <a:ext cx="760538" cy="428279"/>
          </a:xfrm>
          <a:prstGeom prst="wedgeRoundRectCallout">
            <a:avLst>
              <a:gd name="adj1" fmla="val 151983"/>
              <a:gd name="adj2" fmla="val -1426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Timing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Ethernet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" name="Rounded Rectangular Callout 29"/>
          <p:cNvSpPr/>
          <p:nvPr/>
        </p:nvSpPr>
        <p:spPr bwMode="auto">
          <a:xfrm>
            <a:off x="300079" y="3298035"/>
            <a:ext cx="760538" cy="428279"/>
          </a:xfrm>
          <a:prstGeom prst="wedgeRoundRectCallout">
            <a:avLst>
              <a:gd name="adj1" fmla="val 125769"/>
              <a:gd name="adj2" fmla="val -10474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Timing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Ethernet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H="1">
            <a:off x="1218339" y="2421991"/>
            <a:ext cx="4496776" cy="7384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5855410" y="4740604"/>
            <a:ext cx="1749976" cy="7384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 bwMode="auto">
          <a:xfrm>
            <a:off x="6177639" y="4464724"/>
            <a:ext cx="573720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dirty="0" smtClean="0"/>
              <a:t>MPS</a:t>
            </a:r>
          </a:p>
          <a:p>
            <a:pPr>
              <a:buFont typeface="Wingdings" pitchFamily="-1" charset="2"/>
              <a:buNone/>
            </a:pP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 bwMode="auto">
          <a:xfrm>
            <a:off x="4048424" y="2165598"/>
            <a:ext cx="573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dirty="0" smtClean="0"/>
              <a:t>MPS</a:t>
            </a:r>
          </a:p>
        </p:txBody>
      </p:sp>
      <p:sp>
        <p:nvSpPr>
          <p:cNvPr id="39" name="TextBox 38"/>
          <p:cNvSpPr txBox="1"/>
          <p:nvPr/>
        </p:nvSpPr>
        <p:spPr bwMode="auto">
          <a:xfrm>
            <a:off x="5485617" y="3617603"/>
            <a:ext cx="5637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dirty="0" smtClean="0"/>
              <a:t>CAN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703525" y="3522224"/>
            <a:ext cx="162445" cy="1107618"/>
          </a:xfrm>
          <a:prstGeom prst="straightConnector1">
            <a:avLst/>
          </a:prstGeom>
          <a:noFill/>
          <a:ln w="28575" cap="flat" cmpd="sng" algn="ctr">
            <a:solidFill>
              <a:srgbClr val="00A6EB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 bwMode="auto">
          <a:xfrm>
            <a:off x="4434446" y="3282651"/>
            <a:ext cx="5737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prstTxWarp prst="textNoShape">
              <a:avLst/>
            </a:prstTxWarp>
            <a:spAutoFit/>
          </a:bodyPr>
          <a:lstStyle/>
          <a:p>
            <a:pPr>
              <a:buFont typeface="Wingdings" pitchFamily="-1" charset="2"/>
              <a:buNone/>
            </a:pPr>
            <a:r>
              <a:rPr lang="en-US" sz="1400" dirty="0" smtClean="0"/>
              <a:t>BPM</a:t>
            </a:r>
          </a:p>
        </p:txBody>
      </p:sp>
    </p:spTree>
    <p:extLst>
      <p:ext uri="{BB962C8B-B14F-4D97-AF65-F5344CB8AC3E}">
        <p14:creationId xmlns:p14="http://schemas.microsoft.com/office/powerpoint/2010/main" val="2737526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MicroTCA</a:t>
            </a:r>
            <a:r>
              <a:rPr lang="de-DE" dirty="0" smtClean="0"/>
              <a:t> </a:t>
            </a:r>
            <a:r>
              <a:rPr lang="de-DE" dirty="0" err="1" smtClean="0"/>
              <a:t>Crates</a:t>
            </a:r>
            <a:r>
              <a:rPr lang="de-DE" dirty="0" smtClean="0"/>
              <a:t> und Server für den </a:t>
            </a:r>
            <a:r>
              <a:rPr lang="de-DE" dirty="0" err="1" smtClean="0"/>
              <a:t>Gun</a:t>
            </a:r>
            <a:r>
              <a:rPr lang="de-DE" dirty="0" smtClean="0"/>
              <a:t>/Injektor-Test sind vorhanden</a:t>
            </a:r>
          </a:p>
          <a:p>
            <a:r>
              <a:rPr lang="de-DE" dirty="0" smtClean="0"/>
              <a:t>Timing </a:t>
            </a:r>
            <a:r>
              <a:rPr lang="de-DE" dirty="0" smtClean="0"/>
              <a:t>Module: Bedarf </a:t>
            </a:r>
            <a:r>
              <a:rPr lang="de-DE" dirty="0" smtClean="0"/>
              <a:t>für 2014 </a:t>
            </a:r>
            <a:r>
              <a:rPr lang="de-DE" dirty="0" smtClean="0"/>
              <a:t>ist vorhanden</a:t>
            </a:r>
            <a:endParaRPr lang="de-DE" dirty="0" smtClean="0"/>
          </a:p>
          <a:p>
            <a:r>
              <a:rPr lang="de-DE" dirty="0" smtClean="0"/>
              <a:t>MPS-Module sind in der Fertigung bei ZE</a:t>
            </a:r>
          </a:p>
          <a:p>
            <a:pPr lvl="1"/>
            <a:r>
              <a:rPr lang="de-DE" dirty="0" smtClean="0"/>
              <a:t>Keine Terminangabe (</a:t>
            </a:r>
            <a:r>
              <a:rPr lang="de-DE" dirty="0" err="1" smtClean="0"/>
              <a:t>Vorserie</a:t>
            </a:r>
            <a:r>
              <a:rPr lang="de-DE" dirty="0" smtClean="0"/>
              <a:t> + Serie: 750 Stück)</a:t>
            </a:r>
          </a:p>
          <a:p>
            <a:r>
              <a:rPr lang="de-DE" dirty="0" smtClean="0"/>
              <a:t>Ausschreibung für </a:t>
            </a:r>
            <a:r>
              <a:rPr lang="de-DE" dirty="0" err="1" smtClean="0"/>
              <a:t>MicroTCA</a:t>
            </a:r>
            <a:r>
              <a:rPr lang="de-DE" dirty="0" smtClean="0"/>
              <a:t>-Komponenten wird jetzt vorbereitet</a:t>
            </a:r>
          </a:p>
          <a:p>
            <a:pPr lvl="1"/>
            <a:r>
              <a:rPr lang="de-DE" dirty="0" smtClean="0"/>
              <a:t>Komponenten sollten Q1/15 geliefert werden</a:t>
            </a:r>
          </a:p>
          <a:p>
            <a:pPr lvl="1"/>
            <a:r>
              <a:rPr lang="de-DE" dirty="0" smtClean="0"/>
              <a:t>Für Bedarf vor der Ausschreibung: ca. 3 Monate </a:t>
            </a:r>
            <a:r>
              <a:rPr lang="de-DE" dirty="0" smtClean="0"/>
              <a:t>Lieferzeit</a:t>
            </a:r>
          </a:p>
          <a:p>
            <a:r>
              <a:rPr lang="de-DE" dirty="0" smtClean="0"/>
              <a:t>Strom und Wasser fehlen im UG5 für das zentrale Timing</a:t>
            </a:r>
          </a:p>
          <a:p>
            <a:r>
              <a:rPr lang="de-DE" dirty="0" smtClean="0"/>
              <a:t>Stromanschluss in UG4 (Server) ist immer noch provisorisch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D15DC-7089-D744-9587-37925FA6B751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45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WP28 benötigt </a:t>
            </a:r>
            <a:r>
              <a:rPr lang="de-DE" dirty="0" smtClean="0"/>
              <a:t>Informationen:</a:t>
            </a:r>
            <a:endParaRPr lang="de-DE" dirty="0" smtClean="0"/>
          </a:p>
          <a:p>
            <a:pPr lvl="1"/>
            <a:r>
              <a:rPr lang="de-DE" dirty="0" smtClean="0"/>
              <a:t>Wo und wann werden </a:t>
            </a:r>
            <a:r>
              <a:rPr lang="de-DE" dirty="0" err="1" smtClean="0"/>
              <a:t>MicroTCA</a:t>
            </a:r>
            <a:r>
              <a:rPr lang="de-DE" dirty="0" smtClean="0"/>
              <a:t> </a:t>
            </a:r>
            <a:r>
              <a:rPr lang="de-DE" dirty="0" err="1" smtClean="0"/>
              <a:t>Crates</a:t>
            </a:r>
            <a:r>
              <a:rPr lang="de-DE" dirty="0" smtClean="0"/>
              <a:t> von WP28 benötigt?</a:t>
            </a:r>
          </a:p>
          <a:p>
            <a:pPr lvl="1"/>
            <a:r>
              <a:rPr lang="de-DE" dirty="0" smtClean="0"/>
              <a:t>Wo und wann sind Schränke, Wasser, Strom, Ethernet vorhanden?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AD15DC-7089-D744-9587-37925FA6B751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Kay Rehlich, MCS4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36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None/>
          <a:tabLst/>
          <a:defRPr kumimoji="0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  <a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charset="2"/>
          <a:buChar char="n"/>
          <a:tabLst/>
          <a:defRPr kumimoji="0" lang="de-DE" sz="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none">
        <a:prstTxWarp prst="textNoShape">
          <a:avLst/>
        </a:prstTxWarp>
        <a:spAutoFit/>
      </a:bodyPr>
      <a:lstStyle>
        <a:defPPr>
          <a:buFont typeface="Wingdings" pitchFamily="-1" charset="2"/>
          <a:buNone/>
          <a:defRPr sz="1400" dirty="0"/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299</Words>
  <Application>Microsoft Macintosh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DESY European XFEL</vt:lpstr>
      <vt:lpstr>MicroTCA Development and Status</vt:lpstr>
      <vt:lpstr>Intro</vt:lpstr>
      <vt:lpstr>L3 Racks</vt:lpstr>
      <vt:lpstr>Status</vt:lpstr>
      <vt:lpstr>Fragen</vt:lpstr>
    </vt:vector>
  </TitlesOfParts>
  <Manager/>
  <Company>DESY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MicroTCA @ the European XFEL and FLASH</dc:title>
  <dc:subject/>
  <dc:creator>Kay Rehlich</dc:creator>
  <cp:keywords/>
  <dc:description/>
  <cp:lastModifiedBy>Kay Rehlich</cp:lastModifiedBy>
  <cp:revision>329</cp:revision>
  <cp:lastPrinted>2014-05-26T13:23:58Z</cp:lastPrinted>
  <dcterms:created xsi:type="dcterms:W3CDTF">2014-05-04T11:04:54Z</dcterms:created>
  <dcterms:modified xsi:type="dcterms:W3CDTF">2014-05-27T07:06:55Z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-1197160614</vt:i4>
  </property>
  <property fmtid="{D5CDD505-2E9C-101B-9397-08002B2CF9AE}" pid="3" name="_EmailSubject">
    <vt:lpwstr>ppt presentations</vt:lpwstr>
  </property>
  <property fmtid="{D5CDD505-2E9C-101B-9397-08002B2CF9AE}" pid="4" name="_AuthorEmail">
    <vt:lpwstr>frank.poppe@xfel.eu</vt:lpwstr>
  </property>
  <property fmtid="{D5CDD505-2E9C-101B-9397-08002B2CF9AE}" pid="5" name="_AuthorEmailDisplayName">
    <vt:lpwstr>Poppe, Frank</vt:lpwstr>
  </property>
</Properties>
</file>