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224" autoAdjust="0"/>
  </p:normalViewPr>
  <p:slideViewPr>
    <p:cSldViewPr snapToGrid="0" snapToObjects="1">
      <p:cViewPr varScale="1">
        <p:scale>
          <a:sx n="92" d="100"/>
          <a:sy n="92" d="100"/>
        </p:scale>
        <p:origin x="-840" y="-104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435E8-A035-5F4D-946E-6D52A8FADCD8}" type="datetimeFigureOut">
              <a:rPr lang="en-US" smtClean="0"/>
              <a:t>6/16/14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FB0FA-0C38-5D42-9CB9-FE396B0A20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424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F5FE3-B14E-944A-AA1B-7E1FD36828DB}" type="datetimeFigureOut">
              <a:rPr lang="en-US" smtClean="0"/>
              <a:t>6/16/14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685800"/>
            <a:ext cx="44386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E3D81-BA70-DB4B-B7A2-90D4E11DAB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8720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0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4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67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9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95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41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69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21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7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accent5">
                <a:lumMod val="40000"/>
                <a:lumOff val="60000"/>
              </a:schemeClr>
            </a:gs>
            <a:gs pos="0">
              <a:schemeClr val="accent5">
                <a:lumMod val="40000"/>
                <a:lumOff val="60000"/>
              </a:schemeClr>
            </a:gs>
            <a:gs pos="100000">
              <a:schemeClr val="bg1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725064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66614"/>
            <a:ext cx="9052560" cy="5676371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68980" y="7203864"/>
            <a:ext cx="34645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7203864"/>
            <a:ext cx="184404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 b="1" i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 A.A. Grillo       </a:t>
            </a:r>
            <a:fld id="{2ED39442-5CD5-1C43-88B5-0E2C9220664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Slide1.jpg"/>
          <p:cNvPicPr>
            <a:picLocks noChangeAspect="1"/>
          </p:cNvPicPr>
          <p:nvPr userDrawn="1"/>
        </p:nvPicPr>
        <p:blipFill rotWithShape="1"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46" t="26540" r="28262" b="15226"/>
          <a:stretch/>
        </p:blipFill>
        <p:spPr>
          <a:xfrm>
            <a:off x="9427947" y="6646158"/>
            <a:ext cx="503827" cy="10383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20321" y="156591"/>
            <a:ext cx="864616" cy="104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77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509412" rtl="0" eaLnBrk="1" latinLnBrk="0" hangingPunct="1">
        <a:spcBef>
          <a:spcPct val="0"/>
        </a:spcBef>
        <a:buNone/>
        <a:defRPr sz="3200" b="1" i="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2400" b="1" i="0" kern="1200">
          <a:solidFill>
            <a:srgbClr val="000090"/>
          </a:solidFill>
          <a:latin typeface="Times New Roman"/>
          <a:ea typeface="+mn-ea"/>
          <a:cs typeface="Times New Roman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2000" b="1" i="0" kern="1200">
          <a:solidFill>
            <a:srgbClr val="000090"/>
          </a:solidFill>
          <a:latin typeface="Times New Roman"/>
          <a:ea typeface="+mn-ea"/>
          <a:cs typeface="Times New Roman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1800" b="1" i="0" kern="1200">
          <a:solidFill>
            <a:srgbClr val="000090"/>
          </a:solidFill>
          <a:latin typeface="Times New Roman"/>
          <a:ea typeface="+mn-ea"/>
          <a:cs typeface="Times New Roman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1800" b="1" i="0" kern="1200">
          <a:solidFill>
            <a:srgbClr val="000090"/>
          </a:solidFill>
          <a:latin typeface="Times New Roman"/>
          <a:ea typeface="+mn-ea"/>
          <a:cs typeface="Times New Roman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1800" b="1" i="0" kern="1200">
          <a:solidFill>
            <a:srgbClr val="000090"/>
          </a:solidFill>
          <a:latin typeface="Times New Roman"/>
          <a:ea typeface="+mn-ea"/>
          <a:cs typeface="Times New Roman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Sensor Status</a:t>
            </a:r>
            <a:br>
              <a:rPr lang="en-US" dirty="0" smtClean="0"/>
            </a:br>
            <a:r>
              <a:rPr lang="en-US" sz="2400" dirty="0" smtClean="0"/>
              <a:t>17-Jun-14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A.A. Grillo </a:t>
            </a:r>
          </a:p>
          <a:p>
            <a:r>
              <a:rPr lang="en-US" b="1" dirty="0" smtClean="0">
                <a:solidFill>
                  <a:srgbClr val="000090"/>
                </a:solidFill>
              </a:rPr>
              <a:t>SCIPP - UCSC</a:t>
            </a:r>
            <a:endParaRPr lang="en-US" b="1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55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Sensor Specification &amp; Startin</a:t>
            </a:r>
            <a:r>
              <a:rPr lang="en-US" dirty="0" smtClean="0"/>
              <a:t>g the AMS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187257"/>
            <a:ext cx="9052560" cy="61433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specification is nearly complete but there are still several details to pin down.</a:t>
            </a:r>
          </a:p>
          <a:p>
            <a:pPr lvl="1"/>
            <a:r>
              <a:rPr lang="en-US" dirty="0" smtClean="0"/>
              <a:t>Many of the remaining details are regarding the HR-CMOS chip (Tower Jazz) and I believe Renato knows how to proceed.</a:t>
            </a:r>
          </a:p>
          <a:p>
            <a:pPr lvl="1"/>
            <a:r>
              <a:rPr lang="en-US" dirty="0" smtClean="0"/>
              <a:t>However, those pertaining to the HV-CMOS chip need resolution quickly because the designers for that chip are new to the project. </a:t>
            </a:r>
          </a:p>
          <a:p>
            <a:r>
              <a:rPr lang="en-US" dirty="0" smtClean="0"/>
              <a:t>I have included the present status of the spec on the agenda page.</a:t>
            </a:r>
          </a:p>
          <a:p>
            <a:pPr lvl="1"/>
            <a:r>
              <a:rPr lang="en-US" dirty="0" smtClean="0"/>
              <a:t>The remaining points to be resolved are all shown in red.  </a:t>
            </a:r>
          </a:p>
          <a:p>
            <a:r>
              <a:rPr lang="en-US" dirty="0" smtClean="0"/>
              <a:t>The new hire IC designer at SCIPP arrived yesterday.  </a:t>
            </a:r>
          </a:p>
          <a:p>
            <a:pPr lvl="1"/>
            <a:r>
              <a:rPr lang="en-US" dirty="0" err="1" smtClean="0"/>
              <a:t>Hervè</a:t>
            </a:r>
            <a:r>
              <a:rPr lang="en-US" dirty="0" smtClean="0"/>
              <a:t> is familiar with the LV AMS35 technology but not the HV version. </a:t>
            </a:r>
          </a:p>
          <a:p>
            <a:pPr lvl="1"/>
            <a:r>
              <a:rPr lang="en-US" dirty="0" smtClean="0"/>
              <a:t>He is ready to start design work but needs the spec finished and the design rules from AMS.</a:t>
            </a:r>
          </a:p>
          <a:p>
            <a:pPr lvl="2"/>
            <a:r>
              <a:rPr lang="en-US" dirty="0" smtClean="0"/>
              <a:t>SCIPP is completing an NDA in order to have access to the design rules.</a:t>
            </a:r>
          </a:p>
          <a:p>
            <a:r>
              <a:rPr lang="en-US" dirty="0" smtClean="0"/>
              <a:t>SLAC also has a designer familiar with the CMOS technology. </a:t>
            </a:r>
          </a:p>
          <a:p>
            <a:pPr lvl="1"/>
            <a:r>
              <a:rPr lang="en-US" dirty="0" smtClean="0"/>
              <a:t>Preliminary discussion last week suggested we could split the test structure designs between SCIPP and SLAC.  </a:t>
            </a:r>
          </a:p>
          <a:p>
            <a:pPr lvl="1"/>
            <a:r>
              <a:rPr lang="en-US" dirty="0" smtClean="0"/>
              <a:t>A second discussion will be held this Thursday.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 smtClean="0"/>
              <a:t>AUW          8-Apr-14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24860" y="7203864"/>
            <a:ext cx="3492500" cy="413808"/>
          </a:xfrm>
        </p:spPr>
        <p:txBody>
          <a:bodyPr/>
          <a:lstStyle/>
          <a:p>
            <a:r>
              <a:rPr lang="en-US" dirty="0" smtClean="0"/>
              <a:t>Discussion of ITk Electronics Organization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 A.A. Grillo       </a:t>
            </a:r>
            <a:fld id="{265B74C1-F52E-3E4D-83CD-8144C39578B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34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218</Words>
  <Application>Microsoft Macintosh PowerPoint</Application>
  <PresentationFormat>Custom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Sensor Status 17-Jun-14</vt:lpstr>
      <vt:lpstr>The Sensor Specification &amp; Starting the AMS Design</vt:lpstr>
    </vt:vector>
  </TitlesOfParts>
  <Company>University of California Santa Cruz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Grillo</dc:creator>
  <cp:lastModifiedBy>Alexander Grillo</cp:lastModifiedBy>
  <cp:revision>98</cp:revision>
  <cp:lastPrinted>2013-08-15T21:48:59Z</cp:lastPrinted>
  <dcterms:created xsi:type="dcterms:W3CDTF">2013-08-04T03:44:42Z</dcterms:created>
  <dcterms:modified xsi:type="dcterms:W3CDTF">2014-06-17T03:16:32Z</dcterms:modified>
</cp:coreProperties>
</file>