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1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93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4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37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37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20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64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3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24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893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60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36E6-A455-42C3-91B8-EF4655F0B36F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EAEAB-901F-41E4-807D-B712E3AC6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90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083532"/>
              </p:ext>
            </p:extLst>
          </p:nvPr>
        </p:nvGraphicFramePr>
        <p:xfrm>
          <a:off x="467544" y="2596868"/>
          <a:ext cx="7488832" cy="2560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5840"/>
                <a:gridCol w="4939615"/>
                <a:gridCol w="1083377"/>
              </a:tblGrid>
              <a:tr h="32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Action on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Action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Alex, Matt, Craig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Consider future arrangement for driving work areas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17/6/14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Richard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Discuss with Ingrid German funding for submissions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17/6/14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Richard, Steve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Talk to Steve about CERN agreement over shared submissions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17/6/14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Vitaliy, Alex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Complete specifications for the first submissions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17/6/14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Craig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Produce document showing tests, irradiations and schedule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17/6/14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Matt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Consider best way to readout imminent H35 test structure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17/6/14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Craig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Gather lists of competences etc.. from participating test groups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17/6/14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331640" y="796374"/>
            <a:ext cx="2286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u="sng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Draft Agenda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alt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4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Minutes/ Actions</a:t>
            </a:r>
            <a:endParaRPr lang="en-GB" alt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4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Sensor Status</a:t>
            </a:r>
            <a:endParaRPr lang="en-GB" alt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4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Test Preparation Status</a:t>
            </a:r>
            <a:endParaRPr lang="en-GB" alt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4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DAQ status</a:t>
            </a:r>
            <a:endParaRPr lang="en-GB" alt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4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AOB</a:t>
            </a:r>
            <a:endParaRPr lang="en-GB" alt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83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96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2014-06-17T12:52:21Z</dcterms:created>
  <dcterms:modified xsi:type="dcterms:W3CDTF">2014-06-17T12:54:07Z</dcterms:modified>
</cp:coreProperties>
</file>