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2" r:id="rId3"/>
    <p:sldId id="281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6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0D8CA-0685-0343-BF7E-F3B4678A1168}" type="datetimeFigureOut">
              <a:rPr lang="en-US" smtClean="0"/>
              <a:t>17/06/2014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38A68-348E-8E43-B61F-8DEBDB3FE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534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C50A1-6496-4240-97AA-6FC38880B1E5}" type="datetimeFigureOut">
              <a:rPr lang="en-US" smtClean="0"/>
              <a:t>17/06/2014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020498-B058-A544-A0EE-CF7B3A95B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61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20498-B058-A544-A0EE-CF7B3A95BA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650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C83D-4CD3-8B42-AB3A-255AC9B02167}" type="datetimeFigureOut">
              <a:rPr lang="en-US" smtClean="0"/>
              <a:t>17/06/2014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227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C83D-4CD3-8B42-AB3A-255AC9B02167}" type="datetimeFigureOut">
              <a:rPr lang="en-US" smtClean="0"/>
              <a:t>17/06/2014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60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C83D-4CD3-8B42-AB3A-255AC9B02167}" type="datetimeFigureOut">
              <a:rPr lang="en-US" smtClean="0"/>
              <a:t>17/06/2014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937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C83D-4CD3-8B42-AB3A-255AC9B02167}" type="datetimeFigureOut">
              <a:rPr lang="en-US" smtClean="0"/>
              <a:t>17/06/2014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61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C83D-4CD3-8B42-AB3A-255AC9B02167}" type="datetimeFigureOut">
              <a:rPr lang="en-US" smtClean="0"/>
              <a:t>17/06/2014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723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C83D-4CD3-8B42-AB3A-255AC9B02167}" type="datetimeFigureOut">
              <a:rPr lang="en-US" smtClean="0"/>
              <a:t>17/06/2014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180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C83D-4CD3-8B42-AB3A-255AC9B02167}" type="datetimeFigureOut">
              <a:rPr lang="en-US" smtClean="0"/>
              <a:t>17/06/2014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903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C83D-4CD3-8B42-AB3A-255AC9B02167}" type="datetimeFigureOut">
              <a:rPr lang="en-US" smtClean="0"/>
              <a:t>17/06/2014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800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C83D-4CD3-8B42-AB3A-255AC9B02167}" type="datetimeFigureOut">
              <a:rPr lang="en-US" smtClean="0"/>
              <a:t>17/06/2014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2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C83D-4CD3-8B42-AB3A-255AC9B02167}" type="datetimeFigureOut">
              <a:rPr lang="en-US" smtClean="0"/>
              <a:t>17/06/2014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33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C83D-4CD3-8B42-AB3A-255AC9B02167}" type="datetimeFigureOut">
              <a:rPr lang="en-US" smtClean="0"/>
              <a:t>17/06/2014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67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3C83D-4CD3-8B42-AB3A-255AC9B02167}" type="datetimeFigureOut">
              <a:rPr lang="en-US" smtClean="0"/>
              <a:t>17/06/2014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FD30F-EF39-964E-8C9A-B3D84907E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653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atlas-upgrade-itk-strips-CMOS-testing@cern.ch" TargetMode="External"/><Relationship Id="rId3" Type="http://schemas.openxmlformats.org/officeDocument/2006/relationships/hyperlink" Target="https://indico.desy.de/conferenceDisplay.py?confId=10479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Report on CMOS testing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Craig Buttar</a:t>
            </a:r>
          </a:p>
          <a:p>
            <a:r>
              <a:rPr lang="en-US" dirty="0" smtClean="0"/>
              <a:t>17th</a:t>
            </a:r>
            <a:r>
              <a:rPr lang="en-US" dirty="0" smtClean="0"/>
              <a:t> </a:t>
            </a:r>
            <a:r>
              <a:rPr lang="en-US" dirty="0" smtClean="0"/>
              <a:t>June 2014</a:t>
            </a:r>
          </a:p>
          <a:p>
            <a:r>
              <a:rPr lang="en-US" dirty="0" err="1" smtClean="0"/>
              <a:t>craig.buttar@glasgow.ac.uk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372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Organisation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Information, send to </a:t>
            </a:r>
            <a:r>
              <a:rPr lang="en-US" dirty="0" err="1" smtClean="0"/>
              <a:t>itk</a:t>
            </a:r>
            <a:r>
              <a:rPr lang="en-US" dirty="0" smtClean="0"/>
              <a:t>-general list </a:t>
            </a:r>
          </a:p>
          <a:p>
            <a:pPr lvl="1"/>
            <a:r>
              <a:rPr lang="en-US" dirty="0" smtClean="0"/>
              <a:t>Sub-category: </a:t>
            </a:r>
            <a:r>
              <a:rPr lang="en-US" b="1" dirty="0"/>
              <a:t>CMOS@ATLAS-strips-testing </a:t>
            </a:r>
            <a:endParaRPr lang="en-US" b="1" dirty="0" smtClean="0"/>
          </a:p>
          <a:p>
            <a:pPr lvl="1"/>
            <a:r>
              <a:rPr lang="en-US" dirty="0"/>
              <a:t>Email list: </a:t>
            </a:r>
            <a:r>
              <a:rPr lang="en-US" dirty="0">
                <a:hlinkClick r:id="rId2"/>
              </a:rPr>
              <a:t>atlas-upgrade-itk-strips-CMOS-</a:t>
            </a:r>
            <a:r>
              <a:rPr lang="en-US" dirty="0" smtClean="0">
                <a:hlinkClick r:id="rId2"/>
              </a:rPr>
              <a:t>testing@</a:t>
            </a:r>
            <a:r>
              <a:rPr lang="en-US" dirty="0" smtClean="0">
                <a:hlinkClick r:id="rId2"/>
              </a:rPr>
              <a:t>cern.ch</a:t>
            </a:r>
            <a:endParaRPr lang="en-US" dirty="0" smtClean="0"/>
          </a:p>
          <a:p>
            <a:pPr lvl="1"/>
            <a:r>
              <a:rPr lang="en-US" dirty="0" smtClean="0"/>
              <a:t>Subscribe to: atlas-upgrade-</a:t>
            </a:r>
            <a:r>
              <a:rPr lang="en-US" dirty="0" err="1" smtClean="0"/>
              <a:t>itk</a:t>
            </a:r>
            <a:r>
              <a:rPr lang="en-US" dirty="0" smtClean="0"/>
              <a:t>-CMOS-testing (different from above)</a:t>
            </a:r>
            <a:endParaRPr lang="en-US" dirty="0" smtClean="0"/>
          </a:p>
          <a:p>
            <a:r>
              <a:rPr lang="en-US" dirty="0" err="1" smtClean="0"/>
              <a:t>Indico</a:t>
            </a:r>
            <a:r>
              <a:rPr lang="en-US" dirty="0" smtClean="0"/>
              <a:t> page for previous meeting setup and sent round </a:t>
            </a:r>
            <a:r>
              <a:rPr lang="en-US" dirty="0" err="1" smtClean="0"/>
              <a:t>itk</a:t>
            </a:r>
            <a:r>
              <a:rPr lang="en-US" dirty="0" smtClean="0"/>
              <a:t>-general list</a:t>
            </a:r>
          </a:p>
          <a:p>
            <a:pPr lvl="1"/>
            <a:r>
              <a:rPr lang="en-US" i="1" dirty="0">
                <a:sym typeface="Wingdings"/>
                <a:hlinkClick r:id="rId3"/>
              </a:rPr>
              <a:t>https://indico.desy.de/conferenceDisplay.py</a:t>
            </a:r>
            <a:r>
              <a:rPr lang="en-US" i="1" dirty="0" smtClean="0">
                <a:sym typeface="Wingdings"/>
                <a:hlinkClick r:id="rId3"/>
              </a:rPr>
              <a:t>?	confId</a:t>
            </a:r>
            <a:r>
              <a:rPr lang="en-US" i="1" dirty="0">
                <a:sym typeface="Wingdings"/>
                <a:hlinkClick r:id="rId3"/>
              </a:rPr>
              <a:t>=</a:t>
            </a:r>
            <a:r>
              <a:rPr lang="en-US" i="1" dirty="0" smtClean="0">
                <a:sym typeface="Wingdings"/>
                <a:hlinkClick r:id="rId3"/>
              </a:rPr>
              <a:t>10479</a:t>
            </a:r>
            <a:endParaRPr lang="en-US" i="1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Next meeting TBD, Thursday slot taken by pixel design meeting</a:t>
            </a:r>
            <a:endParaRPr lang="en-US" dirty="0" smtClean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213509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Documen</a:t>
            </a:r>
            <a:r>
              <a:rPr lang="en-US" dirty="0" smtClean="0"/>
              <a:t>t in preparation</a:t>
            </a:r>
          </a:p>
          <a:p>
            <a:pPr lvl="1"/>
            <a:r>
              <a:rPr lang="en-US" dirty="0" smtClean="0"/>
              <a:t>Final sensor document </a:t>
            </a:r>
            <a:r>
              <a:rPr lang="en-US" smtClean="0"/>
              <a:t>for reference</a:t>
            </a:r>
            <a:endParaRPr lang="en-US" dirty="0" smtClean="0"/>
          </a:p>
          <a:p>
            <a:pPr lvl="1"/>
            <a:r>
              <a:rPr lang="en-US" i="1" dirty="0" smtClean="0"/>
              <a:t>Outstanding issues</a:t>
            </a:r>
          </a:p>
          <a:p>
            <a:pPr lvl="2"/>
            <a:r>
              <a:rPr lang="en-US" i="1" dirty="0" smtClean="0"/>
              <a:t>Effect of metal/diode ratio</a:t>
            </a:r>
          </a:p>
          <a:p>
            <a:pPr lvl="2"/>
            <a:r>
              <a:rPr lang="en-US" i="1" dirty="0" smtClean="0"/>
              <a:t>Design of PCB</a:t>
            </a:r>
          </a:p>
          <a:p>
            <a:pPr lvl="3"/>
            <a:r>
              <a:rPr lang="en-US" i="1" dirty="0" smtClean="0"/>
              <a:t>Voltages to be applied?	</a:t>
            </a:r>
          </a:p>
          <a:p>
            <a:pPr lvl="3"/>
            <a:r>
              <a:rPr lang="en-US" i="1" dirty="0" smtClean="0"/>
              <a:t>Reset? HV bias, amplifier bias: pad layout</a:t>
            </a:r>
          </a:p>
          <a:p>
            <a:pPr lvl="2"/>
            <a:r>
              <a:rPr lang="en-US" i="1" dirty="0" smtClean="0"/>
              <a:t>Thickness of samples</a:t>
            </a:r>
          </a:p>
          <a:p>
            <a:pPr lvl="2"/>
            <a:r>
              <a:rPr lang="en-US" i="1" dirty="0" smtClean="0"/>
              <a:t>3x3 pixel die for probe station measurements</a:t>
            </a:r>
          </a:p>
          <a:p>
            <a:pPr lvl="2"/>
            <a:r>
              <a:rPr lang="en-US" i="1" dirty="0" smtClean="0"/>
              <a:t>Readout of 5x5 pixel array</a:t>
            </a:r>
          </a:p>
          <a:p>
            <a:pPr lvl="3"/>
            <a:r>
              <a:rPr lang="en-US" i="1" dirty="0" err="1" smtClean="0"/>
              <a:t>ALIBava</a:t>
            </a:r>
            <a:r>
              <a:rPr lang="en-US" i="1" dirty="0" smtClean="0"/>
              <a:t> may not be suitable </a:t>
            </a:r>
            <a:r>
              <a:rPr lang="en-US" i="1" dirty="0" smtClean="0">
                <a:sym typeface="Wingdings"/>
              </a:rPr>
              <a:t> use scopes</a:t>
            </a:r>
            <a:endParaRPr lang="en-US" i="1" dirty="0" smtClean="0"/>
          </a:p>
          <a:p>
            <a:pPr lvl="3"/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028456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1151</TotalTime>
  <Words>112</Words>
  <Application>Microsoft Macintosh PowerPoint</Application>
  <PresentationFormat>On-screen Show (4:3)</PresentationFormat>
  <Paragraphs>25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Report on CMOS testing</vt:lpstr>
      <vt:lpstr>Organisation</vt:lpstr>
      <vt:lpstr>Document</vt:lpstr>
    </vt:vector>
  </TitlesOfParts>
  <Manager/>
  <Company>University of Glasgow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Craig Buttar</dc:creator>
  <cp:keywords/>
  <dc:description/>
  <cp:lastModifiedBy>Craig Buttar</cp:lastModifiedBy>
  <cp:revision>48</cp:revision>
  <cp:lastPrinted>2014-05-15T13:00:39Z</cp:lastPrinted>
  <dcterms:created xsi:type="dcterms:W3CDTF">2014-05-14T13:51:10Z</dcterms:created>
  <dcterms:modified xsi:type="dcterms:W3CDTF">2014-06-17T14:22:39Z</dcterms:modified>
  <cp:category/>
</cp:coreProperties>
</file>