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2" r:id="rId2"/>
    <p:sldId id="283" r:id="rId3"/>
    <p:sldId id="284" r:id="rId4"/>
    <p:sldId id="285" r:id="rId5"/>
    <p:sldId id="286" r:id="rId6"/>
    <p:sldId id="287" r:id="rId7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3407" autoAdjust="0"/>
  </p:normalViewPr>
  <p:slideViewPr>
    <p:cSldViewPr snapToGrid="0" showGuides="1">
      <p:cViewPr>
        <p:scale>
          <a:sx n="100" d="100"/>
          <a:sy n="100" d="100"/>
        </p:scale>
        <p:origin x="-1944" y="-62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8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29. Section Coordination Meeting XTD1-10, XS1-4, XSDU1+2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Tunnelschotts erforderlich zwischen allen Schächten und angrenzenden Tunneln</a:t>
            </a:r>
            <a:endParaRPr lang="de-DE" sz="1400" dirty="0" smtClean="0"/>
          </a:p>
          <a:p>
            <a:r>
              <a:rPr lang="de-DE" sz="1800" dirty="0" smtClean="0"/>
              <a:t>Anforderungen: Brandwände F90 (Türen T90 DS)</a:t>
            </a:r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Brandabschottung XTDs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/>
          <a:stretch/>
        </p:blipFill>
        <p:spPr bwMode="auto">
          <a:xfrm>
            <a:off x="647700" y="2943225"/>
            <a:ext cx="7496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076325" y="2847975"/>
            <a:ext cx="3288983" cy="352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Brandwand im Tunnelquerschnitt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914400" y="2847975"/>
            <a:ext cx="45719" cy="309562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076325" y="3276600"/>
            <a:ext cx="2886075" cy="352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Brandwand im Schacht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914400" y="3276600"/>
            <a:ext cx="45719" cy="30956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162050" y="4555331"/>
            <a:ext cx="45719" cy="30956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840106" y="4555331"/>
            <a:ext cx="45719" cy="309562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342449" y="4555331"/>
            <a:ext cx="45719" cy="309562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713799" y="4400550"/>
            <a:ext cx="45719" cy="309562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285424" y="4464844"/>
            <a:ext cx="45719" cy="309562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914775" y="4400550"/>
            <a:ext cx="45719" cy="30956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514850" y="4555331"/>
            <a:ext cx="45719" cy="30956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5476875" y="4464844"/>
            <a:ext cx="45719" cy="30956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591300" y="5772150"/>
            <a:ext cx="1390650" cy="5238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Brandwände im EDMS am Tunnelportal vorgesehen</a:t>
            </a:r>
          </a:p>
          <a:p>
            <a:r>
              <a:rPr lang="de-DE" sz="1800" dirty="0" smtClean="0"/>
              <a:t>Tunnelboden vor Ort schmaler als im Modell (bis zu 30 cm!)</a:t>
            </a:r>
          </a:p>
          <a:p>
            <a:pPr lvl="1"/>
            <a:r>
              <a:rPr lang="de-DE" sz="1800" dirty="0" smtClean="0"/>
              <a:t>&gt;&gt; erforderliche Türbreiten passen nicht</a:t>
            </a:r>
          </a:p>
          <a:p>
            <a:r>
              <a:rPr lang="de-DE" sz="1800" dirty="0" smtClean="0"/>
              <a:t>Türbreiten für Brandwände vorgegeben durch Tunnelfahrzeug/</a:t>
            </a:r>
            <a:r>
              <a:rPr lang="de-DE" sz="1800" dirty="0" err="1" smtClean="0"/>
              <a:t>Modulzug</a:t>
            </a:r>
            <a:r>
              <a:rPr lang="de-DE" sz="1800" dirty="0" smtClean="0"/>
              <a:t> + (eingeschränktem) Fluchtweg</a:t>
            </a:r>
          </a:p>
          <a:p>
            <a:pPr lvl="1"/>
            <a:r>
              <a:rPr lang="de-DE" sz="1800" dirty="0" smtClean="0"/>
              <a:t>&gt;&gt; Um erforderliche Türbreiten zu realisieren müssen Brandwände in den Tunnelquerschnitt verlagert werden.</a:t>
            </a:r>
          </a:p>
          <a:p>
            <a:r>
              <a:rPr lang="de-DE" sz="1800" dirty="0" smtClean="0"/>
              <a:t>Entrauchungskanäle müssen an Brandwände angeschlossen werden</a:t>
            </a:r>
          </a:p>
          <a:p>
            <a:pPr lvl="1"/>
            <a:r>
              <a:rPr lang="de-DE" sz="1800" dirty="0" smtClean="0"/>
              <a:t>&gt;&gt; zusätzlich erforderlicher Platz im Tunnelquerschnitt</a:t>
            </a:r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marL="300037" lvl="1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Brandabschottung XTDs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1038225" y="5048250"/>
            <a:ext cx="6772275" cy="9334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12" charset="-128"/>
              </a:rPr>
              <a:t>Kollisionen für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12" charset="-128"/>
              </a:rPr>
              <a:t> Brandwände zwischen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2000" baseline="0" dirty="0" smtClean="0">
                <a:solidFill>
                  <a:srgbClr val="FF0000"/>
                </a:solidFill>
              </a:rPr>
              <a:t>XS2-XTD1</a:t>
            </a:r>
            <a:r>
              <a:rPr lang="de-DE" sz="2000" dirty="0" smtClean="0">
                <a:solidFill>
                  <a:srgbClr val="FF0000"/>
                </a:solidFill>
              </a:rPr>
              <a:t> und XS4-XTD3 noch nicht gelöst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94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Brandabschottung zwischen XS2-XTD1</a:t>
            </a:r>
          </a:p>
          <a:p>
            <a:pPr lvl="1"/>
            <a:r>
              <a:rPr lang="de-DE" sz="1800" dirty="0" smtClean="0"/>
              <a:t>Tür: BxH = 2,25m x 2,51m</a:t>
            </a:r>
          </a:p>
          <a:p>
            <a:pPr lvl="1"/>
            <a:r>
              <a:rPr lang="de-DE" sz="1800" dirty="0" smtClean="0"/>
              <a:t>Tunnelbodenbreite am Portal: ca. 2,20m (gem. EDMS: 2,51m)</a:t>
            </a:r>
          </a:p>
          <a:p>
            <a:pPr lvl="1"/>
            <a:r>
              <a:rPr lang="de-DE" sz="1800" dirty="0" smtClean="0"/>
              <a:t>&gt;&gt; ca. 10,0 m vom Tunnelportal entfernt ausreichende Bodenbreite + keine Kollision mit Supports der Beamline</a:t>
            </a:r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marL="300037" lvl="1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Brandabschottung XTDs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71992"/>
            <a:ext cx="4863026" cy="31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4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3633787" cy="4932362"/>
          </a:xfrm>
        </p:spPr>
        <p:txBody>
          <a:bodyPr/>
          <a:lstStyle/>
          <a:p>
            <a:r>
              <a:rPr lang="de-DE" sz="1800" dirty="0" smtClean="0"/>
              <a:t>Brandabschottung zwischen XS2-XTD1</a:t>
            </a:r>
          </a:p>
          <a:p>
            <a:pPr lvl="1"/>
            <a:r>
              <a:rPr lang="de-DE" sz="1800" dirty="0" smtClean="0"/>
              <a:t>Öffnung für Lüftungskanal: 136cm x 136cm (Mindestabstand zu anderen Installationen: 20 cm) &gt;&gt; seitlich verschoben wg. Vermessungsrohr</a:t>
            </a:r>
          </a:p>
          <a:p>
            <a:pPr lvl="1"/>
            <a:r>
              <a:rPr lang="de-DE" sz="1800" dirty="0" smtClean="0"/>
              <a:t>Anpassung Elektroinstallationen scheinen möglich</a:t>
            </a:r>
          </a:p>
          <a:p>
            <a:pPr lvl="1"/>
            <a:r>
              <a:rPr lang="de-DE" sz="1800" dirty="0" smtClean="0"/>
              <a:t>NEU: Wasserinstallationen im Tunnelfirst &gt;&gt; Kollision mit Entrauchung!</a:t>
            </a:r>
            <a:endParaRPr lang="de-DE" sz="1800" dirty="0"/>
          </a:p>
          <a:p>
            <a:pPr lvl="1"/>
            <a:endParaRPr lang="de-DE" sz="1800" dirty="0" smtClean="0"/>
          </a:p>
          <a:p>
            <a:pPr marL="300037" lvl="1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Brandabschottung XTDs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/>
          <a:stretch/>
        </p:blipFill>
        <p:spPr bwMode="auto">
          <a:xfrm>
            <a:off x="4238625" y="1828286"/>
            <a:ext cx="4905375" cy="45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Brandabschottung zwischen XS4-XTD3</a:t>
            </a:r>
          </a:p>
          <a:p>
            <a:pPr lvl="1"/>
            <a:r>
              <a:rPr lang="de-DE" sz="1800" dirty="0" smtClean="0"/>
              <a:t>Tür: BxH = 2,25m x 2,30m (3t-Stapler), 2,25m x 2,15m (1,8t-Stapler)</a:t>
            </a:r>
          </a:p>
          <a:p>
            <a:pPr lvl="1"/>
            <a:r>
              <a:rPr lang="de-DE" sz="1800" dirty="0" smtClean="0"/>
              <a:t>Tunnelbodenbreite am Portal: ca. 2,36m</a:t>
            </a:r>
          </a:p>
          <a:p>
            <a:pPr lvl="2"/>
            <a:r>
              <a:rPr lang="de-DE" sz="1800" dirty="0" smtClean="0"/>
              <a:t>inkl. Kehlen neben Tunnelboden</a:t>
            </a:r>
          </a:p>
          <a:p>
            <a:pPr lvl="1"/>
            <a:endParaRPr lang="de-DE" sz="1800" dirty="0" smtClean="0"/>
          </a:p>
          <a:p>
            <a:pPr lvl="1"/>
            <a:r>
              <a:rPr lang="de-DE" sz="1800" dirty="0" smtClean="0"/>
              <a:t>&gt;&gt; ca. 7,7 m vom Tunnelportal entfernt ausreichende Bodenbreite</a:t>
            </a:r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marL="300037" lvl="1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Brandabschottung XTDs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409949"/>
            <a:ext cx="5107964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b="37349"/>
          <a:stretch/>
        </p:blipFill>
        <p:spPr bwMode="auto">
          <a:xfrm>
            <a:off x="5210175" y="2028825"/>
            <a:ext cx="3773156" cy="7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3633787" cy="4932362"/>
          </a:xfrm>
        </p:spPr>
        <p:txBody>
          <a:bodyPr/>
          <a:lstStyle/>
          <a:p>
            <a:r>
              <a:rPr lang="de-DE" sz="1800" dirty="0" smtClean="0"/>
              <a:t>Brandabschottung zwischen XS4-XTD3</a:t>
            </a:r>
          </a:p>
          <a:p>
            <a:pPr lvl="1"/>
            <a:r>
              <a:rPr lang="de-DE" sz="1800" dirty="0" smtClean="0"/>
              <a:t>Öffnung für Lüftungskanal: 136cm x 136cm (Mindestabstand zu anderen Installationen: 20 cm) &gt;&gt; seitlich verschoben wg. Elektroinstallationen + Vermessungsrohr</a:t>
            </a:r>
          </a:p>
          <a:p>
            <a:pPr lvl="1"/>
            <a:r>
              <a:rPr lang="de-DE" sz="1800" dirty="0" smtClean="0"/>
              <a:t>Möglich nur bei reduzierter </a:t>
            </a:r>
            <a:r>
              <a:rPr lang="de-DE" sz="1800" dirty="0" err="1" smtClean="0"/>
              <a:t>Türhöhe</a:t>
            </a:r>
            <a:r>
              <a:rPr lang="de-DE" sz="1800" dirty="0" smtClean="0"/>
              <a:t>: 2,15 m (kein 3t-Stapler)</a:t>
            </a:r>
            <a:endParaRPr lang="de-DE" sz="1800" dirty="0"/>
          </a:p>
          <a:p>
            <a:pPr lvl="1"/>
            <a:endParaRPr lang="de-DE" sz="1800" dirty="0" smtClean="0"/>
          </a:p>
          <a:p>
            <a:pPr marL="300037" lvl="1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Brandabschottung XTDs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3895725" y="5133975"/>
            <a:ext cx="1381125" cy="11334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562350" y="1295400"/>
            <a:ext cx="5334000" cy="5172075"/>
            <a:chOff x="3562350" y="1295400"/>
            <a:chExt cx="5334000" cy="51720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41" y="1295400"/>
              <a:ext cx="5114109" cy="497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3562350" y="5133975"/>
              <a:ext cx="1438275" cy="13335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266</Words>
  <Application>Microsoft Office PowerPoint</Application>
  <PresentationFormat>Bildschirmpräsentation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template-european-xfel-gmbh_presentation</vt:lpstr>
      <vt:lpstr>Brandabschottung XTDs</vt:lpstr>
      <vt:lpstr>Brandabschottung XTDs</vt:lpstr>
      <vt:lpstr>Brandabschottung XTDs</vt:lpstr>
      <vt:lpstr>Brandabschottung XTDs</vt:lpstr>
      <vt:lpstr>Brandabschottung XTDs</vt:lpstr>
      <vt:lpstr>Brandabschottung XTDs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Hauschildt, Jan</cp:lastModifiedBy>
  <cp:revision>64</cp:revision>
  <cp:lastPrinted>2014-06-27T12:09:20Z</cp:lastPrinted>
  <dcterms:created xsi:type="dcterms:W3CDTF">2012-08-22T09:26:39Z</dcterms:created>
  <dcterms:modified xsi:type="dcterms:W3CDTF">2014-06-30T06:46:27Z</dcterms:modified>
</cp:coreProperties>
</file>