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5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5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6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8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8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0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0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8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0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6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9116D-A234-46FD-9612-89C918F77AB3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152F-5021-499D-84A9-EDA489F0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Inj. installation schedule July ’14 : Gun start July 21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6172200" cy="556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Interlock doors : 1.-3.7.</a:t>
            </a:r>
          </a:p>
          <a:p>
            <a:r>
              <a:rPr lang="en-US" sz="2000" dirty="0" smtClean="0"/>
              <a:t>Finalizing pers. Interlock : 2.7.-14.7.</a:t>
            </a:r>
          </a:p>
          <a:p>
            <a:r>
              <a:rPr lang="en-US" sz="2000" dirty="0" smtClean="0"/>
              <a:t>Interlock tests : 15.7. – 17.7.</a:t>
            </a:r>
          </a:p>
          <a:p>
            <a:endParaRPr lang="en-US" sz="2000" dirty="0"/>
          </a:p>
          <a:p>
            <a:r>
              <a:rPr lang="en-US" sz="2000" dirty="0" smtClean="0"/>
              <a:t>Prepare RF for 3 bar : 1.7. – 11.7.</a:t>
            </a:r>
          </a:p>
          <a:p>
            <a:endParaRPr lang="en-US" sz="2000" dirty="0"/>
          </a:p>
          <a:p>
            <a:r>
              <a:rPr lang="en-US" sz="2000" dirty="0" smtClean="0"/>
              <a:t>Installation injector dump : 8.7.-9.7.</a:t>
            </a:r>
          </a:p>
          <a:p>
            <a:endParaRPr lang="en-US" sz="2000" dirty="0"/>
          </a:p>
          <a:p>
            <a:r>
              <a:rPr lang="en-US" sz="2000" dirty="0" smtClean="0"/>
              <a:t>Closing fire walls : 30.6.-3.7.</a:t>
            </a:r>
          </a:p>
          <a:p>
            <a:r>
              <a:rPr lang="en-US" sz="2000" dirty="0" smtClean="0"/>
              <a:t>Cleaning UG7 : 4.7.-7.7.</a:t>
            </a:r>
            <a:endParaRPr lang="en-US" sz="2000" dirty="0"/>
          </a:p>
          <a:p>
            <a:r>
              <a:rPr lang="en-US" sz="2000" dirty="0" smtClean="0"/>
              <a:t>Vacuum installation : 8.7.-16.7.  = 7d ?</a:t>
            </a:r>
          </a:p>
          <a:p>
            <a:r>
              <a:rPr lang="en-US" sz="2000" dirty="0" smtClean="0"/>
              <a:t>Electronics installation and test: 7.7. – 15.7.</a:t>
            </a:r>
          </a:p>
          <a:p>
            <a:r>
              <a:rPr lang="en-US" sz="2000" dirty="0" smtClean="0"/>
              <a:t>MPS installation  and  test: 18.7.</a:t>
            </a:r>
          </a:p>
          <a:p>
            <a:endParaRPr lang="en-US" sz="2000" dirty="0"/>
          </a:p>
          <a:p>
            <a:r>
              <a:rPr lang="en-US" sz="2000" dirty="0" smtClean="0"/>
              <a:t>Girder supports installation : ?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0" y="990600"/>
            <a:ext cx="2038635" cy="202910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010400" y="238903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75120" y="32004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:</a:t>
            </a:r>
          </a:p>
          <a:p>
            <a:r>
              <a:rPr lang="en-US" dirty="0" smtClean="0"/>
              <a:t>Start with test of RF, LLRF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4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Installation phases, best guess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Phase 1 : ~ 2-3 weeks, late August – early September</a:t>
            </a:r>
          </a:p>
          <a:p>
            <a:pPr lvl="1"/>
            <a:r>
              <a:rPr lang="en-US" sz="2000" dirty="0" err="1" smtClean="0"/>
              <a:t>Cryo</a:t>
            </a:r>
            <a:r>
              <a:rPr lang="en-US" sz="2000" dirty="0" smtClean="0"/>
              <a:t> installation warm pipes XSE shaft </a:t>
            </a:r>
          </a:p>
          <a:p>
            <a:pPr lvl="1"/>
            <a:r>
              <a:rPr lang="en-US" sz="2000" dirty="0" smtClean="0"/>
              <a:t>Girder supports</a:t>
            </a:r>
          </a:p>
          <a:p>
            <a:pPr lvl="1"/>
            <a:r>
              <a:rPr lang="en-US" sz="2000" dirty="0" smtClean="0"/>
              <a:t>Girder 1, 5, 4, 3</a:t>
            </a:r>
          </a:p>
          <a:p>
            <a:r>
              <a:rPr lang="en-US" sz="2400" dirty="0" smtClean="0"/>
              <a:t>Phase 2 : ~ 2 weeks , late October</a:t>
            </a:r>
          </a:p>
          <a:p>
            <a:pPr lvl="1"/>
            <a:r>
              <a:rPr lang="en-US" sz="2000" dirty="0" smtClean="0"/>
              <a:t>Laser </a:t>
            </a:r>
            <a:r>
              <a:rPr lang="en-US" sz="2000" dirty="0" err="1" smtClean="0"/>
              <a:t>beamlines</a:t>
            </a:r>
            <a:r>
              <a:rPr lang="en-US" sz="2000" dirty="0" smtClean="0"/>
              <a:t> XTIN shaft</a:t>
            </a:r>
          </a:p>
          <a:p>
            <a:pPr lvl="1"/>
            <a:r>
              <a:rPr lang="en-US" sz="2000" dirty="0" smtClean="0"/>
              <a:t>Girder 2 (TDS), BB and steel girder</a:t>
            </a:r>
          </a:p>
          <a:p>
            <a:r>
              <a:rPr lang="en-US" sz="2400" dirty="0" smtClean="0"/>
              <a:t>Phase 3 : ~ 1 week, November </a:t>
            </a:r>
          </a:p>
          <a:p>
            <a:pPr lvl="1"/>
            <a:r>
              <a:rPr lang="en-US" sz="2000" dirty="0" err="1" smtClean="0"/>
              <a:t>Cryo</a:t>
            </a:r>
            <a:r>
              <a:rPr lang="en-US" sz="2000" dirty="0" smtClean="0"/>
              <a:t> transfer line XSE shaft</a:t>
            </a:r>
          </a:p>
          <a:p>
            <a:r>
              <a:rPr lang="en-US" sz="2400" dirty="0" smtClean="0"/>
              <a:t>Phase 4 : ~ 12 weeks, March – May 2015</a:t>
            </a:r>
          </a:p>
          <a:p>
            <a:pPr lvl="1"/>
            <a:r>
              <a:rPr lang="en-US" sz="2000" dirty="0" smtClean="0"/>
              <a:t>Installation of modules</a:t>
            </a:r>
          </a:p>
          <a:p>
            <a:pPr lvl="1"/>
            <a:r>
              <a:rPr lang="en-US" sz="2000" dirty="0" smtClean="0"/>
              <a:t>Installation and testing of electronics ( if not done already )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281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Inj. installation schedule July ’14 : Gun start July 21st </vt:lpstr>
      <vt:lpstr>Installation phases, best guess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Injector schedule July ’14 : start July 21st</dc:title>
  <dc:creator>Brinker, Frank</dc:creator>
  <cp:lastModifiedBy>Brinker, Frank</cp:lastModifiedBy>
  <cp:revision>6</cp:revision>
  <dcterms:created xsi:type="dcterms:W3CDTF">2014-06-26T20:19:37Z</dcterms:created>
  <dcterms:modified xsi:type="dcterms:W3CDTF">2014-06-26T21:18:26Z</dcterms:modified>
</cp:coreProperties>
</file>