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5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8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8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7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0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1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0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5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7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43396-8674-AC4C-8F1C-2AF21971C369}" type="datetimeFigureOut">
              <a:rPr lang="en-US" smtClean="0"/>
              <a:t>01/07/2014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777E6-E6ED-924A-A9BB-FF063164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5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Passive pixels</a:t>
            </a:r>
          </a:p>
          <a:p>
            <a:pPr lvl="1"/>
            <a:r>
              <a:rPr lang="en-US" dirty="0" smtClean="0"/>
              <a:t>C-V measurements on probe station, ~50-100nF</a:t>
            </a:r>
          </a:p>
          <a:p>
            <a:pPr lvl="1"/>
            <a:r>
              <a:rPr lang="en-US" dirty="0" smtClean="0"/>
              <a:t>Measure signal using external fast amplifier?</a:t>
            </a:r>
          </a:p>
          <a:p>
            <a:r>
              <a:rPr lang="en-US" dirty="0" smtClean="0"/>
              <a:t>Large area passive pixel array</a:t>
            </a:r>
          </a:p>
          <a:p>
            <a:pPr lvl="1"/>
            <a:r>
              <a:rPr lang="en-US" dirty="0" smtClean="0"/>
              <a:t>Measure signals using external fast amplifier </a:t>
            </a:r>
          </a:p>
          <a:p>
            <a:r>
              <a:rPr lang="en-US" dirty="0" smtClean="0"/>
              <a:t>Active pixel array</a:t>
            </a:r>
          </a:p>
          <a:p>
            <a:pPr lvl="1"/>
            <a:r>
              <a:rPr lang="en-US" dirty="0" smtClean="0"/>
              <a:t>Measure on scope response to sources</a:t>
            </a:r>
            <a:endParaRPr lang="en-US" dirty="0"/>
          </a:p>
          <a:p>
            <a:pPr lvl="1"/>
            <a:r>
              <a:rPr lang="en-US" dirty="0" err="1" smtClean="0"/>
              <a:t>Pulseshape</a:t>
            </a:r>
            <a:r>
              <a:rPr lang="en-US" dirty="0"/>
              <a:t> </a:t>
            </a:r>
            <a:r>
              <a:rPr lang="en-US" dirty="0" smtClean="0"/>
              <a:t>and pulse height</a:t>
            </a:r>
          </a:p>
          <a:p>
            <a:pPr lvl="1"/>
            <a:r>
              <a:rPr lang="en-US" dirty="0" smtClean="0"/>
              <a:t>Cannot measure x-talk</a:t>
            </a:r>
          </a:p>
          <a:p>
            <a:pPr lvl="1"/>
            <a:r>
              <a:rPr lang="en-US" dirty="0" smtClean="0"/>
              <a:t>Experience with </a:t>
            </a:r>
            <a:r>
              <a:rPr lang="en-US" dirty="0" err="1" smtClean="0"/>
              <a:t>Alibava</a:t>
            </a:r>
            <a:r>
              <a:rPr lang="en-US" dirty="0" smtClean="0"/>
              <a:t> system is not good</a:t>
            </a:r>
          </a:p>
          <a:p>
            <a:r>
              <a:rPr lang="en-US" dirty="0" smtClean="0"/>
              <a:t>Design of PCB</a:t>
            </a:r>
          </a:p>
        </p:txBody>
      </p:sp>
    </p:spTree>
    <p:extLst>
      <p:ext uri="{BB962C8B-B14F-4D97-AF65-F5344CB8AC3E}">
        <p14:creationId xmlns:p14="http://schemas.microsoft.com/office/powerpoint/2010/main" val="137945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61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Testing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Craig Buttar</dc:creator>
  <cp:lastModifiedBy>Craig Buttar</cp:lastModifiedBy>
  <cp:revision>2</cp:revision>
  <dcterms:created xsi:type="dcterms:W3CDTF">2014-07-01T14:53:43Z</dcterms:created>
  <dcterms:modified xsi:type="dcterms:W3CDTF">2014-07-01T15:04:24Z</dcterms:modified>
</cp:coreProperties>
</file>