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99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E875-8852-4208-B3E0-ABE967673854}" type="datetimeFigureOut">
              <a:rPr lang="en-GB" smtClean="0"/>
              <a:t>22/07/2014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2C572-EC0C-4A63-9AC1-76D7E698E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18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E875-8852-4208-B3E0-ABE967673854}" type="datetimeFigureOut">
              <a:rPr lang="en-GB" smtClean="0"/>
              <a:t>22/07/2014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2C572-EC0C-4A63-9AC1-76D7E698E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1610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E875-8852-4208-B3E0-ABE967673854}" type="datetimeFigureOut">
              <a:rPr lang="en-GB" smtClean="0"/>
              <a:t>22/07/2014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2C572-EC0C-4A63-9AC1-76D7E698E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266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E875-8852-4208-B3E0-ABE967673854}" type="datetimeFigureOut">
              <a:rPr lang="en-GB" smtClean="0"/>
              <a:t>22/07/2014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2C572-EC0C-4A63-9AC1-76D7E698E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52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E875-8852-4208-B3E0-ABE967673854}" type="datetimeFigureOut">
              <a:rPr lang="en-GB" smtClean="0"/>
              <a:t>22/07/2014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2C572-EC0C-4A63-9AC1-76D7E698E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46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E875-8852-4208-B3E0-ABE967673854}" type="datetimeFigureOut">
              <a:rPr lang="en-GB" smtClean="0"/>
              <a:t>22/07/2014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2C572-EC0C-4A63-9AC1-76D7E698E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3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E875-8852-4208-B3E0-ABE967673854}" type="datetimeFigureOut">
              <a:rPr lang="en-GB" smtClean="0"/>
              <a:t>22/07/2014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2C572-EC0C-4A63-9AC1-76D7E698E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04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E875-8852-4208-B3E0-ABE967673854}" type="datetimeFigureOut">
              <a:rPr lang="en-GB" smtClean="0"/>
              <a:t>22/07/2014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2C572-EC0C-4A63-9AC1-76D7E698E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13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E875-8852-4208-B3E0-ABE967673854}" type="datetimeFigureOut">
              <a:rPr lang="en-GB" smtClean="0"/>
              <a:t>22/07/2014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2C572-EC0C-4A63-9AC1-76D7E698E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613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E875-8852-4208-B3E0-ABE967673854}" type="datetimeFigureOut">
              <a:rPr lang="en-GB" smtClean="0"/>
              <a:t>22/07/2014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2C572-EC0C-4A63-9AC1-76D7E698E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7962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E875-8852-4208-B3E0-ABE967673854}" type="datetimeFigureOut">
              <a:rPr lang="en-GB" smtClean="0"/>
              <a:t>22/07/2014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2C572-EC0C-4A63-9AC1-76D7E698E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447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CE875-8852-4208-B3E0-ABE967673854}" type="datetimeFigureOut">
              <a:rPr lang="en-GB" smtClean="0"/>
              <a:t>22/07/2014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2C572-EC0C-4A63-9AC1-76D7E698E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051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764704"/>
            <a:ext cx="7704856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1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Department of Physics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2014-07-22T11:37:26Z</dcterms:created>
  <dcterms:modified xsi:type="dcterms:W3CDTF">2014-07-22T11:38:17Z</dcterms:modified>
</cp:coreProperties>
</file>