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60" r:id="rId5"/>
    <p:sldId id="262" r:id="rId6"/>
    <p:sldId id="259" r:id="rId7"/>
    <p:sldId id="261" r:id="rId8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BBCCC7-A61C-4543-8F78-711043E99D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5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6662FC-CA82-450F-9F19-5ACDFDBB1B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862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70413"/>
            <a:ext cx="1187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0032"/>
            <a:ext cx="7488238" cy="378619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2" y="735807"/>
            <a:ext cx="7561263" cy="70127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9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0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250032"/>
            <a:ext cx="2057400" cy="4095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50032"/>
            <a:ext cx="6019800" cy="40957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8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67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60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95131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95131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28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5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70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95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0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50825"/>
            <a:ext cx="7127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50913"/>
            <a:ext cx="8229600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  <a:p>
            <a:pPr lvl="0"/>
            <a:endParaRPr lang="de-DE" alt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49238"/>
            <a:ext cx="12049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4840288"/>
            <a:ext cx="57626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E2CFB9D-2C89-4AB3-9E38-D4B189C0AB22}" type="slidenum">
              <a:rPr lang="de-DE" sz="1100" b="1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100" b="1" smtClean="0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4840288"/>
            <a:ext cx="936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08.10.2014</a:t>
            </a: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6300788" y="4840288"/>
            <a:ext cx="28082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Fabian Rigoll – DLCL </a:t>
            </a:r>
            <a:r>
              <a:rPr lang="de-DE" sz="1100" dirty="0" err="1" smtClean="0">
                <a:solidFill>
                  <a:schemeClr val="bg1"/>
                </a:solidFill>
              </a:rPr>
              <a:t>Energy</a:t>
            </a:r>
            <a:endParaRPr lang="de-DE" sz="11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0825"/>
            <a:ext cx="7488238" cy="377825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DLCL Energy – Topical </a:t>
            </a:r>
            <a:r>
              <a:rPr lang="en-US" altLang="de-DE" smtClean="0"/>
              <a:t>Meeting </a:t>
            </a:r>
            <a:r>
              <a:rPr lang="en-US" altLang="de-DE" smtClean="0"/>
              <a:t>on Meta </a:t>
            </a:r>
            <a:r>
              <a:rPr lang="en-US" altLang="de-DE" dirty="0" smtClean="0"/>
              <a:t>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736600"/>
            <a:ext cx="7561263" cy="700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 sz="2000" b="1" dirty="0" smtClean="0"/>
              <a:t>LSDMA All Hands Meeting October 2014</a:t>
            </a:r>
            <a:endParaRPr lang="en-US" altLang="de-DE" sz="2000" dirty="0" smtClean="0"/>
          </a:p>
        </p:txBody>
      </p:sp>
      <p:pic>
        <p:nvPicPr>
          <p:cNvPr id="307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13744"/>
          <a:stretch>
            <a:fillRect/>
          </a:stretch>
        </p:blipFill>
        <p:spPr bwMode="auto">
          <a:xfrm>
            <a:off x="7938" y="2079625"/>
            <a:ext cx="9144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Beruflich\Projektarbeit\LSDMA\AHM\2014-10\Sources\plugwise_s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6196"/>
            <a:ext cx="91481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950913"/>
            <a:ext cx="4103687" cy="3395662"/>
          </a:xfrm>
        </p:spPr>
        <p:txBody>
          <a:bodyPr/>
          <a:lstStyle/>
          <a:p>
            <a:r>
              <a:rPr lang="en-US" dirty="0" smtClean="0"/>
              <a:t>Households are equipped with smart plugs (“circles”)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Energy consumption is measured and recorded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is collected by a Raspberry Pi and sent to an external, central storage (via SCP)</a:t>
            </a:r>
          </a:p>
        </p:txBody>
      </p:sp>
      <p:pic>
        <p:nvPicPr>
          <p:cNvPr id="1030" name="Picture 6" descr="D:\Beruflich\Projektarbeit\LSDMA\AHM\2014-10\Sources\homebas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05916"/>
            <a:ext cx="270566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Beruflich\Projektarbeit\LSDMA\AHM\2014-10\Sources\35-header-2b6be11fcb2040bc1991659061fed189-plugwis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2509017" cy="14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Beruflich\Projektarbeit\LSDMA\AHM\2014-10\Sources\Raspi_Colour_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35" y="3435846"/>
            <a:ext cx="83628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Beruflich\Projektarbeit\LSDMA\AHM\2014-10\Sources\attach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68179"/>
            <a:ext cx="743446" cy="7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5034420" y="383189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7183309" y="385405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7740352" y="3975411"/>
            <a:ext cx="792088" cy="2603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740352" y="3867461"/>
            <a:ext cx="792088" cy="2603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747357" y="3759820"/>
            <a:ext cx="792088" cy="2603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747357" y="3651870"/>
            <a:ext cx="792088" cy="2603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4423630"/>
            <a:ext cx="2484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/>
                </a:solidFill>
              </a:rPr>
              <a:t>Images: </a:t>
            </a:r>
            <a:r>
              <a:rPr lang="en-US" sz="800" dirty="0" err="1" smtClean="0">
                <a:solidFill>
                  <a:schemeClr val="bg2"/>
                </a:solidFill>
              </a:rPr>
              <a:t>Plugwise</a:t>
            </a:r>
            <a:r>
              <a:rPr lang="en-US" sz="800" dirty="0" smtClean="0">
                <a:solidFill>
                  <a:schemeClr val="bg2"/>
                </a:solidFill>
              </a:rPr>
              <a:t>, Raspberry Pi Foundation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Data Meta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household may use up to 9 circles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circle has a unique ID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IDs are mapped to devices</a:t>
            </a:r>
            <a:endParaRPr lang="en-US" dirty="0"/>
          </a:p>
        </p:txBody>
      </p:sp>
      <p:pic>
        <p:nvPicPr>
          <p:cNvPr id="2050" name="Picture 2" descr="D:\Beruflich\Projektarbeit\LSDMA\AHM\2014-10\Sources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8004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links und rechts 4"/>
          <p:cNvSpPr/>
          <p:nvPr/>
        </p:nvSpPr>
        <p:spPr>
          <a:xfrm>
            <a:off x="3995936" y="3435846"/>
            <a:ext cx="64807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0621"/>
            <a:ext cx="862406" cy="125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Data – Washing Machine</a:t>
            </a:r>
            <a:endParaRPr lang="en-US" dirty="0"/>
          </a:p>
        </p:txBody>
      </p:sp>
      <p:pic>
        <p:nvPicPr>
          <p:cNvPr id="3074" name="Picture 2" descr="D:\Beruflich\Projektarbeit\LSDMA\AHM\2014-10\Sources\heizung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3646"/>
            <a:ext cx="8640960" cy="3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eruflich\Projektarbeit\LSDMA\AHM\2014-10\Sources\heizung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7534"/>
            <a:ext cx="54951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Data – Derived Data (Washing Machine)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56176" y="771550"/>
            <a:ext cx="2880320" cy="3744416"/>
          </a:xfrm>
        </p:spPr>
        <p:txBody>
          <a:bodyPr/>
          <a:lstStyle/>
          <a:p>
            <a:r>
              <a:rPr lang="en-US" dirty="0" smtClean="0"/>
              <a:t>Derived data can be created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data must be mapped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Meter Data </a:t>
            </a:r>
            <a:r>
              <a:rPr lang="de-DE" dirty="0" err="1" smtClean="0"/>
              <a:t>Meta</a:t>
            </a:r>
            <a:r>
              <a:rPr lang="de-DE" dirty="0" smtClean="0"/>
              <a:t> Data Mix-</a:t>
            </a:r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950913"/>
            <a:ext cx="4247703" cy="3395662"/>
          </a:xfrm>
        </p:spPr>
        <p:txBody>
          <a:bodyPr/>
          <a:lstStyle/>
          <a:p>
            <a:r>
              <a:rPr lang="en-US" dirty="0" smtClean="0"/>
              <a:t>People are curious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	plugs are used to measure 	other devices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However, IDs are not (yet) remapped automatically (and most of the time not even manually)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	Same ID, different device!</a:t>
            </a:r>
            <a:endParaRPr lang="en-US" dirty="0"/>
          </a:p>
        </p:txBody>
      </p:sp>
      <p:pic>
        <p:nvPicPr>
          <p:cNvPr id="4" name="Picture 2" descr="D:\Beruflich\Projektarbeit\LSDMA\AHM\2014-10\Sources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781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links und rechts 4"/>
          <p:cNvSpPr/>
          <p:nvPr/>
        </p:nvSpPr>
        <p:spPr>
          <a:xfrm>
            <a:off x="6156176" y="2173616"/>
            <a:ext cx="64807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60833"/>
            <a:ext cx="862406" cy="125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01" y="1742426"/>
            <a:ext cx="933092" cy="13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027539" y="2155054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0" dirty="0" smtClean="0">
                <a:solidFill>
                  <a:srgbClr val="FF0000"/>
                </a:solidFill>
              </a:rPr>
              <a:t>X</a:t>
            </a:r>
            <a:endParaRPr lang="de-DE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Data and Energy Consumption Profiles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work in progress!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 energy profiles (actual use vs. base load)</a:t>
            </a:r>
          </a:p>
          <a:p>
            <a:r>
              <a:rPr lang="en-US" dirty="0" smtClean="0"/>
              <a:t>Extract properties of energy profiles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Power (min, max, average)</a:t>
            </a:r>
          </a:p>
          <a:p>
            <a:pPr lvl="1"/>
            <a:r>
              <a:rPr lang="en-US" dirty="0" smtClean="0"/>
              <a:t>Energy consumed</a:t>
            </a:r>
          </a:p>
          <a:p>
            <a:pPr lvl="1"/>
            <a:r>
              <a:rPr lang="en-US" dirty="0" smtClean="0"/>
              <a:t>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Try to map them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Bildschirmpräsentation (16:9)</PresentationFormat>
  <Paragraphs>29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Standarddesign</vt:lpstr>
      <vt:lpstr>DLCL Energy – Topical Meeting on Meta Data</vt:lpstr>
      <vt:lpstr>Motivation</vt:lpstr>
      <vt:lpstr>Meter Data Meta Data</vt:lpstr>
      <vt:lpstr>Meter Data – Washing Machine</vt:lpstr>
      <vt:lpstr>Meter Data – Derived Data (Washing Machine)</vt:lpstr>
      <vt:lpstr>Meter Data Meta Data Mix-Up</vt:lpstr>
      <vt:lpstr>Meta Data and Energy Consumption Profiles</vt:lpstr>
    </vt:vector>
  </TitlesOfParts>
  <Company>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DLCL Energy</dc:title>
  <dc:creator>Rigoll</dc:creator>
  <cp:lastModifiedBy>Fabian Rigoll</cp:lastModifiedBy>
  <cp:revision>73</cp:revision>
  <dcterms:created xsi:type="dcterms:W3CDTF">2012-03-14T13:25:35Z</dcterms:created>
  <dcterms:modified xsi:type="dcterms:W3CDTF">2014-10-08T04:55:03Z</dcterms:modified>
</cp:coreProperties>
</file>