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>
      <p:cViewPr>
        <p:scale>
          <a:sx n="74" d="100"/>
          <a:sy n="74" d="100"/>
        </p:scale>
        <p:origin x="-470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43481-1952-41BD-96B5-D490DF68E38F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42B1B-9228-451A-ADE1-38CE5F01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4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248FF-081A-48CD-B4FE-C5ADB872272B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18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6FC5-5D21-43FB-9A31-155D5A989CF1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61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30D5-005E-4903-B717-CBFA0EF8FB28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6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5CA6-C0E8-446C-8708-FAB4B60D31ED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5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7F47-164E-4211-B91A-9661F5493BAE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4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6C31-14D5-4BDF-9919-5BE7BC7D57FF}" type="datetime1">
              <a:rPr lang="en-GB" smtClean="0"/>
              <a:t>04/08/2014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40E4-645A-4FA3-B808-DF61CC58541A}" type="datetime1">
              <a:rPr lang="en-GB" smtClean="0"/>
              <a:t>04/08/2014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4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68A-97B2-4D24-BDA2-8252C6A82A0A}" type="datetime1">
              <a:rPr lang="en-GB" smtClean="0"/>
              <a:t>04/08/2014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15E2-4528-4EBA-9FD0-538C62800D8E}" type="datetime1">
              <a:rPr lang="en-GB" smtClean="0"/>
              <a:t>04/08/2014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1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A641-4ACB-4AA3-AC8B-75F4F0D3B607}" type="datetime1">
              <a:rPr lang="en-GB" smtClean="0"/>
              <a:t>04/08/2014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96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2307-E771-488D-B430-A9C09046401F}" type="datetime1">
              <a:rPr lang="en-GB" smtClean="0"/>
              <a:t>04/08/2014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4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B143-7EEE-45F4-9650-AC483A40CBFD}" type="datetime1">
              <a:rPr lang="en-GB" smtClean="0"/>
              <a:t>04/08/2014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HV/R-CMOS general mtg, 2014/08/05, V. Fadeyev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2C572-EC0C-4A63-9AC1-76D7E698E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5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819" y="548680"/>
            <a:ext cx="83016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AMS submission design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We are converging: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 the end of last week we had prototype passive cells and amplifier design.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plan is to: a) place things in the design, b) integrate the two for the active pixels, c) place </a:t>
            </a:r>
            <a:r>
              <a:rPr lang="en-US" sz="2400" dirty="0" smtClean="0"/>
              <a:t>transistor structures, d</a:t>
            </a:r>
            <a:r>
              <a:rPr lang="en-US" sz="2400" dirty="0" smtClean="0"/>
              <a:t>) run DRC checks by Thursday this week.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(Just so that we have time to give the design to CERN for the   submission on Monday.)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      Right now is very busy time.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464024" cy="365125"/>
          </a:xfrm>
        </p:spPr>
        <p:txBody>
          <a:bodyPr/>
          <a:lstStyle/>
          <a:p>
            <a:r>
              <a:rPr lang="en-GB" dirty="0" smtClean="0"/>
              <a:t>HV/R-CMOS general </a:t>
            </a:r>
            <a:r>
              <a:rPr lang="en-GB" dirty="0" err="1" smtClean="0"/>
              <a:t>mtg</a:t>
            </a:r>
            <a:r>
              <a:rPr lang="en-GB" dirty="0" smtClean="0"/>
              <a:t>, 2014/08/05, V. </a:t>
            </a:r>
            <a:r>
              <a:rPr lang="en-GB" dirty="0" err="1" smtClean="0"/>
              <a:t>Fadeyev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819" y="404664"/>
            <a:ext cx="621058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Latest design changes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changed from 50V tolerances that Ivan had to 120 V tolerances. This changed some design rules. In particular: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the max active area fraction became less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Inadequate space (width) for the amplifier placement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 We relaxed the pitch from 40 um to 45 um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are concerned that the performance of the device conforming to DRC rules is sub-optimal. Additional test structures are implemented to verify that: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Pixel array with narrower guard ring</a:t>
            </a:r>
            <a:r>
              <a:rPr lang="en-US" dirty="0"/>
              <a:t> </a:t>
            </a:r>
            <a:r>
              <a:rPr lang="en-US" dirty="0" smtClean="0"/>
              <a:t>(violates DRC)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Pixel array without “internal” guard ring, only “external” one (violates DRC)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Pixel array with separate nets for “internal” and “external” GR.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per I. </a:t>
            </a:r>
            <a:r>
              <a:rPr lang="en-US" dirty="0" err="1" smtClean="0"/>
              <a:t>Mandic’s</a:t>
            </a:r>
            <a:r>
              <a:rPr lang="en-US" dirty="0" smtClean="0"/>
              <a:t> request, there will be 2 additional passive structures near corners of the device for laser-TCT measurements.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464024" cy="365125"/>
          </a:xfrm>
        </p:spPr>
        <p:txBody>
          <a:bodyPr/>
          <a:lstStyle/>
          <a:p>
            <a:r>
              <a:rPr lang="en-GB" dirty="0" smtClean="0"/>
              <a:t>HV/R-CMOS general </a:t>
            </a:r>
            <a:r>
              <a:rPr lang="en-GB" dirty="0" err="1" smtClean="0"/>
              <a:t>mtg</a:t>
            </a:r>
            <a:r>
              <a:rPr lang="en-GB" dirty="0" smtClean="0"/>
              <a:t>, 2014/08/05, V. </a:t>
            </a:r>
            <a:r>
              <a:rPr lang="en-GB" dirty="0" err="1" smtClean="0"/>
              <a:t>Fadeyev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C572-EC0C-4A63-9AC1-76D7E698E100}" type="slidenum">
              <a:rPr lang="en-GB" smtClean="0"/>
              <a:t>2</a:t>
            </a:fld>
            <a:endParaRPr lang="en-GB"/>
          </a:p>
        </p:txBody>
      </p:sp>
      <p:pic>
        <p:nvPicPr>
          <p:cNvPr id="1026" name="Picture 2" descr="C:\Users\VF\Desktop\Work\LabWork\ATLAS_CMOS\Mtg-general_2014-08-05\Sketches - Page 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403" y="3005120"/>
            <a:ext cx="2381923" cy="347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5724128" y="5229200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79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254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VF</cp:lastModifiedBy>
  <cp:revision>6</cp:revision>
  <dcterms:created xsi:type="dcterms:W3CDTF">2014-07-22T11:37:26Z</dcterms:created>
  <dcterms:modified xsi:type="dcterms:W3CDTF">2014-08-05T03:51:38Z</dcterms:modified>
</cp:coreProperties>
</file>