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3.png" ContentType="image/png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8/5/14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653F78D-D550-4242-A58A-FE92D51C64B9}" type="slidenum">
              <a:rPr lang="en-US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507600" y="1412640"/>
            <a:ext cx="8368920" cy="30164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Urgent matters: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State of Tower Jazz design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State of AMS design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Financial agreements to pay for the submissions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How was TJ submitted?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CERN help to submit AMS test chip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(Do we need to be prepared to submit through Heidleberg?)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rcRect l="21911" t="22106" r="20954" b="17411"/>
          <a:stretch>
            <a:fillRect/>
          </a:stretch>
        </p:blipFill>
        <p:spPr>
          <a:xfrm>
            <a:off x="596160" y="844560"/>
            <a:ext cx="7951680" cy="4627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