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88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8/5/14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653F78D-D550-4242-A58A-FE92D51C64B9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507600" y="1412640"/>
            <a:ext cx="8368920" cy="3016440"/>
          </a:xfrm>
          <a:prstGeom prst="rect">
            <a:avLst/>
          </a:prstGeom>
          <a:noFill/>
          <a:ln>
            <a:noFill/>
          </a:ln>
        </p:spPr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lang="en-US" sz="2400">
                <a:solidFill>
                  <a:srgbClr val="000000"/>
                </a:solidFill>
                <a:latin typeface="Calibri"/>
              </a:rPr>
              <a:t>Urgent matters: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State of Tower Jazz design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State of AMS design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Financial agreements to pay for the submissions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How was TJ submitted?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CERN help to submit AMS test chip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(Do we need to be prepared to submit through Heidleberg?)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rcRect l="21911" t="22106" r="20954" b="17411"/>
          <a:stretch>
            <a:fillRect/>
          </a:stretch>
        </p:blipFill>
        <p:spPr>
          <a:xfrm>
            <a:off x="596160" y="844560"/>
            <a:ext cx="7951680" cy="46274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