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7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8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47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5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3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4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8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98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6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D2BE-C31F-48EF-8F68-2FB5153B4A1A}" type="datetimeFigureOut">
              <a:rPr lang="en-GB" smtClean="0"/>
              <a:t>02/09/2014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83B28-9620-4858-BD47-35A7CE31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8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03627"/>
              </p:ext>
            </p:extLst>
          </p:nvPr>
        </p:nvGraphicFramePr>
        <p:xfrm>
          <a:off x="1259632" y="836712"/>
          <a:ext cx="5878830" cy="1826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985"/>
                <a:gridCol w="3875405"/>
                <a:gridCol w="8534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Action on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Action 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By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Richard, Steve, Ingrid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Talk to Steve about CERN agreement over shared submissions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19/08/14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Craig, Marcel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Produce document showing tests, irradiations and schedule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Renato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Check Purchase Order Arrangements  with Tower-Jazz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Alex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Check Purchase Order Arrangements  with AMS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Check with ALICE concerning Tower submissions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Communication between Groups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Richard, Marcel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Invite I. Peric to introduce MAPSIBO board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Ivan Peric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Report on Price/Timescale for ordering additional chips from AMS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19/08/2014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1909"/>
              </p:ext>
            </p:extLst>
          </p:nvPr>
        </p:nvGraphicFramePr>
        <p:xfrm>
          <a:off x="1645374" y="4797152"/>
          <a:ext cx="5868670" cy="1644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4270"/>
                <a:gridCol w="3870960"/>
                <a:gridCol w="8534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Action on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Action 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By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Ivan Peric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Report on Price/Timescale for ordering additional chips from AMS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05/08/2014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Renato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Fill in HR-CMOS part of the specification document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Renato et al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To look into adding test transistors and passives to TJ chip design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Alex, Vitaliy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Call a meeting about “architectural” submission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26/08/2014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Jaya John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To send a link with Atlys board model number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Marcel (+?)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To finalize the Ivan’s chip distribution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Richard, Marcel, Vitaliy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To finalize the ITK meeting agenda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26/08/2014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3568" y="414908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Arial" pitchFamily="34" charset="0"/>
                <a:ea typeface="Droid Sans Fallback"/>
                <a:cs typeface="Calibri" pitchFamily="34" charset="0"/>
              </a:rPr>
              <a:t>Continuing Actions from Previous Meetings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Arial" pitchFamily="34" charset="0"/>
                <a:ea typeface="Droid Sans Fallback"/>
                <a:cs typeface="Calibri" pitchFamily="34" charset="0"/>
              </a:rPr>
              <a:t>Actions from this Meeting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9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2014-09-02T14:54:35Z</dcterms:created>
  <dcterms:modified xsi:type="dcterms:W3CDTF">2014-09-02T14:55:25Z</dcterms:modified>
</cp:coreProperties>
</file>