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1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01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1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255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2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65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6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4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8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39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73357-98AC-4FDA-A0C9-A07E97521493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752A2-D05E-44ED-81A8-062BDE508367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26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 from </a:t>
            </a:r>
            <a:r>
              <a:rPr lang="en-US" sz="3600" dirty="0" err="1" smtClean="0"/>
              <a:t>J.Branlard</a:t>
            </a:r>
            <a:r>
              <a:rPr lang="en-US" sz="3600" dirty="0" smtClean="0"/>
              <a:t>, July 24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rack </a:t>
            </a:r>
            <a:r>
              <a:rPr lang="en-US" sz="2000" dirty="0"/>
              <a:t>installation and RF cabling is finished in UG7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LLRF </a:t>
            </a:r>
            <a:r>
              <a:rPr lang="en-US" sz="2000" dirty="0"/>
              <a:t>system was fully checked in the lab and is now installed in the racks UG7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LLRF </a:t>
            </a:r>
            <a:r>
              <a:rPr lang="en-US" sz="2000" dirty="0"/>
              <a:t>racks in UG7 are switched on (power is OK, cooling unit is working with cooling water)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To </a:t>
            </a:r>
            <a:r>
              <a:rPr lang="en-US" sz="2000" dirty="0"/>
              <a:t>go further with the commissioning of the LLRF system, the racks in UG5 should be provided with power (hopefully a solution is found next week)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To </a:t>
            </a:r>
            <a:r>
              <a:rPr lang="en-US" sz="2000" dirty="0"/>
              <a:t>be done: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server </a:t>
            </a:r>
            <a:r>
              <a:rPr lang="en-US" sz="2000" dirty="0"/>
              <a:t>adaptation for the LLRF system (1 day)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commissioning </a:t>
            </a:r>
            <a:r>
              <a:rPr lang="en-US" sz="2000" dirty="0"/>
              <a:t>of the LLRF system with server (2-3 days)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dirty="0" smtClean="0"/>
              <a:t>connecting </a:t>
            </a:r>
            <a:r>
              <a:rPr lang="en-US" sz="2000" dirty="0"/>
              <a:t>some cables in UG3 to monitor klystron arm1 and arm2 pickups (1 hour)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We </a:t>
            </a:r>
            <a:r>
              <a:rPr lang="en-US" sz="2000" dirty="0"/>
              <a:t>will need some time with RF (klystron on load or on gun) to fully calibrate the LLRF system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8336195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Bildschirmpräsentation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Summary from J.Branlard, July 24th 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from J.Branlard, July 24th </dc:title>
  <dc:creator>brinker</dc:creator>
  <cp:lastModifiedBy>brinker</cp:lastModifiedBy>
  <cp:revision>1</cp:revision>
  <dcterms:created xsi:type="dcterms:W3CDTF">2014-07-24T15:40:05Z</dcterms:created>
  <dcterms:modified xsi:type="dcterms:W3CDTF">2014-07-24T15:43:17Z</dcterms:modified>
</cp:coreProperties>
</file>