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9" r:id="rId3"/>
    <p:sldId id="270" r:id="rId4"/>
    <p:sldId id="268" r:id="rId5"/>
    <p:sldId id="272" r:id="rId6"/>
    <p:sldId id="279" r:id="rId7"/>
    <p:sldId id="281" r:id="rId8"/>
    <p:sldId id="280" r:id="rId9"/>
    <p:sldId id="282" r:id="rId10"/>
    <p:sldId id="273" r:id="rId11"/>
    <p:sldId id="288" r:id="rId12"/>
    <p:sldId id="287" r:id="rId13"/>
    <p:sldId id="283" r:id="rId14"/>
    <p:sldId id="284" r:id="rId15"/>
    <p:sldId id="286" r:id="rId16"/>
    <p:sldId id="285" r:id="rId17"/>
    <p:sldId id="274" r:id="rId18"/>
    <p:sldId id="289" r:id="rId19"/>
    <p:sldId id="290" r:id="rId20"/>
    <p:sldId id="291" r:id="rId21"/>
    <p:sldId id="292" r:id="rId22"/>
    <p:sldId id="275" r:id="rId23"/>
    <p:sldId id="293" r:id="rId24"/>
    <p:sldId id="294" r:id="rId25"/>
    <p:sldId id="295" r:id="rId26"/>
    <p:sldId id="276" r:id="rId27"/>
    <p:sldId id="296" r:id="rId28"/>
    <p:sldId id="297" r:id="rId29"/>
    <p:sldId id="298" r:id="rId30"/>
    <p:sldId id="299" r:id="rId31"/>
    <p:sldId id="277" r:id="rId32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83C"/>
    <a:srgbClr val="969696"/>
    <a:srgbClr val="143850"/>
    <a:srgbClr val="FF3300"/>
    <a:srgbClr val="FF6600"/>
    <a:srgbClr val="15334F"/>
    <a:srgbClr val="16234E"/>
    <a:srgbClr val="044860"/>
    <a:srgbClr val="003366"/>
    <a:srgbClr val="014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8604" autoAdjust="0"/>
  </p:normalViewPr>
  <p:slideViewPr>
    <p:cSldViewPr>
      <p:cViewPr varScale="1">
        <p:scale>
          <a:sx n="71" d="100"/>
          <a:sy n="71" d="100"/>
        </p:scale>
        <p:origin x="-11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Work\Crab%20Cavity\Crab%20Files\HOM\UK%20HOM%202\S21_7_6_52m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899147880488"/>
          <c:y val="9.7390523552976893E-2"/>
          <c:w val="0.85919911552151895"/>
          <c:h val="0.75824238932409005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Sheet1!$A$14:$A$5014</c:f>
              <c:numCache>
                <c:formatCode>General</c:formatCode>
                <c:ptCount val="5001"/>
                <c:pt idx="0">
                  <c:v>0.01</c:v>
                </c:pt>
                <c:pt idx="1">
                  <c:v>1.0397999999999999E-2</c:v>
                </c:pt>
                <c:pt idx="2">
                  <c:v>1.0796E-2</c:v>
                </c:pt>
                <c:pt idx="3">
                  <c:v>1.1194000000000001E-2</c:v>
                </c:pt>
                <c:pt idx="4">
                  <c:v>1.1592E-2</c:v>
                </c:pt>
                <c:pt idx="5">
                  <c:v>1.1990000000000001E-2</c:v>
                </c:pt>
                <c:pt idx="6">
                  <c:v>1.2388E-2</c:v>
                </c:pt>
                <c:pt idx="7">
                  <c:v>1.2786E-2</c:v>
                </c:pt>
                <c:pt idx="8">
                  <c:v>1.3184E-2</c:v>
                </c:pt>
                <c:pt idx="9">
                  <c:v>1.3582E-2</c:v>
                </c:pt>
                <c:pt idx="10">
                  <c:v>1.3979999999999999E-2</c:v>
                </c:pt>
                <c:pt idx="11">
                  <c:v>1.4378E-2</c:v>
                </c:pt>
                <c:pt idx="12">
                  <c:v>1.4775999999999999E-2</c:v>
                </c:pt>
                <c:pt idx="13">
                  <c:v>1.5174E-2</c:v>
                </c:pt>
                <c:pt idx="14">
                  <c:v>1.5572000000000001E-2</c:v>
                </c:pt>
                <c:pt idx="15">
                  <c:v>1.5970000000000002E-2</c:v>
                </c:pt>
                <c:pt idx="16">
                  <c:v>1.6368000000000001E-2</c:v>
                </c:pt>
                <c:pt idx="17">
                  <c:v>1.6766E-2</c:v>
                </c:pt>
                <c:pt idx="18">
                  <c:v>1.7163999999999999E-2</c:v>
                </c:pt>
                <c:pt idx="19">
                  <c:v>1.7562000000000001E-2</c:v>
                </c:pt>
                <c:pt idx="20">
                  <c:v>1.796E-2</c:v>
                </c:pt>
                <c:pt idx="21">
                  <c:v>1.8357999999999999E-2</c:v>
                </c:pt>
                <c:pt idx="22">
                  <c:v>1.8755999999999998E-2</c:v>
                </c:pt>
                <c:pt idx="23">
                  <c:v>1.9154000000000001E-2</c:v>
                </c:pt>
                <c:pt idx="24">
                  <c:v>1.9552E-2</c:v>
                </c:pt>
                <c:pt idx="25">
                  <c:v>1.9949999999999999E-2</c:v>
                </c:pt>
                <c:pt idx="26">
                  <c:v>2.0348000000000002E-2</c:v>
                </c:pt>
                <c:pt idx="27">
                  <c:v>2.0746000000000001E-2</c:v>
                </c:pt>
                <c:pt idx="28">
                  <c:v>2.1144E-2</c:v>
                </c:pt>
                <c:pt idx="29">
                  <c:v>2.1541999999999999E-2</c:v>
                </c:pt>
                <c:pt idx="30">
                  <c:v>2.1940000000000001E-2</c:v>
                </c:pt>
                <c:pt idx="31">
                  <c:v>2.2338E-2</c:v>
                </c:pt>
                <c:pt idx="32">
                  <c:v>2.2735999999999999E-2</c:v>
                </c:pt>
                <c:pt idx="33">
                  <c:v>2.3133999999999998E-2</c:v>
                </c:pt>
                <c:pt idx="34">
                  <c:v>2.3532000000000001E-2</c:v>
                </c:pt>
                <c:pt idx="35">
                  <c:v>2.393E-2</c:v>
                </c:pt>
                <c:pt idx="36">
                  <c:v>2.4327999999999999E-2</c:v>
                </c:pt>
                <c:pt idx="37">
                  <c:v>2.4726000000000001E-2</c:v>
                </c:pt>
                <c:pt idx="38">
                  <c:v>2.5124E-2</c:v>
                </c:pt>
                <c:pt idx="39">
                  <c:v>2.5522E-2</c:v>
                </c:pt>
                <c:pt idx="40">
                  <c:v>2.5919999999999999E-2</c:v>
                </c:pt>
                <c:pt idx="41">
                  <c:v>2.6318000000000001E-2</c:v>
                </c:pt>
                <c:pt idx="42">
                  <c:v>2.6716E-2</c:v>
                </c:pt>
                <c:pt idx="43">
                  <c:v>2.7113999999999999E-2</c:v>
                </c:pt>
                <c:pt idx="44">
                  <c:v>2.7512000000000002E-2</c:v>
                </c:pt>
                <c:pt idx="45">
                  <c:v>2.7910000000000001E-2</c:v>
                </c:pt>
                <c:pt idx="46">
                  <c:v>2.8308E-2</c:v>
                </c:pt>
                <c:pt idx="47">
                  <c:v>2.8705999999999999E-2</c:v>
                </c:pt>
                <c:pt idx="48">
                  <c:v>2.9104000000000001E-2</c:v>
                </c:pt>
                <c:pt idx="49">
                  <c:v>2.9502E-2</c:v>
                </c:pt>
                <c:pt idx="50">
                  <c:v>2.9899999999999999E-2</c:v>
                </c:pt>
                <c:pt idx="51">
                  <c:v>3.0297999999999999E-2</c:v>
                </c:pt>
                <c:pt idx="52">
                  <c:v>3.0696000000000001E-2</c:v>
                </c:pt>
                <c:pt idx="53">
                  <c:v>3.1094E-2</c:v>
                </c:pt>
                <c:pt idx="54">
                  <c:v>3.1491999999999999E-2</c:v>
                </c:pt>
                <c:pt idx="55">
                  <c:v>3.1890000000000002E-2</c:v>
                </c:pt>
                <c:pt idx="56">
                  <c:v>3.2287999999999997E-2</c:v>
                </c:pt>
                <c:pt idx="57">
                  <c:v>3.2686E-2</c:v>
                </c:pt>
                <c:pt idx="58">
                  <c:v>3.3084000000000002E-2</c:v>
                </c:pt>
                <c:pt idx="59">
                  <c:v>3.3481999999999998E-2</c:v>
                </c:pt>
                <c:pt idx="60">
                  <c:v>3.388E-2</c:v>
                </c:pt>
                <c:pt idx="61">
                  <c:v>3.4278000000000003E-2</c:v>
                </c:pt>
                <c:pt idx="62">
                  <c:v>3.4675999999999998E-2</c:v>
                </c:pt>
                <c:pt idx="63">
                  <c:v>3.5074000000000001E-2</c:v>
                </c:pt>
                <c:pt idx="64">
                  <c:v>3.5471999999999997E-2</c:v>
                </c:pt>
                <c:pt idx="65">
                  <c:v>3.5869999999999999E-2</c:v>
                </c:pt>
                <c:pt idx="66">
                  <c:v>3.6268000000000002E-2</c:v>
                </c:pt>
                <c:pt idx="67">
                  <c:v>3.6665999999999997E-2</c:v>
                </c:pt>
                <c:pt idx="68">
                  <c:v>3.7064E-2</c:v>
                </c:pt>
                <c:pt idx="69">
                  <c:v>3.7462000000000002E-2</c:v>
                </c:pt>
                <c:pt idx="70">
                  <c:v>3.7859999999999998E-2</c:v>
                </c:pt>
                <c:pt idx="71">
                  <c:v>3.8258E-2</c:v>
                </c:pt>
                <c:pt idx="72">
                  <c:v>3.8656000000000003E-2</c:v>
                </c:pt>
                <c:pt idx="73">
                  <c:v>3.9053999999999998E-2</c:v>
                </c:pt>
                <c:pt idx="74">
                  <c:v>3.9452000000000001E-2</c:v>
                </c:pt>
                <c:pt idx="75">
                  <c:v>3.9849999999999997E-2</c:v>
                </c:pt>
                <c:pt idx="76">
                  <c:v>4.0247999999999999E-2</c:v>
                </c:pt>
                <c:pt idx="77">
                  <c:v>4.0646000000000002E-2</c:v>
                </c:pt>
                <c:pt idx="78">
                  <c:v>4.1043999999999997E-2</c:v>
                </c:pt>
                <c:pt idx="79">
                  <c:v>4.1442E-2</c:v>
                </c:pt>
                <c:pt idx="80">
                  <c:v>4.1840000000000002E-2</c:v>
                </c:pt>
                <c:pt idx="81">
                  <c:v>4.2237999999999998E-2</c:v>
                </c:pt>
                <c:pt idx="82">
                  <c:v>4.2636E-2</c:v>
                </c:pt>
                <c:pt idx="83">
                  <c:v>4.3034000000000003E-2</c:v>
                </c:pt>
                <c:pt idx="84">
                  <c:v>4.3431999999999998E-2</c:v>
                </c:pt>
                <c:pt idx="85">
                  <c:v>4.3830000000000001E-2</c:v>
                </c:pt>
                <c:pt idx="86">
                  <c:v>4.4228000000000003E-2</c:v>
                </c:pt>
                <c:pt idx="87">
                  <c:v>4.4625999999999999E-2</c:v>
                </c:pt>
                <c:pt idx="88">
                  <c:v>4.5024000000000002E-2</c:v>
                </c:pt>
                <c:pt idx="89">
                  <c:v>4.5421999999999997E-2</c:v>
                </c:pt>
                <c:pt idx="90">
                  <c:v>4.582E-2</c:v>
                </c:pt>
                <c:pt idx="91">
                  <c:v>4.6218000000000002E-2</c:v>
                </c:pt>
                <c:pt idx="92">
                  <c:v>4.6615999999999998E-2</c:v>
                </c:pt>
                <c:pt idx="93">
                  <c:v>4.7014E-2</c:v>
                </c:pt>
                <c:pt idx="94">
                  <c:v>4.7412000000000003E-2</c:v>
                </c:pt>
                <c:pt idx="95">
                  <c:v>4.7809999999999998E-2</c:v>
                </c:pt>
                <c:pt idx="96">
                  <c:v>4.8208000000000001E-2</c:v>
                </c:pt>
                <c:pt idx="97">
                  <c:v>4.8606000000000003E-2</c:v>
                </c:pt>
                <c:pt idx="98">
                  <c:v>4.9003999999999999E-2</c:v>
                </c:pt>
                <c:pt idx="99">
                  <c:v>4.9402000000000001E-2</c:v>
                </c:pt>
                <c:pt idx="100">
                  <c:v>4.9799999999999997E-2</c:v>
                </c:pt>
                <c:pt idx="101">
                  <c:v>5.0198E-2</c:v>
                </c:pt>
                <c:pt idx="102">
                  <c:v>5.0596000000000002E-2</c:v>
                </c:pt>
                <c:pt idx="103">
                  <c:v>5.0993999999999998E-2</c:v>
                </c:pt>
                <c:pt idx="104">
                  <c:v>5.1392E-2</c:v>
                </c:pt>
                <c:pt idx="105">
                  <c:v>5.1790000000000003E-2</c:v>
                </c:pt>
                <c:pt idx="106">
                  <c:v>5.2187999999999998E-2</c:v>
                </c:pt>
                <c:pt idx="107">
                  <c:v>5.2586000000000001E-2</c:v>
                </c:pt>
                <c:pt idx="108">
                  <c:v>5.2984000000000003E-2</c:v>
                </c:pt>
                <c:pt idx="109">
                  <c:v>5.3381999999999999E-2</c:v>
                </c:pt>
                <c:pt idx="110">
                  <c:v>5.3780000000000001E-2</c:v>
                </c:pt>
                <c:pt idx="111">
                  <c:v>5.4177999999999997E-2</c:v>
                </c:pt>
                <c:pt idx="112">
                  <c:v>5.4576E-2</c:v>
                </c:pt>
                <c:pt idx="113">
                  <c:v>5.4974000000000002E-2</c:v>
                </c:pt>
                <c:pt idx="114">
                  <c:v>5.5371999999999998E-2</c:v>
                </c:pt>
                <c:pt idx="115">
                  <c:v>5.577E-2</c:v>
                </c:pt>
                <c:pt idx="116">
                  <c:v>5.6168000000000003E-2</c:v>
                </c:pt>
                <c:pt idx="117">
                  <c:v>5.6565999999999998E-2</c:v>
                </c:pt>
                <c:pt idx="118">
                  <c:v>5.6964000000000001E-2</c:v>
                </c:pt>
                <c:pt idx="119">
                  <c:v>5.7362000000000003E-2</c:v>
                </c:pt>
                <c:pt idx="120">
                  <c:v>5.7759999999999999E-2</c:v>
                </c:pt>
                <c:pt idx="121">
                  <c:v>5.8158000000000001E-2</c:v>
                </c:pt>
                <c:pt idx="122">
                  <c:v>5.8555999999999997E-2</c:v>
                </c:pt>
                <c:pt idx="123">
                  <c:v>5.8953999999999999E-2</c:v>
                </c:pt>
                <c:pt idx="124">
                  <c:v>5.9352000000000002E-2</c:v>
                </c:pt>
                <c:pt idx="125">
                  <c:v>5.9749999999999998E-2</c:v>
                </c:pt>
                <c:pt idx="126">
                  <c:v>6.0148E-2</c:v>
                </c:pt>
                <c:pt idx="127">
                  <c:v>6.0546000000000003E-2</c:v>
                </c:pt>
                <c:pt idx="128">
                  <c:v>6.0943999999999998E-2</c:v>
                </c:pt>
                <c:pt idx="129">
                  <c:v>6.1342000000000001E-2</c:v>
                </c:pt>
                <c:pt idx="130">
                  <c:v>6.1740000000000003E-2</c:v>
                </c:pt>
                <c:pt idx="131">
                  <c:v>6.2137999999999999E-2</c:v>
                </c:pt>
                <c:pt idx="132">
                  <c:v>6.2535999999999994E-2</c:v>
                </c:pt>
                <c:pt idx="133">
                  <c:v>6.2934000000000004E-2</c:v>
                </c:pt>
                <c:pt idx="134">
                  <c:v>6.3331999999999999E-2</c:v>
                </c:pt>
                <c:pt idx="135">
                  <c:v>6.3729999999999995E-2</c:v>
                </c:pt>
                <c:pt idx="136">
                  <c:v>6.4128000000000004E-2</c:v>
                </c:pt>
                <c:pt idx="137">
                  <c:v>6.4526E-2</c:v>
                </c:pt>
                <c:pt idx="138">
                  <c:v>6.4923999999999996E-2</c:v>
                </c:pt>
                <c:pt idx="139">
                  <c:v>6.5322000000000005E-2</c:v>
                </c:pt>
                <c:pt idx="140">
                  <c:v>6.5720000000000001E-2</c:v>
                </c:pt>
                <c:pt idx="141">
                  <c:v>6.6117999999999996E-2</c:v>
                </c:pt>
                <c:pt idx="142">
                  <c:v>6.6516000000000006E-2</c:v>
                </c:pt>
                <c:pt idx="143">
                  <c:v>6.6914000000000001E-2</c:v>
                </c:pt>
                <c:pt idx="144">
                  <c:v>6.7311999999999997E-2</c:v>
                </c:pt>
                <c:pt idx="145">
                  <c:v>6.7710000000000006E-2</c:v>
                </c:pt>
                <c:pt idx="146">
                  <c:v>6.8108000000000002E-2</c:v>
                </c:pt>
                <c:pt idx="147">
                  <c:v>6.8505999999999997E-2</c:v>
                </c:pt>
                <c:pt idx="148">
                  <c:v>6.8904000000000007E-2</c:v>
                </c:pt>
                <c:pt idx="149">
                  <c:v>6.9302000000000002E-2</c:v>
                </c:pt>
                <c:pt idx="150">
                  <c:v>6.9699999999999998E-2</c:v>
                </c:pt>
                <c:pt idx="151">
                  <c:v>7.0097999999999994E-2</c:v>
                </c:pt>
                <c:pt idx="152">
                  <c:v>7.0496000000000003E-2</c:v>
                </c:pt>
                <c:pt idx="153">
                  <c:v>7.0893999999999999E-2</c:v>
                </c:pt>
                <c:pt idx="154">
                  <c:v>7.1291999999999994E-2</c:v>
                </c:pt>
                <c:pt idx="155">
                  <c:v>7.1690000000000004E-2</c:v>
                </c:pt>
                <c:pt idx="156">
                  <c:v>7.2087999999999999E-2</c:v>
                </c:pt>
                <c:pt idx="157">
                  <c:v>7.2485999999999995E-2</c:v>
                </c:pt>
                <c:pt idx="158">
                  <c:v>7.2884000000000004E-2</c:v>
                </c:pt>
                <c:pt idx="159">
                  <c:v>7.3282E-2</c:v>
                </c:pt>
                <c:pt idx="160">
                  <c:v>7.3679999999999995E-2</c:v>
                </c:pt>
                <c:pt idx="161">
                  <c:v>7.4078000000000005E-2</c:v>
                </c:pt>
                <c:pt idx="162">
                  <c:v>7.4476000000000001E-2</c:v>
                </c:pt>
                <c:pt idx="163">
                  <c:v>7.4873999999999996E-2</c:v>
                </c:pt>
                <c:pt idx="164">
                  <c:v>7.5272000000000006E-2</c:v>
                </c:pt>
                <c:pt idx="165">
                  <c:v>7.5670000000000001E-2</c:v>
                </c:pt>
                <c:pt idx="166">
                  <c:v>7.6067999999999997E-2</c:v>
                </c:pt>
                <c:pt idx="167">
                  <c:v>7.6466000000000006E-2</c:v>
                </c:pt>
                <c:pt idx="168">
                  <c:v>7.6864000000000002E-2</c:v>
                </c:pt>
                <c:pt idx="169">
                  <c:v>7.7261999999999997E-2</c:v>
                </c:pt>
                <c:pt idx="170">
                  <c:v>7.7660000000000007E-2</c:v>
                </c:pt>
                <c:pt idx="171">
                  <c:v>7.8058000000000002E-2</c:v>
                </c:pt>
                <c:pt idx="172">
                  <c:v>7.8455999999999998E-2</c:v>
                </c:pt>
                <c:pt idx="173">
                  <c:v>7.8853999999999994E-2</c:v>
                </c:pt>
                <c:pt idx="174">
                  <c:v>7.9252000000000003E-2</c:v>
                </c:pt>
                <c:pt idx="175">
                  <c:v>7.9649999999999999E-2</c:v>
                </c:pt>
                <c:pt idx="176">
                  <c:v>8.0047999999999994E-2</c:v>
                </c:pt>
                <c:pt idx="177">
                  <c:v>8.0446000000000004E-2</c:v>
                </c:pt>
                <c:pt idx="178">
                  <c:v>8.0843999999999999E-2</c:v>
                </c:pt>
                <c:pt idx="179">
                  <c:v>8.1241999999999995E-2</c:v>
                </c:pt>
                <c:pt idx="180">
                  <c:v>8.1640000000000004E-2</c:v>
                </c:pt>
                <c:pt idx="181">
                  <c:v>8.2038E-2</c:v>
                </c:pt>
                <c:pt idx="182">
                  <c:v>8.2435999999999995E-2</c:v>
                </c:pt>
                <c:pt idx="183">
                  <c:v>8.2834000000000005E-2</c:v>
                </c:pt>
                <c:pt idx="184">
                  <c:v>8.3232E-2</c:v>
                </c:pt>
                <c:pt idx="185">
                  <c:v>8.3629999999999996E-2</c:v>
                </c:pt>
                <c:pt idx="186">
                  <c:v>8.4028000000000005E-2</c:v>
                </c:pt>
                <c:pt idx="187">
                  <c:v>8.4426000000000001E-2</c:v>
                </c:pt>
                <c:pt idx="188">
                  <c:v>8.4823999999999997E-2</c:v>
                </c:pt>
                <c:pt idx="189">
                  <c:v>8.5222000000000006E-2</c:v>
                </c:pt>
                <c:pt idx="190">
                  <c:v>8.5620000000000002E-2</c:v>
                </c:pt>
                <c:pt idx="191">
                  <c:v>8.6017999999999997E-2</c:v>
                </c:pt>
                <c:pt idx="192">
                  <c:v>8.6416000000000007E-2</c:v>
                </c:pt>
                <c:pt idx="193">
                  <c:v>8.6814000000000002E-2</c:v>
                </c:pt>
                <c:pt idx="194">
                  <c:v>8.7211999999999998E-2</c:v>
                </c:pt>
                <c:pt idx="195">
                  <c:v>8.7609999999999993E-2</c:v>
                </c:pt>
                <c:pt idx="196">
                  <c:v>8.8008000000000003E-2</c:v>
                </c:pt>
                <c:pt idx="197">
                  <c:v>8.8405999999999998E-2</c:v>
                </c:pt>
                <c:pt idx="198">
                  <c:v>8.8803999999999994E-2</c:v>
                </c:pt>
                <c:pt idx="199">
                  <c:v>8.9202000000000004E-2</c:v>
                </c:pt>
                <c:pt idx="200">
                  <c:v>8.9599999999999999E-2</c:v>
                </c:pt>
                <c:pt idx="201">
                  <c:v>8.9997999999999995E-2</c:v>
                </c:pt>
                <c:pt idx="202">
                  <c:v>9.0396000000000004E-2</c:v>
                </c:pt>
                <c:pt idx="203">
                  <c:v>9.0794E-2</c:v>
                </c:pt>
                <c:pt idx="204">
                  <c:v>9.1191999999999995E-2</c:v>
                </c:pt>
                <c:pt idx="205">
                  <c:v>9.1590000000000005E-2</c:v>
                </c:pt>
                <c:pt idx="206">
                  <c:v>9.1988E-2</c:v>
                </c:pt>
                <c:pt idx="207">
                  <c:v>9.2385999999999996E-2</c:v>
                </c:pt>
                <c:pt idx="208">
                  <c:v>9.2784000000000005E-2</c:v>
                </c:pt>
                <c:pt idx="209">
                  <c:v>9.3182000000000001E-2</c:v>
                </c:pt>
                <c:pt idx="210">
                  <c:v>9.3579999999999997E-2</c:v>
                </c:pt>
                <c:pt idx="211">
                  <c:v>9.3978000000000006E-2</c:v>
                </c:pt>
                <c:pt idx="212">
                  <c:v>9.4376000000000002E-2</c:v>
                </c:pt>
                <c:pt idx="213">
                  <c:v>9.4773999999999997E-2</c:v>
                </c:pt>
                <c:pt idx="214">
                  <c:v>9.5172000000000007E-2</c:v>
                </c:pt>
                <c:pt idx="215">
                  <c:v>9.5570000000000002E-2</c:v>
                </c:pt>
                <c:pt idx="216">
                  <c:v>9.5967999999999998E-2</c:v>
                </c:pt>
                <c:pt idx="217">
                  <c:v>9.6365999999999993E-2</c:v>
                </c:pt>
                <c:pt idx="218">
                  <c:v>9.6764000000000003E-2</c:v>
                </c:pt>
                <c:pt idx="219">
                  <c:v>9.7161999999999998E-2</c:v>
                </c:pt>
                <c:pt idx="220">
                  <c:v>9.7559999999999994E-2</c:v>
                </c:pt>
                <c:pt idx="221">
                  <c:v>9.7958000000000003E-2</c:v>
                </c:pt>
                <c:pt idx="222">
                  <c:v>9.8355999999999999E-2</c:v>
                </c:pt>
                <c:pt idx="223">
                  <c:v>9.8753999999999995E-2</c:v>
                </c:pt>
                <c:pt idx="224">
                  <c:v>9.9152000000000004E-2</c:v>
                </c:pt>
                <c:pt idx="225">
                  <c:v>9.955E-2</c:v>
                </c:pt>
                <c:pt idx="226">
                  <c:v>9.9947999999999995E-2</c:v>
                </c:pt>
                <c:pt idx="227">
                  <c:v>0.100346</c:v>
                </c:pt>
                <c:pt idx="228">
                  <c:v>0.100744</c:v>
                </c:pt>
                <c:pt idx="229">
                  <c:v>0.101142</c:v>
                </c:pt>
                <c:pt idx="230">
                  <c:v>0.10154000000000001</c:v>
                </c:pt>
                <c:pt idx="231">
                  <c:v>0.101938</c:v>
                </c:pt>
                <c:pt idx="232">
                  <c:v>0.102336</c:v>
                </c:pt>
                <c:pt idx="233">
                  <c:v>0.10273400000000001</c:v>
                </c:pt>
                <c:pt idx="234">
                  <c:v>0.103132</c:v>
                </c:pt>
                <c:pt idx="235">
                  <c:v>0.10353</c:v>
                </c:pt>
                <c:pt idx="236">
                  <c:v>0.10392800000000001</c:v>
                </c:pt>
                <c:pt idx="237">
                  <c:v>0.104326</c:v>
                </c:pt>
                <c:pt idx="238">
                  <c:v>0.104724</c:v>
                </c:pt>
                <c:pt idx="239">
                  <c:v>0.10512199999999999</c:v>
                </c:pt>
                <c:pt idx="240">
                  <c:v>0.10552</c:v>
                </c:pt>
                <c:pt idx="241">
                  <c:v>0.105918</c:v>
                </c:pt>
                <c:pt idx="242">
                  <c:v>0.10631599999999999</c:v>
                </c:pt>
                <c:pt idx="243">
                  <c:v>0.106714</c:v>
                </c:pt>
                <c:pt idx="244">
                  <c:v>0.107112</c:v>
                </c:pt>
                <c:pt idx="245">
                  <c:v>0.10750999999999999</c:v>
                </c:pt>
                <c:pt idx="246">
                  <c:v>0.107908</c:v>
                </c:pt>
                <c:pt idx="247">
                  <c:v>0.108306</c:v>
                </c:pt>
                <c:pt idx="248">
                  <c:v>0.108704</c:v>
                </c:pt>
                <c:pt idx="249">
                  <c:v>0.109102</c:v>
                </c:pt>
                <c:pt idx="250">
                  <c:v>0.1095</c:v>
                </c:pt>
                <c:pt idx="251">
                  <c:v>0.109898</c:v>
                </c:pt>
                <c:pt idx="252">
                  <c:v>0.11029600000000001</c:v>
                </c:pt>
                <c:pt idx="253">
                  <c:v>0.110694</c:v>
                </c:pt>
                <c:pt idx="254">
                  <c:v>0.111092</c:v>
                </c:pt>
                <c:pt idx="255">
                  <c:v>0.11149000000000001</c:v>
                </c:pt>
                <c:pt idx="256">
                  <c:v>0.111888</c:v>
                </c:pt>
                <c:pt idx="257">
                  <c:v>0.112286</c:v>
                </c:pt>
                <c:pt idx="258">
                  <c:v>0.11268400000000001</c:v>
                </c:pt>
                <c:pt idx="259">
                  <c:v>0.113082</c:v>
                </c:pt>
                <c:pt idx="260">
                  <c:v>0.11348</c:v>
                </c:pt>
                <c:pt idx="261">
                  <c:v>0.11387799999999999</c:v>
                </c:pt>
                <c:pt idx="262">
                  <c:v>0.114276</c:v>
                </c:pt>
                <c:pt idx="263">
                  <c:v>0.114674</c:v>
                </c:pt>
                <c:pt idx="264">
                  <c:v>0.11507199999999999</c:v>
                </c:pt>
                <c:pt idx="265">
                  <c:v>0.11547</c:v>
                </c:pt>
                <c:pt idx="266">
                  <c:v>0.115868</c:v>
                </c:pt>
                <c:pt idx="267">
                  <c:v>0.11626599999999999</c:v>
                </c:pt>
                <c:pt idx="268">
                  <c:v>0.116664</c:v>
                </c:pt>
                <c:pt idx="269">
                  <c:v>0.117062</c:v>
                </c:pt>
                <c:pt idx="270">
                  <c:v>0.11745999999999999</c:v>
                </c:pt>
                <c:pt idx="271">
                  <c:v>0.117858</c:v>
                </c:pt>
                <c:pt idx="272">
                  <c:v>0.118256</c:v>
                </c:pt>
                <c:pt idx="273">
                  <c:v>0.118654</c:v>
                </c:pt>
                <c:pt idx="274">
                  <c:v>0.11905200000000001</c:v>
                </c:pt>
                <c:pt idx="275">
                  <c:v>0.11945</c:v>
                </c:pt>
                <c:pt idx="276">
                  <c:v>0.119848</c:v>
                </c:pt>
                <c:pt idx="277">
                  <c:v>0.12024600000000001</c:v>
                </c:pt>
                <c:pt idx="278">
                  <c:v>0.120644</c:v>
                </c:pt>
                <c:pt idx="279">
                  <c:v>0.121042</c:v>
                </c:pt>
                <c:pt idx="280">
                  <c:v>0.12144000000000001</c:v>
                </c:pt>
                <c:pt idx="281">
                  <c:v>0.121838</c:v>
                </c:pt>
                <c:pt idx="282">
                  <c:v>0.122236</c:v>
                </c:pt>
                <c:pt idx="283">
                  <c:v>0.12263400000000001</c:v>
                </c:pt>
                <c:pt idx="284">
                  <c:v>0.123032</c:v>
                </c:pt>
                <c:pt idx="285">
                  <c:v>0.12343</c:v>
                </c:pt>
                <c:pt idx="286">
                  <c:v>0.12382799999999999</c:v>
                </c:pt>
                <c:pt idx="287">
                  <c:v>0.124226</c:v>
                </c:pt>
                <c:pt idx="288">
                  <c:v>0.124624</c:v>
                </c:pt>
                <c:pt idx="289">
                  <c:v>0.12502199999999999</c:v>
                </c:pt>
                <c:pt idx="290">
                  <c:v>0.12542</c:v>
                </c:pt>
                <c:pt idx="291">
                  <c:v>0.12581800000000001</c:v>
                </c:pt>
                <c:pt idx="292">
                  <c:v>0.12621599999999999</c:v>
                </c:pt>
                <c:pt idx="293">
                  <c:v>0.126614</c:v>
                </c:pt>
                <c:pt idx="294">
                  <c:v>0.12701200000000001</c:v>
                </c:pt>
                <c:pt idx="295">
                  <c:v>0.12741</c:v>
                </c:pt>
                <c:pt idx="296">
                  <c:v>0.127808</c:v>
                </c:pt>
                <c:pt idx="297">
                  <c:v>0.12820599999999999</c:v>
                </c:pt>
                <c:pt idx="298">
                  <c:v>0.128604</c:v>
                </c:pt>
                <c:pt idx="299">
                  <c:v>0.12900200000000001</c:v>
                </c:pt>
                <c:pt idx="300">
                  <c:v>0.12939999999999999</c:v>
                </c:pt>
                <c:pt idx="301">
                  <c:v>0.129798</c:v>
                </c:pt>
                <c:pt idx="302">
                  <c:v>0.13019600000000001</c:v>
                </c:pt>
                <c:pt idx="303">
                  <c:v>0.13059399999999999</c:v>
                </c:pt>
                <c:pt idx="304">
                  <c:v>0.130992</c:v>
                </c:pt>
                <c:pt idx="305">
                  <c:v>0.13139000000000001</c:v>
                </c:pt>
                <c:pt idx="306">
                  <c:v>0.13178799999999999</c:v>
                </c:pt>
                <c:pt idx="307">
                  <c:v>0.132186</c:v>
                </c:pt>
                <c:pt idx="308">
                  <c:v>0.13258400000000001</c:v>
                </c:pt>
                <c:pt idx="309">
                  <c:v>0.13298199999999999</c:v>
                </c:pt>
                <c:pt idx="310">
                  <c:v>0.13338</c:v>
                </c:pt>
                <c:pt idx="311">
                  <c:v>0.13377800000000001</c:v>
                </c:pt>
                <c:pt idx="312">
                  <c:v>0.13417599999999999</c:v>
                </c:pt>
                <c:pt idx="313">
                  <c:v>0.134574</c:v>
                </c:pt>
                <c:pt idx="314">
                  <c:v>0.13497200000000001</c:v>
                </c:pt>
                <c:pt idx="315">
                  <c:v>0.13536999999999999</c:v>
                </c:pt>
                <c:pt idx="316">
                  <c:v>0.135768</c:v>
                </c:pt>
                <c:pt idx="317">
                  <c:v>0.13616600000000001</c:v>
                </c:pt>
                <c:pt idx="318">
                  <c:v>0.13656399999999999</c:v>
                </c:pt>
                <c:pt idx="319">
                  <c:v>0.136962</c:v>
                </c:pt>
                <c:pt idx="320">
                  <c:v>0.13736000000000001</c:v>
                </c:pt>
                <c:pt idx="321">
                  <c:v>0.13775799999999999</c:v>
                </c:pt>
                <c:pt idx="322">
                  <c:v>0.138156</c:v>
                </c:pt>
                <c:pt idx="323">
                  <c:v>0.13855400000000001</c:v>
                </c:pt>
                <c:pt idx="324">
                  <c:v>0.13895199999999999</c:v>
                </c:pt>
                <c:pt idx="325">
                  <c:v>0.13935</c:v>
                </c:pt>
                <c:pt idx="326">
                  <c:v>0.13974800000000001</c:v>
                </c:pt>
                <c:pt idx="327">
                  <c:v>0.14014599999999999</c:v>
                </c:pt>
                <c:pt idx="328">
                  <c:v>0.140544</c:v>
                </c:pt>
                <c:pt idx="329">
                  <c:v>0.14094200000000001</c:v>
                </c:pt>
                <c:pt idx="330">
                  <c:v>0.14133999999999999</c:v>
                </c:pt>
                <c:pt idx="331">
                  <c:v>0.141738</c:v>
                </c:pt>
                <c:pt idx="332">
                  <c:v>0.14213600000000001</c:v>
                </c:pt>
                <c:pt idx="333">
                  <c:v>0.14253399999999999</c:v>
                </c:pt>
                <c:pt idx="334">
                  <c:v>0.142932</c:v>
                </c:pt>
                <c:pt idx="335">
                  <c:v>0.14333000000000001</c:v>
                </c:pt>
                <c:pt idx="336">
                  <c:v>0.14372799999999999</c:v>
                </c:pt>
                <c:pt idx="337">
                  <c:v>0.144126</c:v>
                </c:pt>
                <c:pt idx="338">
                  <c:v>0.14452400000000001</c:v>
                </c:pt>
                <c:pt idx="339">
                  <c:v>0.144922</c:v>
                </c:pt>
                <c:pt idx="340">
                  <c:v>0.14532</c:v>
                </c:pt>
                <c:pt idx="341">
                  <c:v>0.14571799999999999</c:v>
                </c:pt>
                <c:pt idx="342">
                  <c:v>0.146116</c:v>
                </c:pt>
                <c:pt idx="343">
                  <c:v>0.14651400000000001</c:v>
                </c:pt>
                <c:pt idx="344">
                  <c:v>0.14691199999999999</c:v>
                </c:pt>
                <c:pt idx="345">
                  <c:v>0.14731</c:v>
                </c:pt>
                <c:pt idx="346">
                  <c:v>0.14770800000000001</c:v>
                </c:pt>
                <c:pt idx="347">
                  <c:v>0.14810599999999999</c:v>
                </c:pt>
                <c:pt idx="348">
                  <c:v>0.148504</c:v>
                </c:pt>
                <c:pt idx="349">
                  <c:v>0.14890200000000001</c:v>
                </c:pt>
                <c:pt idx="350">
                  <c:v>0.14929999999999999</c:v>
                </c:pt>
                <c:pt idx="351">
                  <c:v>0.149698</c:v>
                </c:pt>
                <c:pt idx="352">
                  <c:v>0.15009600000000001</c:v>
                </c:pt>
                <c:pt idx="353">
                  <c:v>0.15049399999999999</c:v>
                </c:pt>
                <c:pt idx="354">
                  <c:v>0.150892</c:v>
                </c:pt>
                <c:pt idx="355">
                  <c:v>0.15129000000000001</c:v>
                </c:pt>
                <c:pt idx="356">
                  <c:v>0.15168799999999999</c:v>
                </c:pt>
                <c:pt idx="357">
                  <c:v>0.152086</c:v>
                </c:pt>
                <c:pt idx="358">
                  <c:v>0.15248400000000001</c:v>
                </c:pt>
                <c:pt idx="359">
                  <c:v>0.15288199999999999</c:v>
                </c:pt>
                <c:pt idx="360">
                  <c:v>0.15328</c:v>
                </c:pt>
                <c:pt idx="361">
                  <c:v>0.15367800000000001</c:v>
                </c:pt>
                <c:pt idx="362">
                  <c:v>0.15407599999999999</c:v>
                </c:pt>
                <c:pt idx="363">
                  <c:v>0.154474</c:v>
                </c:pt>
                <c:pt idx="364">
                  <c:v>0.15487200000000001</c:v>
                </c:pt>
                <c:pt idx="365">
                  <c:v>0.15526999999999999</c:v>
                </c:pt>
                <c:pt idx="366">
                  <c:v>0.155668</c:v>
                </c:pt>
                <c:pt idx="367">
                  <c:v>0.15606600000000001</c:v>
                </c:pt>
                <c:pt idx="368">
                  <c:v>0.15646399999999999</c:v>
                </c:pt>
                <c:pt idx="369">
                  <c:v>0.156862</c:v>
                </c:pt>
                <c:pt idx="370">
                  <c:v>0.15726000000000001</c:v>
                </c:pt>
                <c:pt idx="371">
                  <c:v>0.15765799999999999</c:v>
                </c:pt>
                <c:pt idx="372">
                  <c:v>0.158056</c:v>
                </c:pt>
                <c:pt idx="373">
                  <c:v>0.15845400000000001</c:v>
                </c:pt>
                <c:pt idx="374">
                  <c:v>0.15885199999999999</c:v>
                </c:pt>
                <c:pt idx="375">
                  <c:v>0.15925</c:v>
                </c:pt>
                <c:pt idx="376">
                  <c:v>0.15964800000000001</c:v>
                </c:pt>
                <c:pt idx="377">
                  <c:v>0.16004599999999999</c:v>
                </c:pt>
                <c:pt idx="378">
                  <c:v>0.160444</c:v>
                </c:pt>
                <c:pt idx="379">
                  <c:v>0.16084200000000001</c:v>
                </c:pt>
                <c:pt idx="380">
                  <c:v>0.16123999999999999</c:v>
                </c:pt>
                <c:pt idx="381">
                  <c:v>0.161638</c:v>
                </c:pt>
                <c:pt idx="382">
                  <c:v>0.16203600000000001</c:v>
                </c:pt>
                <c:pt idx="383">
                  <c:v>0.162434</c:v>
                </c:pt>
                <c:pt idx="384">
                  <c:v>0.162832</c:v>
                </c:pt>
                <c:pt idx="385">
                  <c:v>0.16322999999999999</c:v>
                </c:pt>
                <c:pt idx="386">
                  <c:v>0.163628</c:v>
                </c:pt>
                <c:pt idx="387">
                  <c:v>0.16402600000000001</c:v>
                </c:pt>
                <c:pt idx="388">
                  <c:v>0.16442399999999999</c:v>
                </c:pt>
                <c:pt idx="389">
                  <c:v>0.164822</c:v>
                </c:pt>
                <c:pt idx="390">
                  <c:v>0.16522000000000001</c:v>
                </c:pt>
                <c:pt idx="391">
                  <c:v>0.16561799999999999</c:v>
                </c:pt>
                <c:pt idx="392">
                  <c:v>0.166016</c:v>
                </c:pt>
                <c:pt idx="393">
                  <c:v>0.16641400000000001</c:v>
                </c:pt>
                <c:pt idx="394">
                  <c:v>0.16681199999999999</c:v>
                </c:pt>
                <c:pt idx="395">
                  <c:v>0.16721</c:v>
                </c:pt>
                <c:pt idx="396">
                  <c:v>0.16760800000000001</c:v>
                </c:pt>
                <c:pt idx="397">
                  <c:v>0.16800599999999999</c:v>
                </c:pt>
                <c:pt idx="398">
                  <c:v>0.168404</c:v>
                </c:pt>
                <c:pt idx="399">
                  <c:v>0.16880200000000001</c:v>
                </c:pt>
                <c:pt idx="400">
                  <c:v>0.16919999999999999</c:v>
                </c:pt>
                <c:pt idx="401">
                  <c:v>0.169598</c:v>
                </c:pt>
                <c:pt idx="402">
                  <c:v>0.16999600000000001</c:v>
                </c:pt>
                <c:pt idx="403">
                  <c:v>0.17039399999999999</c:v>
                </c:pt>
                <c:pt idx="404">
                  <c:v>0.170792</c:v>
                </c:pt>
                <c:pt idx="405">
                  <c:v>0.17119000000000001</c:v>
                </c:pt>
                <c:pt idx="406">
                  <c:v>0.17158799999999999</c:v>
                </c:pt>
                <c:pt idx="407">
                  <c:v>0.171986</c:v>
                </c:pt>
                <c:pt idx="408">
                  <c:v>0.17238400000000001</c:v>
                </c:pt>
                <c:pt idx="409">
                  <c:v>0.17278199999999999</c:v>
                </c:pt>
                <c:pt idx="410">
                  <c:v>0.17318</c:v>
                </c:pt>
                <c:pt idx="411">
                  <c:v>0.17357800000000001</c:v>
                </c:pt>
                <c:pt idx="412">
                  <c:v>0.17397599999999999</c:v>
                </c:pt>
                <c:pt idx="413">
                  <c:v>0.174374</c:v>
                </c:pt>
                <c:pt idx="414">
                  <c:v>0.17477200000000001</c:v>
                </c:pt>
                <c:pt idx="415">
                  <c:v>0.17516999999999999</c:v>
                </c:pt>
                <c:pt idx="416">
                  <c:v>0.175568</c:v>
                </c:pt>
                <c:pt idx="417">
                  <c:v>0.17596600000000001</c:v>
                </c:pt>
                <c:pt idx="418">
                  <c:v>0.17636399999999999</c:v>
                </c:pt>
                <c:pt idx="419">
                  <c:v>0.176762</c:v>
                </c:pt>
                <c:pt idx="420">
                  <c:v>0.17716000000000001</c:v>
                </c:pt>
                <c:pt idx="421">
                  <c:v>0.17755799999999999</c:v>
                </c:pt>
                <c:pt idx="422">
                  <c:v>0.177956</c:v>
                </c:pt>
                <c:pt idx="423">
                  <c:v>0.17835400000000001</c:v>
                </c:pt>
                <c:pt idx="424">
                  <c:v>0.17875199999999999</c:v>
                </c:pt>
                <c:pt idx="425">
                  <c:v>0.17915</c:v>
                </c:pt>
                <c:pt idx="426">
                  <c:v>0.17954800000000001</c:v>
                </c:pt>
                <c:pt idx="427">
                  <c:v>0.17994599999999999</c:v>
                </c:pt>
                <c:pt idx="428">
                  <c:v>0.180344</c:v>
                </c:pt>
                <c:pt idx="429">
                  <c:v>0.18074200000000001</c:v>
                </c:pt>
                <c:pt idx="430">
                  <c:v>0.18114</c:v>
                </c:pt>
                <c:pt idx="431">
                  <c:v>0.181538</c:v>
                </c:pt>
                <c:pt idx="432">
                  <c:v>0.18193599999999999</c:v>
                </c:pt>
                <c:pt idx="433">
                  <c:v>0.182334</c:v>
                </c:pt>
                <c:pt idx="434">
                  <c:v>0.18273200000000001</c:v>
                </c:pt>
                <c:pt idx="435">
                  <c:v>0.18312999999999999</c:v>
                </c:pt>
                <c:pt idx="436">
                  <c:v>0.183528</c:v>
                </c:pt>
                <c:pt idx="437">
                  <c:v>0.18392600000000001</c:v>
                </c:pt>
                <c:pt idx="438">
                  <c:v>0.18432399999999999</c:v>
                </c:pt>
                <c:pt idx="439">
                  <c:v>0.184722</c:v>
                </c:pt>
                <c:pt idx="440">
                  <c:v>0.18512000000000001</c:v>
                </c:pt>
                <c:pt idx="441">
                  <c:v>0.18551799999999999</c:v>
                </c:pt>
                <c:pt idx="442">
                  <c:v>0.185916</c:v>
                </c:pt>
                <c:pt idx="443">
                  <c:v>0.18631400000000001</c:v>
                </c:pt>
                <c:pt idx="444">
                  <c:v>0.18671199999999999</c:v>
                </c:pt>
                <c:pt idx="445">
                  <c:v>0.18711</c:v>
                </c:pt>
                <c:pt idx="446">
                  <c:v>0.18750800000000001</c:v>
                </c:pt>
                <c:pt idx="447">
                  <c:v>0.18790599999999999</c:v>
                </c:pt>
                <c:pt idx="448">
                  <c:v>0.188304</c:v>
                </c:pt>
                <c:pt idx="449">
                  <c:v>0.18870200000000001</c:v>
                </c:pt>
                <c:pt idx="450">
                  <c:v>0.18909999999999999</c:v>
                </c:pt>
                <c:pt idx="451">
                  <c:v>0.189498</c:v>
                </c:pt>
                <c:pt idx="452">
                  <c:v>0.18989600000000001</c:v>
                </c:pt>
                <c:pt idx="453">
                  <c:v>0.19029399999999999</c:v>
                </c:pt>
                <c:pt idx="454">
                  <c:v>0.190692</c:v>
                </c:pt>
                <c:pt idx="455">
                  <c:v>0.19109000000000001</c:v>
                </c:pt>
                <c:pt idx="456">
                  <c:v>0.19148799999999999</c:v>
                </c:pt>
                <c:pt idx="457">
                  <c:v>0.191886</c:v>
                </c:pt>
                <c:pt idx="458">
                  <c:v>0.19228400000000001</c:v>
                </c:pt>
                <c:pt idx="459">
                  <c:v>0.19268199999999999</c:v>
                </c:pt>
                <c:pt idx="460">
                  <c:v>0.19308</c:v>
                </c:pt>
                <c:pt idx="461">
                  <c:v>0.19347800000000001</c:v>
                </c:pt>
                <c:pt idx="462">
                  <c:v>0.19387599999999999</c:v>
                </c:pt>
                <c:pt idx="463">
                  <c:v>0.194274</c:v>
                </c:pt>
                <c:pt idx="464">
                  <c:v>0.19467200000000001</c:v>
                </c:pt>
                <c:pt idx="465">
                  <c:v>0.19506999999999999</c:v>
                </c:pt>
                <c:pt idx="466">
                  <c:v>0.195468</c:v>
                </c:pt>
                <c:pt idx="467">
                  <c:v>0.19586600000000001</c:v>
                </c:pt>
                <c:pt idx="468">
                  <c:v>0.19626399999999999</c:v>
                </c:pt>
                <c:pt idx="469">
                  <c:v>0.196662</c:v>
                </c:pt>
                <c:pt idx="470">
                  <c:v>0.19706000000000001</c:v>
                </c:pt>
                <c:pt idx="471">
                  <c:v>0.19745799999999999</c:v>
                </c:pt>
                <c:pt idx="472">
                  <c:v>0.197856</c:v>
                </c:pt>
                <c:pt idx="473">
                  <c:v>0.19825400000000001</c:v>
                </c:pt>
                <c:pt idx="474">
                  <c:v>0.198652</c:v>
                </c:pt>
                <c:pt idx="475">
                  <c:v>0.19905</c:v>
                </c:pt>
                <c:pt idx="476">
                  <c:v>0.19944799999999999</c:v>
                </c:pt>
                <c:pt idx="477">
                  <c:v>0.199846</c:v>
                </c:pt>
                <c:pt idx="478">
                  <c:v>0.20024400000000001</c:v>
                </c:pt>
                <c:pt idx="479">
                  <c:v>0.20064199999999999</c:v>
                </c:pt>
                <c:pt idx="480">
                  <c:v>0.20104</c:v>
                </c:pt>
                <c:pt idx="481">
                  <c:v>0.20143800000000001</c:v>
                </c:pt>
                <c:pt idx="482">
                  <c:v>0.20183599999999999</c:v>
                </c:pt>
                <c:pt idx="483">
                  <c:v>0.202234</c:v>
                </c:pt>
                <c:pt idx="484">
                  <c:v>0.20263200000000001</c:v>
                </c:pt>
                <c:pt idx="485">
                  <c:v>0.20302999999999999</c:v>
                </c:pt>
                <c:pt idx="486">
                  <c:v>0.203428</c:v>
                </c:pt>
                <c:pt idx="487">
                  <c:v>0.20382600000000001</c:v>
                </c:pt>
                <c:pt idx="488">
                  <c:v>0.20422399999999999</c:v>
                </c:pt>
                <c:pt idx="489">
                  <c:v>0.204622</c:v>
                </c:pt>
                <c:pt idx="490">
                  <c:v>0.20502000000000001</c:v>
                </c:pt>
                <c:pt idx="491">
                  <c:v>0.20541799999999999</c:v>
                </c:pt>
                <c:pt idx="492">
                  <c:v>0.205816</c:v>
                </c:pt>
                <c:pt idx="493">
                  <c:v>0.20621400000000001</c:v>
                </c:pt>
                <c:pt idx="494">
                  <c:v>0.20661199999999999</c:v>
                </c:pt>
                <c:pt idx="495">
                  <c:v>0.20701</c:v>
                </c:pt>
                <c:pt idx="496">
                  <c:v>0.20740800000000001</c:v>
                </c:pt>
                <c:pt idx="497">
                  <c:v>0.20780599999999999</c:v>
                </c:pt>
                <c:pt idx="498">
                  <c:v>0.208204</c:v>
                </c:pt>
                <c:pt idx="499">
                  <c:v>0.20860200000000001</c:v>
                </c:pt>
                <c:pt idx="500">
                  <c:v>0.20899999999999999</c:v>
                </c:pt>
                <c:pt idx="501">
                  <c:v>0.209398</c:v>
                </c:pt>
                <c:pt idx="502">
                  <c:v>0.20979600000000001</c:v>
                </c:pt>
                <c:pt idx="503">
                  <c:v>0.21019399999999999</c:v>
                </c:pt>
                <c:pt idx="504">
                  <c:v>0.210592</c:v>
                </c:pt>
                <c:pt idx="505">
                  <c:v>0.21099000000000001</c:v>
                </c:pt>
                <c:pt idx="506">
                  <c:v>0.21138799999999999</c:v>
                </c:pt>
                <c:pt idx="507">
                  <c:v>0.211786</c:v>
                </c:pt>
                <c:pt idx="508">
                  <c:v>0.21218400000000001</c:v>
                </c:pt>
                <c:pt idx="509">
                  <c:v>0.21258199999999999</c:v>
                </c:pt>
                <c:pt idx="510">
                  <c:v>0.21298</c:v>
                </c:pt>
                <c:pt idx="511">
                  <c:v>0.21337800000000001</c:v>
                </c:pt>
                <c:pt idx="512">
                  <c:v>0.21377599999999999</c:v>
                </c:pt>
                <c:pt idx="513">
                  <c:v>0.214174</c:v>
                </c:pt>
                <c:pt idx="514">
                  <c:v>0.21457200000000001</c:v>
                </c:pt>
                <c:pt idx="515">
                  <c:v>0.21496999999999999</c:v>
                </c:pt>
                <c:pt idx="516">
                  <c:v>0.215368</c:v>
                </c:pt>
                <c:pt idx="517">
                  <c:v>0.21576600000000001</c:v>
                </c:pt>
                <c:pt idx="518">
                  <c:v>0.216164</c:v>
                </c:pt>
                <c:pt idx="519">
                  <c:v>0.216562</c:v>
                </c:pt>
                <c:pt idx="520">
                  <c:v>0.21695999999999999</c:v>
                </c:pt>
                <c:pt idx="521">
                  <c:v>0.217358</c:v>
                </c:pt>
                <c:pt idx="522">
                  <c:v>0.21775600000000001</c:v>
                </c:pt>
                <c:pt idx="523">
                  <c:v>0.21815399999999999</c:v>
                </c:pt>
                <c:pt idx="524">
                  <c:v>0.218552</c:v>
                </c:pt>
                <c:pt idx="525">
                  <c:v>0.21895000000000001</c:v>
                </c:pt>
                <c:pt idx="526">
                  <c:v>0.21934799999999999</c:v>
                </c:pt>
                <c:pt idx="527">
                  <c:v>0.219746</c:v>
                </c:pt>
                <c:pt idx="528">
                  <c:v>0.22014400000000001</c:v>
                </c:pt>
                <c:pt idx="529">
                  <c:v>0.22054199999999999</c:v>
                </c:pt>
                <c:pt idx="530">
                  <c:v>0.22094</c:v>
                </c:pt>
                <c:pt idx="531">
                  <c:v>0.22133800000000001</c:v>
                </c:pt>
                <c:pt idx="532">
                  <c:v>0.22173599999999999</c:v>
                </c:pt>
                <c:pt idx="533">
                  <c:v>0.222134</c:v>
                </c:pt>
                <c:pt idx="534">
                  <c:v>0.22253200000000001</c:v>
                </c:pt>
                <c:pt idx="535">
                  <c:v>0.22292999999999999</c:v>
                </c:pt>
                <c:pt idx="536">
                  <c:v>0.223328</c:v>
                </c:pt>
                <c:pt idx="537">
                  <c:v>0.22372600000000001</c:v>
                </c:pt>
                <c:pt idx="538">
                  <c:v>0.22412399999999999</c:v>
                </c:pt>
                <c:pt idx="539">
                  <c:v>0.224522</c:v>
                </c:pt>
                <c:pt idx="540">
                  <c:v>0.22492000000000001</c:v>
                </c:pt>
                <c:pt idx="541">
                  <c:v>0.22531799999999999</c:v>
                </c:pt>
                <c:pt idx="542">
                  <c:v>0.225716</c:v>
                </c:pt>
                <c:pt idx="543">
                  <c:v>0.22611400000000001</c:v>
                </c:pt>
                <c:pt idx="544">
                  <c:v>0.22651199999999999</c:v>
                </c:pt>
                <c:pt idx="545">
                  <c:v>0.22691</c:v>
                </c:pt>
                <c:pt idx="546">
                  <c:v>0.22730800000000001</c:v>
                </c:pt>
                <c:pt idx="547">
                  <c:v>0.22770599999999999</c:v>
                </c:pt>
                <c:pt idx="548">
                  <c:v>0.228104</c:v>
                </c:pt>
                <c:pt idx="549">
                  <c:v>0.22850200000000001</c:v>
                </c:pt>
                <c:pt idx="550">
                  <c:v>0.22889999999999999</c:v>
                </c:pt>
                <c:pt idx="551">
                  <c:v>0.229298</c:v>
                </c:pt>
                <c:pt idx="552">
                  <c:v>0.22969600000000001</c:v>
                </c:pt>
                <c:pt idx="553">
                  <c:v>0.23009399999999999</c:v>
                </c:pt>
                <c:pt idx="554">
                  <c:v>0.230492</c:v>
                </c:pt>
                <c:pt idx="555">
                  <c:v>0.23089000000000001</c:v>
                </c:pt>
                <c:pt idx="556">
                  <c:v>0.23128799999999999</c:v>
                </c:pt>
                <c:pt idx="557">
                  <c:v>0.231686</c:v>
                </c:pt>
                <c:pt idx="558">
                  <c:v>0.23208400000000001</c:v>
                </c:pt>
                <c:pt idx="559">
                  <c:v>0.23248199999999999</c:v>
                </c:pt>
                <c:pt idx="560">
                  <c:v>0.23288</c:v>
                </c:pt>
                <c:pt idx="561">
                  <c:v>0.23327800000000001</c:v>
                </c:pt>
                <c:pt idx="562">
                  <c:v>0.23367599999999999</c:v>
                </c:pt>
                <c:pt idx="563">
                  <c:v>0.234074</c:v>
                </c:pt>
                <c:pt idx="564">
                  <c:v>0.23447200000000001</c:v>
                </c:pt>
                <c:pt idx="565">
                  <c:v>0.23487</c:v>
                </c:pt>
                <c:pt idx="566">
                  <c:v>0.235268</c:v>
                </c:pt>
                <c:pt idx="567">
                  <c:v>0.23566599999999999</c:v>
                </c:pt>
                <c:pt idx="568">
                  <c:v>0.236064</c:v>
                </c:pt>
                <c:pt idx="569">
                  <c:v>0.23646200000000001</c:v>
                </c:pt>
                <c:pt idx="570">
                  <c:v>0.23685999999999999</c:v>
                </c:pt>
                <c:pt idx="571">
                  <c:v>0.237258</c:v>
                </c:pt>
                <c:pt idx="572">
                  <c:v>0.23765600000000001</c:v>
                </c:pt>
                <c:pt idx="573">
                  <c:v>0.23805399999999999</c:v>
                </c:pt>
                <c:pt idx="574">
                  <c:v>0.238452</c:v>
                </c:pt>
                <c:pt idx="575">
                  <c:v>0.23885000000000001</c:v>
                </c:pt>
                <c:pt idx="576">
                  <c:v>0.23924799999999999</c:v>
                </c:pt>
                <c:pt idx="577">
                  <c:v>0.239646</c:v>
                </c:pt>
                <c:pt idx="578">
                  <c:v>0.24004400000000001</c:v>
                </c:pt>
                <c:pt idx="579">
                  <c:v>0.24044199999999999</c:v>
                </c:pt>
                <c:pt idx="580">
                  <c:v>0.24084</c:v>
                </c:pt>
                <c:pt idx="581">
                  <c:v>0.24123800000000001</c:v>
                </c:pt>
                <c:pt idx="582">
                  <c:v>0.24163599999999999</c:v>
                </c:pt>
                <c:pt idx="583">
                  <c:v>0.242034</c:v>
                </c:pt>
                <c:pt idx="584">
                  <c:v>0.24243200000000001</c:v>
                </c:pt>
                <c:pt idx="585">
                  <c:v>0.24282999999999999</c:v>
                </c:pt>
                <c:pt idx="586">
                  <c:v>0.243228</c:v>
                </c:pt>
                <c:pt idx="587">
                  <c:v>0.24362600000000001</c:v>
                </c:pt>
                <c:pt idx="588">
                  <c:v>0.24402399999999999</c:v>
                </c:pt>
                <c:pt idx="589">
                  <c:v>0.244422</c:v>
                </c:pt>
                <c:pt idx="590">
                  <c:v>0.24482000000000001</c:v>
                </c:pt>
                <c:pt idx="591">
                  <c:v>0.24521799999999999</c:v>
                </c:pt>
                <c:pt idx="592">
                  <c:v>0.245616</c:v>
                </c:pt>
                <c:pt idx="593">
                  <c:v>0.24601400000000001</c:v>
                </c:pt>
                <c:pt idx="594">
                  <c:v>0.24641199999999999</c:v>
                </c:pt>
                <c:pt idx="595">
                  <c:v>0.24681</c:v>
                </c:pt>
                <c:pt idx="596">
                  <c:v>0.24720800000000001</c:v>
                </c:pt>
                <c:pt idx="597">
                  <c:v>0.24760599999999999</c:v>
                </c:pt>
                <c:pt idx="598">
                  <c:v>0.248004</c:v>
                </c:pt>
                <c:pt idx="599">
                  <c:v>0.24840200000000001</c:v>
                </c:pt>
                <c:pt idx="600">
                  <c:v>0.24879999999999999</c:v>
                </c:pt>
                <c:pt idx="601">
                  <c:v>0.249198</c:v>
                </c:pt>
                <c:pt idx="602">
                  <c:v>0.24959600000000001</c:v>
                </c:pt>
                <c:pt idx="603">
                  <c:v>0.24999399999999999</c:v>
                </c:pt>
                <c:pt idx="604">
                  <c:v>0.250392</c:v>
                </c:pt>
                <c:pt idx="605">
                  <c:v>0.25079000000000001</c:v>
                </c:pt>
                <c:pt idx="606">
                  <c:v>0.25118800000000002</c:v>
                </c:pt>
                <c:pt idx="607">
                  <c:v>0.25158599999999998</c:v>
                </c:pt>
                <c:pt idx="608">
                  <c:v>0.25198399999999999</c:v>
                </c:pt>
                <c:pt idx="609">
                  <c:v>0.252382</c:v>
                </c:pt>
                <c:pt idx="610">
                  <c:v>0.25278</c:v>
                </c:pt>
                <c:pt idx="611">
                  <c:v>0.25317800000000001</c:v>
                </c:pt>
                <c:pt idx="612">
                  <c:v>0.25357600000000002</c:v>
                </c:pt>
                <c:pt idx="613">
                  <c:v>0.25397399999999998</c:v>
                </c:pt>
                <c:pt idx="614">
                  <c:v>0.25437199999999999</c:v>
                </c:pt>
                <c:pt idx="615">
                  <c:v>0.25477</c:v>
                </c:pt>
                <c:pt idx="616">
                  <c:v>0.25516800000000001</c:v>
                </c:pt>
                <c:pt idx="617">
                  <c:v>0.25556600000000002</c:v>
                </c:pt>
                <c:pt idx="618">
                  <c:v>0.25596400000000002</c:v>
                </c:pt>
                <c:pt idx="619">
                  <c:v>0.25636199999999998</c:v>
                </c:pt>
                <c:pt idx="620">
                  <c:v>0.25675999999999999</c:v>
                </c:pt>
                <c:pt idx="621">
                  <c:v>0.257158</c:v>
                </c:pt>
                <c:pt idx="622">
                  <c:v>0.25755600000000001</c:v>
                </c:pt>
                <c:pt idx="623">
                  <c:v>0.25795400000000002</c:v>
                </c:pt>
                <c:pt idx="624">
                  <c:v>0.25835200000000003</c:v>
                </c:pt>
                <c:pt idx="625">
                  <c:v>0.25874999999999998</c:v>
                </c:pt>
                <c:pt idx="626">
                  <c:v>0.25914799999999999</c:v>
                </c:pt>
                <c:pt idx="627">
                  <c:v>0.259546</c:v>
                </c:pt>
                <c:pt idx="628">
                  <c:v>0.25994400000000001</c:v>
                </c:pt>
                <c:pt idx="629">
                  <c:v>0.26034200000000002</c:v>
                </c:pt>
                <c:pt idx="630">
                  <c:v>0.26074000000000003</c:v>
                </c:pt>
                <c:pt idx="631">
                  <c:v>0.26113799999999998</c:v>
                </c:pt>
                <c:pt idx="632">
                  <c:v>0.26153599999999999</c:v>
                </c:pt>
                <c:pt idx="633">
                  <c:v>0.261934</c:v>
                </c:pt>
                <c:pt idx="634">
                  <c:v>0.26233200000000001</c:v>
                </c:pt>
                <c:pt idx="635">
                  <c:v>0.26273000000000002</c:v>
                </c:pt>
                <c:pt idx="636">
                  <c:v>0.26312799999999997</c:v>
                </c:pt>
                <c:pt idx="637">
                  <c:v>0.26352599999999998</c:v>
                </c:pt>
                <c:pt idx="638">
                  <c:v>0.26392399999999999</c:v>
                </c:pt>
                <c:pt idx="639">
                  <c:v>0.264322</c:v>
                </c:pt>
                <c:pt idx="640">
                  <c:v>0.26472000000000001</c:v>
                </c:pt>
                <c:pt idx="641">
                  <c:v>0.26511800000000002</c:v>
                </c:pt>
                <c:pt idx="642">
                  <c:v>0.26551599999999997</c:v>
                </c:pt>
                <c:pt idx="643">
                  <c:v>0.26591399999999998</c:v>
                </c:pt>
                <c:pt idx="644">
                  <c:v>0.26631199999999999</c:v>
                </c:pt>
                <c:pt idx="645">
                  <c:v>0.26671</c:v>
                </c:pt>
                <c:pt idx="646">
                  <c:v>0.26710800000000001</c:v>
                </c:pt>
                <c:pt idx="647">
                  <c:v>0.26750600000000002</c:v>
                </c:pt>
                <c:pt idx="648">
                  <c:v>0.26790399999999998</c:v>
                </c:pt>
                <c:pt idx="649">
                  <c:v>0.26830199999999998</c:v>
                </c:pt>
                <c:pt idx="650">
                  <c:v>0.26869999999999999</c:v>
                </c:pt>
                <c:pt idx="651">
                  <c:v>0.269098</c:v>
                </c:pt>
                <c:pt idx="652">
                  <c:v>0.26949600000000001</c:v>
                </c:pt>
                <c:pt idx="653">
                  <c:v>0.26989400000000002</c:v>
                </c:pt>
                <c:pt idx="654">
                  <c:v>0.27029199999999998</c:v>
                </c:pt>
                <c:pt idx="655">
                  <c:v>0.27068999999999999</c:v>
                </c:pt>
                <c:pt idx="656">
                  <c:v>0.271088</c:v>
                </c:pt>
                <c:pt idx="657">
                  <c:v>0.27148600000000001</c:v>
                </c:pt>
                <c:pt idx="658">
                  <c:v>0.27188400000000001</c:v>
                </c:pt>
                <c:pt idx="659">
                  <c:v>0.27228200000000002</c:v>
                </c:pt>
                <c:pt idx="660">
                  <c:v>0.27267999999999998</c:v>
                </c:pt>
                <c:pt idx="661">
                  <c:v>0.27307799999999999</c:v>
                </c:pt>
                <c:pt idx="662">
                  <c:v>0.273476</c:v>
                </c:pt>
                <c:pt idx="663">
                  <c:v>0.27387400000000001</c:v>
                </c:pt>
                <c:pt idx="664">
                  <c:v>0.27427200000000002</c:v>
                </c:pt>
                <c:pt idx="665">
                  <c:v>0.27467000000000003</c:v>
                </c:pt>
                <c:pt idx="666">
                  <c:v>0.27506799999999998</c:v>
                </c:pt>
                <c:pt idx="667">
                  <c:v>0.27546599999999999</c:v>
                </c:pt>
                <c:pt idx="668">
                  <c:v>0.275864</c:v>
                </c:pt>
                <c:pt idx="669">
                  <c:v>0.27626200000000001</c:v>
                </c:pt>
                <c:pt idx="670">
                  <c:v>0.27666000000000002</c:v>
                </c:pt>
                <c:pt idx="671">
                  <c:v>0.27705800000000003</c:v>
                </c:pt>
                <c:pt idx="672">
                  <c:v>0.27745599999999998</c:v>
                </c:pt>
                <c:pt idx="673">
                  <c:v>0.27785399999999999</c:v>
                </c:pt>
                <c:pt idx="674">
                  <c:v>0.278252</c:v>
                </c:pt>
                <c:pt idx="675">
                  <c:v>0.27865000000000001</c:v>
                </c:pt>
                <c:pt idx="676">
                  <c:v>0.27904800000000002</c:v>
                </c:pt>
                <c:pt idx="677">
                  <c:v>0.27944600000000003</c:v>
                </c:pt>
                <c:pt idx="678">
                  <c:v>0.27984399999999998</c:v>
                </c:pt>
                <c:pt idx="679">
                  <c:v>0.28024199999999999</c:v>
                </c:pt>
                <c:pt idx="680">
                  <c:v>0.28064</c:v>
                </c:pt>
                <c:pt idx="681">
                  <c:v>0.28103800000000001</c:v>
                </c:pt>
                <c:pt idx="682">
                  <c:v>0.28143600000000002</c:v>
                </c:pt>
                <c:pt idx="683">
                  <c:v>0.28183399999999997</c:v>
                </c:pt>
                <c:pt idx="684">
                  <c:v>0.28223199999999998</c:v>
                </c:pt>
                <c:pt idx="685">
                  <c:v>0.28262999999999999</c:v>
                </c:pt>
                <c:pt idx="686">
                  <c:v>0.283028</c:v>
                </c:pt>
                <c:pt idx="687">
                  <c:v>0.28342600000000001</c:v>
                </c:pt>
                <c:pt idx="688">
                  <c:v>0.28382400000000002</c:v>
                </c:pt>
                <c:pt idx="689">
                  <c:v>0.28422199999999997</c:v>
                </c:pt>
                <c:pt idx="690">
                  <c:v>0.28461999999999998</c:v>
                </c:pt>
                <c:pt idx="691">
                  <c:v>0.28501799999999999</c:v>
                </c:pt>
                <c:pt idx="692">
                  <c:v>0.285416</c:v>
                </c:pt>
                <c:pt idx="693">
                  <c:v>0.28581400000000001</c:v>
                </c:pt>
                <c:pt idx="694">
                  <c:v>0.28621200000000002</c:v>
                </c:pt>
                <c:pt idx="695">
                  <c:v>0.28660999999999998</c:v>
                </c:pt>
                <c:pt idx="696">
                  <c:v>0.28700799999999999</c:v>
                </c:pt>
                <c:pt idx="697">
                  <c:v>0.28740599999999999</c:v>
                </c:pt>
                <c:pt idx="698">
                  <c:v>0.287804</c:v>
                </c:pt>
                <c:pt idx="699">
                  <c:v>0.28820200000000001</c:v>
                </c:pt>
                <c:pt idx="700">
                  <c:v>0.28860000000000002</c:v>
                </c:pt>
                <c:pt idx="701">
                  <c:v>0.28899799999999998</c:v>
                </c:pt>
                <c:pt idx="702">
                  <c:v>0.28939599999999999</c:v>
                </c:pt>
                <c:pt idx="703">
                  <c:v>0.289794</c:v>
                </c:pt>
                <c:pt idx="704">
                  <c:v>0.29019200000000001</c:v>
                </c:pt>
                <c:pt idx="705">
                  <c:v>0.29059000000000001</c:v>
                </c:pt>
                <c:pt idx="706">
                  <c:v>0.29098800000000002</c:v>
                </c:pt>
                <c:pt idx="707">
                  <c:v>0.29138599999999998</c:v>
                </c:pt>
                <c:pt idx="708">
                  <c:v>0.29178399999999999</c:v>
                </c:pt>
                <c:pt idx="709">
                  <c:v>0.292182</c:v>
                </c:pt>
                <c:pt idx="710">
                  <c:v>0.29258000000000001</c:v>
                </c:pt>
                <c:pt idx="711">
                  <c:v>0.29297800000000002</c:v>
                </c:pt>
                <c:pt idx="712">
                  <c:v>0.29337600000000003</c:v>
                </c:pt>
                <c:pt idx="713">
                  <c:v>0.29377399999999998</c:v>
                </c:pt>
                <c:pt idx="714">
                  <c:v>0.29417199999999999</c:v>
                </c:pt>
                <c:pt idx="715">
                  <c:v>0.29457</c:v>
                </c:pt>
                <c:pt idx="716">
                  <c:v>0.29496800000000001</c:v>
                </c:pt>
                <c:pt idx="717">
                  <c:v>0.29536600000000002</c:v>
                </c:pt>
                <c:pt idx="718">
                  <c:v>0.29576400000000003</c:v>
                </c:pt>
                <c:pt idx="719">
                  <c:v>0.29616199999999998</c:v>
                </c:pt>
                <c:pt idx="720">
                  <c:v>0.29655999999999999</c:v>
                </c:pt>
                <c:pt idx="721">
                  <c:v>0.296958</c:v>
                </c:pt>
                <c:pt idx="722">
                  <c:v>0.29735600000000001</c:v>
                </c:pt>
                <c:pt idx="723">
                  <c:v>0.29775400000000002</c:v>
                </c:pt>
                <c:pt idx="724">
                  <c:v>0.29815199999999997</c:v>
                </c:pt>
                <c:pt idx="725">
                  <c:v>0.29854999999999998</c:v>
                </c:pt>
                <c:pt idx="726">
                  <c:v>0.29894799999999999</c:v>
                </c:pt>
                <c:pt idx="727">
                  <c:v>0.299346</c:v>
                </c:pt>
                <c:pt idx="728">
                  <c:v>0.29974400000000001</c:v>
                </c:pt>
                <c:pt idx="729">
                  <c:v>0.30014200000000002</c:v>
                </c:pt>
                <c:pt idx="730">
                  <c:v>0.30053999999999997</c:v>
                </c:pt>
                <c:pt idx="731">
                  <c:v>0.30093799999999998</c:v>
                </c:pt>
                <c:pt idx="732">
                  <c:v>0.30133599999999999</c:v>
                </c:pt>
                <c:pt idx="733">
                  <c:v>0.301734</c:v>
                </c:pt>
                <c:pt idx="734">
                  <c:v>0.30213200000000001</c:v>
                </c:pt>
                <c:pt idx="735">
                  <c:v>0.30253000000000002</c:v>
                </c:pt>
                <c:pt idx="736">
                  <c:v>0.30292799999999998</c:v>
                </c:pt>
                <c:pt idx="737">
                  <c:v>0.30332599999999998</c:v>
                </c:pt>
                <c:pt idx="738">
                  <c:v>0.30372399999999999</c:v>
                </c:pt>
                <c:pt idx="739">
                  <c:v>0.304122</c:v>
                </c:pt>
                <c:pt idx="740">
                  <c:v>0.30452000000000001</c:v>
                </c:pt>
                <c:pt idx="741">
                  <c:v>0.30491800000000002</c:v>
                </c:pt>
                <c:pt idx="742">
                  <c:v>0.30531599999999998</c:v>
                </c:pt>
                <c:pt idx="743">
                  <c:v>0.30571399999999999</c:v>
                </c:pt>
                <c:pt idx="744">
                  <c:v>0.306112</c:v>
                </c:pt>
                <c:pt idx="745">
                  <c:v>0.30651</c:v>
                </c:pt>
                <c:pt idx="746">
                  <c:v>0.30690800000000001</c:v>
                </c:pt>
                <c:pt idx="747">
                  <c:v>0.30730600000000002</c:v>
                </c:pt>
                <c:pt idx="748">
                  <c:v>0.30770399999999998</c:v>
                </c:pt>
                <c:pt idx="749">
                  <c:v>0.30810199999999999</c:v>
                </c:pt>
                <c:pt idx="750">
                  <c:v>0.3085</c:v>
                </c:pt>
                <c:pt idx="751">
                  <c:v>0.30889800000000001</c:v>
                </c:pt>
                <c:pt idx="752">
                  <c:v>0.30929600000000002</c:v>
                </c:pt>
                <c:pt idx="753">
                  <c:v>0.30969400000000002</c:v>
                </c:pt>
                <c:pt idx="754">
                  <c:v>0.31009199999999998</c:v>
                </c:pt>
                <c:pt idx="755">
                  <c:v>0.31048999999999999</c:v>
                </c:pt>
                <c:pt idx="756">
                  <c:v>0.310888</c:v>
                </c:pt>
                <c:pt idx="757">
                  <c:v>0.31128600000000001</c:v>
                </c:pt>
                <c:pt idx="758">
                  <c:v>0.31168400000000002</c:v>
                </c:pt>
                <c:pt idx="759">
                  <c:v>0.31208200000000003</c:v>
                </c:pt>
                <c:pt idx="760">
                  <c:v>0.31247999999999998</c:v>
                </c:pt>
                <c:pt idx="761">
                  <c:v>0.31287799999999999</c:v>
                </c:pt>
                <c:pt idx="762">
                  <c:v>0.313276</c:v>
                </c:pt>
                <c:pt idx="763">
                  <c:v>0.31367400000000001</c:v>
                </c:pt>
                <c:pt idx="764">
                  <c:v>0.31407200000000002</c:v>
                </c:pt>
                <c:pt idx="765">
                  <c:v>0.31447000000000003</c:v>
                </c:pt>
                <c:pt idx="766">
                  <c:v>0.31486799999999998</c:v>
                </c:pt>
                <c:pt idx="767">
                  <c:v>0.31526599999999999</c:v>
                </c:pt>
                <c:pt idx="768">
                  <c:v>0.315664</c:v>
                </c:pt>
                <c:pt idx="769">
                  <c:v>0.31606200000000001</c:v>
                </c:pt>
                <c:pt idx="770">
                  <c:v>0.31646000000000002</c:v>
                </c:pt>
                <c:pt idx="771">
                  <c:v>0.31685799999999997</c:v>
                </c:pt>
                <c:pt idx="772">
                  <c:v>0.31725599999999998</c:v>
                </c:pt>
                <c:pt idx="773">
                  <c:v>0.31765399999999999</c:v>
                </c:pt>
                <c:pt idx="774">
                  <c:v>0.318052</c:v>
                </c:pt>
                <c:pt idx="775">
                  <c:v>0.31845000000000001</c:v>
                </c:pt>
                <c:pt idx="776">
                  <c:v>0.31884800000000002</c:v>
                </c:pt>
                <c:pt idx="777">
                  <c:v>0.31924599999999997</c:v>
                </c:pt>
                <c:pt idx="778">
                  <c:v>0.31964399999999998</c:v>
                </c:pt>
                <c:pt idx="779">
                  <c:v>0.32004199999999999</c:v>
                </c:pt>
                <c:pt idx="780">
                  <c:v>0.32044</c:v>
                </c:pt>
                <c:pt idx="781">
                  <c:v>0.32083800000000001</c:v>
                </c:pt>
                <c:pt idx="782">
                  <c:v>0.32123600000000002</c:v>
                </c:pt>
                <c:pt idx="783">
                  <c:v>0.32163399999999998</c:v>
                </c:pt>
                <c:pt idx="784">
                  <c:v>0.32203199999999998</c:v>
                </c:pt>
                <c:pt idx="785">
                  <c:v>0.32242999999999999</c:v>
                </c:pt>
                <c:pt idx="786">
                  <c:v>0.322828</c:v>
                </c:pt>
                <c:pt idx="787">
                  <c:v>0.32322600000000001</c:v>
                </c:pt>
                <c:pt idx="788">
                  <c:v>0.32362400000000002</c:v>
                </c:pt>
                <c:pt idx="789">
                  <c:v>0.32402199999999998</c:v>
                </c:pt>
                <c:pt idx="790">
                  <c:v>0.32441999999999999</c:v>
                </c:pt>
                <c:pt idx="791">
                  <c:v>0.324818</c:v>
                </c:pt>
                <c:pt idx="792">
                  <c:v>0.32521600000000001</c:v>
                </c:pt>
                <c:pt idx="793">
                  <c:v>0.32561400000000001</c:v>
                </c:pt>
                <c:pt idx="794">
                  <c:v>0.32601200000000002</c:v>
                </c:pt>
                <c:pt idx="795">
                  <c:v>0.32640999999999998</c:v>
                </c:pt>
                <c:pt idx="796">
                  <c:v>0.32680799999999999</c:v>
                </c:pt>
                <c:pt idx="797">
                  <c:v>0.327206</c:v>
                </c:pt>
                <c:pt idx="798">
                  <c:v>0.32760400000000001</c:v>
                </c:pt>
                <c:pt idx="799">
                  <c:v>0.32800200000000002</c:v>
                </c:pt>
                <c:pt idx="800">
                  <c:v>0.32840000000000003</c:v>
                </c:pt>
                <c:pt idx="801">
                  <c:v>0.32879799999999998</c:v>
                </c:pt>
                <c:pt idx="802">
                  <c:v>0.32919599999999999</c:v>
                </c:pt>
                <c:pt idx="803">
                  <c:v>0.329594</c:v>
                </c:pt>
                <c:pt idx="804">
                  <c:v>0.32999200000000001</c:v>
                </c:pt>
                <c:pt idx="805">
                  <c:v>0.33039000000000002</c:v>
                </c:pt>
                <c:pt idx="806">
                  <c:v>0.33078800000000003</c:v>
                </c:pt>
                <c:pt idx="807">
                  <c:v>0.33118599999999998</c:v>
                </c:pt>
                <c:pt idx="808">
                  <c:v>0.33158399999999999</c:v>
                </c:pt>
                <c:pt idx="809">
                  <c:v>0.331982</c:v>
                </c:pt>
                <c:pt idx="810">
                  <c:v>0.33238000000000001</c:v>
                </c:pt>
                <c:pt idx="811">
                  <c:v>0.33277800000000002</c:v>
                </c:pt>
                <c:pt idx="812">
                  <c:v>0.33317600000000003</c:v>
                </c:pt>
                <c:pt idx="813">
                  <c:v>0.33357399999999998</c:v>
                </c:pt>
                <c:pt idx="814">
                  <c:v>0.33397199999999999</c:v>
                </c:pt>
                <c:pt idx="815">
                  <c:v>0.33437</c:v>
                </c:pt>
                <c:pt idx="816">
                  <c:v>0.33476800000000001</c:v>
                </c:pt>
                <c:pt idx="817">
                  <c:v>0.33516600000000002</c:v>
                </c:pt>
                <c:pt idx="818">
                  <c:v>0.33556399999999997</c:v>
                </c:pt>
                <c:pt idx="819">
                  <c:v>0.33596199999999998</c:v>
                </c:pt>
                <c:pt idx="820">
                  <c:v>0.33635999999999999</c:v>
                </c:pt>
                <c:pt idx="821">
                  <c:v>0.336758</c:v>
                </c:pt>
                <c:pt idx="822">
                  <c:v>0.33715600000000001</c:v>
                </c:pt>
                <c:pt idx="823">
                  <c:v>0.33755400000000002</c:v>
                </c:pt>
                <c:pt idx="824">
                  <c:v>0.33795199999999997</c:v>
                </c:pt>
                <c:pt idx="825">
                  <c:v>0.33834999999999998</c:v>
                </c:pt>
                <c:pt idx="826">
                  <c:v>0.33874799999999999</c:v>
                </c:pt>
                <c:pt idx="827">
                  <c:v>0.339146</c:v>
                </c:pt>
                <c:pt idx="828">
                  <c:v>0.33954400000000001</c:v>
                </c:pt>
                <c:pt idx="829">
                  <c:v>0.33994200000000002</c:v>
                </c:pt>
                <c:pt idx="830">
                  <c:v>0.34033999999999998</c:v>
                </c:pt>
                <c:pt idx="831">
                  <c:v>0.34073799999999999</c:v>
                </c:pt>
                <c:pt idx="832">
                  <c:v>0.34113599999999999</c:v>
                </c:pt>
                <c:pt idx="833">
                  <c:v>0.341534</c:v>
                </c:pt>
                <c:pt idx="834">
                  <c:v>0.34193200000000001</c:v>
                </c:pt>
                <c:pt idx="835">
                  <c:v>0.34233000000000002</c:v>
                </c:pt>
                <c:pt idx="836">
                  <c:v>0.34272799999999998</c:v>
                </c:pt>
                <c:pt idx="837">
                  <c:v>0.34312599999999999</c:v>
                </c:pt>
                <c:pt idx="838">
                  <c:v>0.343524</c:v>
                </c:pt>
                <c:pt idx="839">
                  <c:v>0.34392200000000001</c:v>
                </c:pt>
                <c:pt idx="840">
                  <c:v>0.34432000000000001</c:v>
                </c:pt>
                <c:pt idx="841">
                  <c:v>0.34471800000000002</c:v>
                </c:pt>
                <c:pt idx="842">
                  <c:v>0.34511599999999998</c:v>
                </c:pt>
                <c:pt idx="843">
                  <c:v>0.34551399999999999</c:v>
                </c:pt>
                <c:pt idx="844">
                  <c:v>0.345912</c:v>
                </c:pt>
                <c:pt idx="845">
                  <c:v>0.34631000000000001</c:v>
                </c:pt>
                <c:pt idx="846">
                  <c:v>0.34670800000000002</c:v>
                </c:pt>
                <c:pt idx="847">
                  <c:v>0.34710600000000003</c:v>
                </c:pt>
                <c:pt idx="848">
                  <c:v>0.34750399999999998</c:v>
                </c:pt>
                <c:pt idx="849">
                  <c:v>0.34790199999999999</c:v>
                </c:pt>
                <c:pt idx="850">
                  <c:v>0.3483</c:v>
                </c:pt>
                <c:pt idx="851">
                  <c:v>0.34869800000000001</c:v>
                </c:pt>
                <c:pt idx="852">
                  <c:v>0.34909600000000002</c:v>
                </c:pt>
                <c:pt idx="853">
                  <c:v>0.34949400000000003</c:v>
                </c:pt>
                <c:pt idx="854">
                  <c:v>0.34989199999999998</c:v>
                </c:pt>
                <c:pt idx="855">
                  <c:v>0.35028999999999999</c:v>
                </c:pt>
                <c:pt idx="856">
                  <c:v>0.350688</c:v>
                </c:pt>
                <c:pt idx="857">
                  <c:v>0.35108600000000001</c:v>
                </c:pt>
                <c:pt idx="858">
                  <c:v>0.35148400000000002</c:v>
                </c:pt>
                <c:pt idx="859">
                  <c:v>0.35188199999999997</c:v>
                </c:pt>
                <c:pt idx="860">
                  <c:v>0.35227999999999998</c:v>
                </c:pt>
                <c:pt idx="861">
                  <c:v>0.35267799999999999</c:v>
                </c:pt>
                <c:pt idx="862">
                  <c:v>0.353076</c:v>
                </c:pt>
                <c:pt idx="863">
                  <c:v>0.35347400000000001</c:v>
                </c:pt>
                <c:pt idx="864">
                  <c:v>0.35387200000000002</c:v>
                </c:pt>
                <c:pt idx="865">
                  <c:v>0.35426999999999997</c:v>
                </c:pt>
                <c:pt idx="866">
                  <c:v>0.35466799999999998</c:v>
                </c:pt>
                <c:pt idx="867">
                  <c:v>0.35506599999999999</c:v>
                </c:pt>
                <c:pt idx="868">
                  <c:v>0.355464</c:v>
                </c:pt>
                <c:pt idx="869">
                  <c:v>0.35586200000000001</c:v>
                </c:pt>
                <c:pt idx="870">
                  <c:v>0.35626000000000002</c:v>
                </c:pt>
                <c:pt idx="871">
                  <c:v>0.35665799999999998</c:v>
                </c:pt>
                <c:pt idx="872">
                  <c:v>0.35705599999999998</c:v>
                </c:pt>
                <c:pt idx="873">
                  <c:v>0.35745399999999999</c:v>
                </c:pt>
                <c:pt idx="874">
                  <c:v>0.357852</c:v>
                </c:pt>
                <c:pt idx="875">
                  <c:v>0.35825000000000001</c:v>
                </c:pt>
                <c:pt idx="876">
                  <c:v>0.35864800000000002</c:v>
                </c:pt>
                <c:pt idx="877">
                  <c:v>0.35904599999999998</c:v>
                </c:pt>
                <c:pt idx="878">
                  <c:v>0.35944399999999999</c:v>
                </c:pt>
                <c:pt idx="879">
                  <c:v>0.359842</c:v>
                </c:pt>
                <c:pt idx="880">
                  <c:v>0.36024</c:v>
                </c:pt>
                <c:pt idx="881">
                  <c:v>0.36063800000000001</c:v>
                </c:pt>
                <c:pt idx="882">
                  <c:v>0.36103600000000002</c:v>
                </c:pt>
                <c:pt idx="883">
                  <c:v>0.36143399999999998</c:v>
                </c:pt>
                <c:pt idx="884">
                  <c:v>0.36183199999999999</c:v>
                </c:pt>
                <c:pt idx="885">
                  <c:v>0.36223</c:v>
                </c:pt>
                <c:pt idx="886">
                  <c:v>0.36262800000000001</c:v>
                </c:pt>
                <c:pt idx="887">
                  <c:v>0.36302600000000002</c:v>
                </c:pt>
                <c:pt idx="888">
                  <c:v>0.36342400000000002</c:v>
                </c:pt>
                <c:pt idx="889">
                  <c:v>0.36382199999999998</c:v>
                </c:pt>
                <c:pt idx="890">
                  <c:v>0.36421999999999999</c:v>
                </c:pt>
                <c:pt idx="891">
                  <c:v>0.364618</c:v>
                </c:pt>
                <c:pt idx="892">
                  <c:v>0.36501600000000001</c:v>
                </c:pt>
                <c:pt idx="893">
                  <c:v>0.36541400000000002</c:v>
                </c:pt>
                <c:pt idx="894">
                  <c:v>0.36581200000000003</c:v>
                </c:pt>
                <c:pt idx="895">
                  <c:v>0.36620999999999998</c:v>
                </c:pt>
                <c:pt idx="896">
                  <c:v>0.36660799999999999</c:v>
                </c:pt>
                <c:pt idx="897">
                  <c:v>0.367006</c:v>
                </c:pt>
                <c:pt idx="898">
                  <c:v>0.36740400000000001</c:v>
                </c:pt>
                <c:pt idx="899">
                  <c:v>0.36780200000000002</c:v>
                </c:pt>
                <c:pt idx="900">
                  <c:v>0.36820000000000003</c:v>
                </c:pt>
                <c:pt idx="901">
                  <c:v>0.36859799999999998</c:v>
                </c:pt>
                <c:pt idx="902">
                  <c:v>0.36899599999999999</c:v>
                </c:pt>
                <c:pt idx="903">
                  <c:v>0.369394</c:v>
                </c:pt>
                <c:pt idx="904">
                  <c:v>0.36979200000000001</c:v>
                </c:pt>
                <c:pt idx="905">
                  <c:v>0.37019000000000002</c:v>
                </c:pt>
                <c:pt idx="906">
                  <c:v>0.37058799999999997</c:v>
                </c:pt>
                <c:pt idx="907">
                  <c:v>0.37098599999999998</c:v>
                </c:pt>
                <c:pt idx="908">
                  <c:v>0.37138399999999999</c:v>
                </c:pt>
                <c:pt idx="909">
                  <c:v>0.371782</c:v>
                </c:pt>
                <c:pt idx="910">
                  <c:v>0.37218000000000001</c:v>
                </c:pt>
                <c:pt idx="911">
                  <c:v>0.37257800000000002</c:v>
                </c:pt>
                <c:pt idx="912">
                  <c:v>0.37297599999999997</c:v>
                </c:pt>
                <c:pt idx="913">
                  <c:v>0.37337399999999998</c:v>
                </c:pt>
                <c:pt idx="914">
                  <c:v>0.37377199999999999</c:v>
                </c:pt>
                <c:pt idx="915">
                  <c:v>0.37417</c:v>
                </c:pt>
                <c:pt idx="916">
                  <c:v>0.37456800000000001</c:v>
                </c:pt>
                <c:pt idx="917">
                  <c:v>0.37496600000000002</c:v>
                </c:pt>
                <c:pt idx="918">
                  <c:v>0.37536399999999998</c:v>
                </c:pt>
                <c:pt idx="919">
                  <c:v>0.37576199999999998</c:v>
                </c:pt>
                <c:pt idx="920">
                  <c:v>0.37615999999999999</c:v>
                </c:pt>
                <c:pt idx="921">
                  <c:v>0.376558</c:v>
                </c:pt>
                <c:pt idx="922">
                  <c:v>0.37695600000000001</c:v>
                </c:pt>
                <c:pt idx="923">
                  <c:v>0.37735400000000002</c:v>
                </c:pt>
                <c:pt idx="924">
                  <c:v>0.37775199999999998</c:v>
                </c:pt>
                <c:pt idx="925">
                  <c:v>0.37814999999999999</c:v>
                </c:pt>
                <c:pt idx="926">
                  <c:v>0.378548</c:v>
                </c:pt>
                <c:pt idx="927">
                  <c:v>0.37894600000000001</c:v>
                </c:pt>
                <c:pt idx="928">
                  <c:v>0.37934400000000001</c:v>
                </c:pt>
                <c:pt idx="929">
                  <c:v>0.37974200000000002</c:v>
                </c:pt>
                <c:pt idx="930">
                  <c:v>0.38013999999999998</c:v>
                </c:pt>
                <c:pt idx="931">
                  <c:v>0.38053799999999999</c:v>
                </c:pt>
                <c:pt idx="932">
                  <c:v>0.380936</c:v>
                </c:pt>
                <c:pt idx="933">
                  <c:v>0.38133400000000001</c:v>
                </c:pt>
                <c:pt idx="934">
                  <c:v>0.38173200000000002</c:v>
                </c:pt>
                <c:pt idx="935">
                  <c:v>0.38213000000000003</c:v>
                </c:pt>
                <c:pt idx="936">
                  <c:v>0.38252799999999998</c:v>
                </c:pt>
                <c:pt idx="937">
                  <c:v>0.38292599999999999</c:v>
                </c:pt>
                <c:pt idx="938">
                  <c:v>0.383324</c:v>
                </c:pt>
                <c:pt idx="939">
                  <c:v>0.38372200000000001</c:v>
                </c:pt>
                <c:pt idx="940">
                  <c:v>0.38412000000000002</c:v>
                </c:pt>
                <c:pt idx="941">
                  <c:v>0.38451800000000003</c:v>
                </c:pt>
                <c:pt idx="942">
                  <c:v>0.38491599999999998</c:v>
                </c:pt>
                <c:pt idx="943">
                  <c:v>0.38531399999999999</c:v>
                </c:pt>
                <c:pt idx="944">
                  <c:v>0.385712</c:v>
                </c:pt>
                <c:pt idx="945">
                  <c:v>0.38611000000000001</c:v>
                </c:pt>
                <c:pt idx="946">
                  <c:v>0.38650800000000002</c:v>
                </c:pt>
                <c:pt idx="947">
                  <c:v>0.38690600000000003</c:v>
                </c:pt>
                <c:pt idx="948">
                  <c:v>0.38730399999999998</c:v>
                </c:pt>
                <c:pt idx="949">
                  <c:v>0.38770199999999999</c:v>
                </c:pt>
                <c:pt idx="950">
                  <c:v>0.3881</c:v>
                </c:pt>
                <c:pt idx="951">
                  <c:v>0.38849800000000001</c:v>
                </c:pt>
                <c:pt idx="952">
                  <c:v>0.38889600000000002</c:v>
                </c:pt>
                <c:pt idx="953">
                  <c:v>0.38929399999999997</c:v>
                </c:pt>
                <c:pt idx="954">
                  <c:v>0.38969199999999998</c:v>
                </c:pt>
                <c:pt idx="955">
                  <c:v>0.39008999999999999</c:v>
                </c:pt>
                <c:pt idx="956">
                  <c:v>0.390488</c:v>
                </c:pt>
                <c:pt idx="957">
                  <c:v>0.39088600000000001</c:v>
                </c:pt>
                <c:pt idx="958">
                  <c:v>0.39128400000000002</c:v>
                </c:pt>
                <c:pt idx="959">
                  <c:v>0.39168199999999997</c:v>
                </c:pt>
                <c:pt idx="960">
                  <c:v>0.39207999999999998</c:v>
                </c:pt>
                <c:pt idx="961">
                  <c:v>0.39247799999999999</c:v>
                </c:pt>
                <c:pt idx="962">
                  <c:v>0.392876</c:v>
                </c:pt>
                <c:pt idx="963">
                  <c:v>0.39327400000000001</c:v>
                </c:pt>
                <c:pt idx="964">
                  <c:v>0.39367200000000002</c:v>
                </c:pt>
                <c:pt idx="965">
                  <c:v>0.39406999999999998</c:v>
                </c:pt>
                <c:pt idx="966">
                  <c:v>0.39446799999999999</c:v>
                </c:pt>
                <c:pt idx="967">
                  <c:v>0.39486599999999999</c:v>
                </c:pt>
                <c:pt idx="968">
                  <c:v>0.395264</c:v>
                </c:pt>
                <c:pt idx="969">
                  <c:v>0.39566200000000001</c:v>
                </c:pt>
                <c:pt idx="970">
                  <c:v>0.39606000000000002</c:v>
                </c:pt>
                <c:pt idx="971">
                  <c:v>0.39645799999999998</c:v>
                </c:pt>
                <c:pt idx="972">
                  <c:v>0.39685599999999999</c:v>
                </c:pt>
                <c:pt idx="973">
                  <c:v>0.397254</c:v>
                </c:pt>
                <c:pt idx="974">
                  <c:v>0.39765200000000001</c:v>
                </c:pt>
                <c:pt idx="975">
                  <c:v>0.39805000000000001</c:v>
                </c:pt>
                <c:pt idx="976">
                  <c:v>0.39844800000000002</c:v>
                </c:pt>
                <c:pt idx="977">
                  <c:v>0.39884599999999998</c:v>
                </c:pt>
                <c:pt idx="978">
                  <c:v>0.39924399999999999</c:v>
                </c:pt>
                <c:pt idx="979">
                  <c:v>0.399642</c:v>
                </c:pt>
                <c:pt idx="980">
                  <c:v>0.40004000000000001</c:v>
                </c:pt>
                <c:pt idx="981">
                  <c:v>0.40043800000000002</c:v>
                </c:pt>
                <c:pt idx="982">
                  <c:v>0.40083600000000003</c:v>
                </c:pt>
                <c:pt idx="983">
                  <c:v>0.40123399999999998</c:v>
                </c:pt>
                <c:pt idx="984">
                  <c:v>0.40163199999999999</c:v>
                </c:pt>
                <c:pt idx="985">
                  <c:v>0.40203</c:v>
                </c:pt>
                <c:pt idx="986">
                  <c:v>0.40242800000000001</c:v>
                </c:pt>
                <c:pt idx="987">
                  <c:v>0.40282600000000002</c:v>
                </c:pt>
                <c:pt idx="988">
                  <c:v>0.40322400000000003</c:v>
                </c:pt>
                <c:pt idx="989">
                  <c:v>0.40362199999999998</c:v>
                </c:pt>
                <c:pt idx="990">
                  <c:v>0.40401999999999999</c:v>
                </c:pt>
                <c:pt idx="991">
                  <c:v>0.404418</c:v>
                </c:pt>
                <c:pt idx="992">
                  <c:v>0.40481600000000001</c:v>
                </c:pt>
                <c:pt idx="993">
                  <c:v>0.40521400000000002</c:v>
                </c:pt>
                <c:pt idx="994">
                  <c:v>0.40561199999999997</c:v>
                </c:pt>
                <c:pt idx="995">
                  <c:v>0.40600999999999998</c:v>
                </c:pt>
                <c:pt idx="996">
                  <c:v>0.40640799999999999</c:v>
                </c:pt>
                <c:pt idx="997">
                  <c:v>0.406806</c:v>
                </c:pt>
                <c:pt idx="998">
                  <c:v>0.40720400000000001</c:v>
                </c:pt>
                <c:pt idx="999">
                  <c:v>0.40760200000000002</c:v>
                </c:pt>
                <c:pt idx="1000">
                  <c:v>0.40799999999999997</c:v>
                </c:pt>
                <c:pt idx="1001">
                  <c:v>0.40839799999999998</c:v>
                </c:pt>
                <c:pt idx="1002">
                  <c:v>0.40879599999999999</c:v>
                </c:pt>
                <c:pt idx="1003">
                  <c:v>0.409194</c:v>
                </c:pt>
                <c:pt idx="1004">
                  <c:v>0.40959200000000001</c:v>
                </c:pt>
                <c:pt idx="1005">
                  <c:v>0.40999000000000002</c:v>
                </c:pt>
                <c:pt idx="1006">
                  <c:v>0.41038799999999998</c:v>
                </c:pt>
                <c:pt idx="1007">
                  <c:v>0.41078599999999998</c:v>
                </c:pt>
                <c:pt idx="1008">
                  <c:v>0.41118399999999999</c:v>
                </c:pt>
                <c:pt idx="1009">
                  <c:v>0.411582</c:v>
                </c:pt>
                <c:pt idx="1010">
                  <c:v>0.41198000000000001</c:v>
                </c:pt>
                <c:pt idx="1011">
                  <c:v>0.41237800000000002</c:v>
                </c:pt>
                <c:pt idx="1012">
                  <c:v>0.41277599999999998</c:v>
                </c:pt>
                <c:pt idx="1013">
                  <c:v>0.41317399999999999</c:v>
                </c:pt>
                <c:pt idx="1014">
                  <c:v>0.413572</c:v>
                </c:pt>
                <c:pt idx="1015">
                  <c:v>0.41397</c:v>
                </c:pt>
                <c:pt idx="1016">
                  <c:v>0.41436800000000001</c:v>
                </c:pt>
                <c:pt idx="1017">
                  <c:v>0.41476600000000002</c:v>
                </c:pt>
                <c:pt idx="1018">
                  <c:v>0.41516399999999998</c:v>
                </c:pt>
                <c:pt idx="1019">
                  <c:v>0.41556199999999999</c:v>
                </c:pt>
                <c:pt idx="1020">
                  <c:v>0.41596</c:v>
                </c:pt>
                <c:pt idx="1021">
                  <c:v>0.41635800000000001</c:v>
                </c:pt>
                <c:pt idx="1022">
                  <c:v>0.41675600000000002</c:v>
                </c:pt>
                <c:pt idx="1023">
                  <c:v>0.41715400000000002</c:v>
                </c:pt>
                <c:pt idx="1024">
                  <c:v>0.41755199999999998</c:v>
                </c:pt>
                <c:pt idx="1025">
                  <c:v>0.41794999999999999</c:v>
                </c:pt>
                <c:pt idx="1026">
                  <c:v>0.418348</c:v>
                </c:pt>
                <c:pt idx="1027">
                  <c:v>0.41874600000000001</c:v>
                </c:pt>
                <c:pt idx="1028">
                  <c:v>0.41914400000000002</c:v>
                </c:pt>
                <c:pt idx="1029">
                  <c:v>0.41954200000000003</c:v>
                </c:pt>
                <c:pt idx="1030">
                  <c:v>0.41993999999999998</c:v>
                </c:pt>
                <c:pt idx="1031">
                  <c:v>0.42033799999999999</c:v>
                </c:pt>
                <c:pt idx="1032">
                  <c:v>0.420736</c:v>
                </c:pt>
                <c:pt idx="1033">
                  <c:v>0.42113400000000001</c:v>
                </c:pt>
                <c:pt idx="1034">
                  <c:v>0.42153200000000002</c:v>
                </c:pt>
                <c:pt idx="1035">
                  <c:v>0.42193000000000003</c:v>
                </c:pt>
                <c:pt idx="1036">
                  <c:v>0.42232799999999998</c:v>
                </c:pt>
                <c:pt idx="1037">
                  <c:v>0.42272599999999999</c:v>
                </c:pt>
                <c:pt idx="1038">
                  <c:v>0.423124</c:v>
                </c:pt>
                <c:pt idx="1039">
                  <c:v>0.42352200000000001</c:v>
                </c:pt>
                <c:pt idx="1040">
                  <c:v>0.42392000000000002</c:v>
                </c:pt>
                <c:pt idx="1041">
                  <c:v>0.42431799999999997</c:v>
                </c:pt>
                <c:pt idx="1042">
                  <c:v>0.42471599999999998</c:v>
                </c:pt>
                <c:pt idx="1043">
                  <c:v>0.42511399999999999</c:v>
                </c:pt>
                <c:pt idx="1044">
                  <c:v>0.425512</c:v>
                </c:pt>
                <c:pt idx="1045">
                  <c:v>0.42591000000000001</c:v>
                </c:pt>
                <c:pt idx="1046">
                  <c:v>0.42630800000000002</c:v>
                </c:pt>
                <c:pt idx="1047">
                  <c:v>0.42670599999999997</c:v>
                </c:pt>
                <c:pt idx="1048">
                  <c:v>0.42710399999999998</c:v>
                </c:pt>
                <c:pt idx="1049">
                  <c:v>0.42750199999999999</c:v>
                </c:pt>
                <c:pt idx="1050">
                  <c:v>0.4279</c:v>
                </c:pt>
                <c:pt idx="1051">
                  <c:v>0.42829800000000001</c:v>
                </c:pt>
                <c:pt idx="1052">
                  <c:v>0.42869600000000002</c:v>
                </c:pt>
                <c:pt idx="1053">
                  <c:v>0.42909399999999998</c:v>
                </c:pt>
                <c:pt idx="1054">
                  <c:v>0.42949199999999998</c:v>
                </c:pt>
                <c:pt idx="1055">
                  <c:v>0.42988999999999999</c:v>
                </c:pt>
                <c:pt idx="1056">
                  <c:v>0.430288</c:v>
                </c:pt>
                <c:pt idx="1057">
                  <c:v>0.43068600000000001</c:v>
                </c:pt>
                <c:pt idx="1058">
                  <c:v>0.43108400000000002</c:v>
                </c:pt>
                <c:pt idx="1059">
                  <c:v>0.43148199999999998</c:v>
                </c:pt>
                <c:pt idx="1060">
                  <c:v>0.43187999999999999</c:v>
                </c:pt>
                <c:pt idx="1061">
                  <c:v>0.432278</c:v>
                </c:pt>
                <c:pt idx="1062">
                  <c:v>0.43267600000000001</c:v>
                </c:pt>
                <c:pt idx="1063">
                  <c:v>0.43307400000000001</c:v>
                </c:pt>
                <c:pt idx="1064">
                  <c:v>0.43347200000000002</c:v>
                </c:pt>
                <c:pt idx="1065">
                  <c:v>0.43386999999999998</c:v>
                </c:pt>
                <c:pt idx="1066">
                  <c:v>0.43426799999999999</c:v>
                </c:pt>
                <c:pt idx="1067">
                  <c:v>0.434666</c:v>
                </c:pt>
                <c:pt idx="1068">
                  <c:v>0.43506400000000001</c:v>
                </c:pt>
                <c:pt idx="1069">
                  <c:v>0.43546200000000002</c:v>
                </c:pt>
                <c:pt idx="1070">
                  <c:v>0.43586000000000003</c:v>
                </c:pt>
                <c:pt idx="1071">
                  <c:v>0.43625799999999998</c:v>
                </c:pt>
                <c:pt idx="1072">
                  <c:v>0.43665599999999999</c:v>
                </c:pt>
                <c:pt idx="1073">
                  <c:v>0.437054</c:v>
                </c:pt>
                <c:pt idx="1074">
                  <c:v>0.43745200000000001</c:v>
                </c:pt>
                <c:pt idx="1075">
                  <c:v>0.43785000000000002</c:v>
                </c:pt>
                <c:pt idx="1076">
                  <c:v>0.43824800000000003</c:v>
                </c:pt>
                <c:pt idx="1077">
                  <c:v>0.43864599999999998</c:v>
                </c:pt>
                <c:pt idx="1078">
                  <c:v>0.43904399999999999</c:v>
                </c:pt>
                <c:pt idx="1079">
                  <c:v>0.439442</c:v>
                </c:pt>
                <c:pt idx="1080">
                  <c:v>0.43984000000000001</c:v>
                </c:pt>
                <c:pt idx="1081">
                  <c:v>0.44023800000000002</c:v>
                </c:pt>
                <c:pt idx="1082">
                  <c:v>0.44063600000000003</c:v>
                </c:pt>
                <c:pt idx="1083">
                  <c:v>0.44103399999999998</c:v>
                </c:pt>
                <c:pt idx="1084">
                  <c:v>0.44143199999999999</c:v>
                </c:pt>
                <c:pt idx="1085">
                  <c:v>0.44183</c:v>
                </c:pt>
                <c:pt idx="1086">
                  <c:v>0.44222800000000001</c:v>
                </c:pt>
                <c:pt idx="1087">
                  <c:v>0.44262600000000002</c:v>
                </c:pt>
                <c:pt idx="1088">
                  <c:v>0.44302399999999997</c:v>
                </c:pt>
                <c:pt idx="1089">
                  <c:v>0.44342199999999998</c:v>
                </c:pt>
                <c:pt idx="1090">
                  <c:v>0.44381999999999999</c:v>
                </c:pt>
                <c:pt idx="1091">
                  <c:v>0.444218</c:v>
                </c:pt>
                <c:pt idx="1092">
                  <c:v>0.44461600000000001</c:v>
                </c:pt>
                <c:pt idx="1093">
                  <c:v>0.44501400000000002</c:v>
                </c:pt>
                <c:pt idx="1094">
                  <c:v>0.44541199999999997</c:v>
                </c:pt>
                <c:pt idx="1095">
                  <c:v>0.44580999999999998</c:v>
                </c:pt>
                <c:pt idx="1096">
                  <c:v>0.44620799999999999</c:v>
                </c:pt>
                <c:pt idx="1097">
                  <c:v>0.446606</c:v>
                </c:pt>
                <c:pt idx="1098">
                  <c:v>0.44700400000000001</c:v>
                </c:pt>
                <c:pt idx="1099">
                  <c:v>0.44740200000000002</c:v>
                </c:pt>
                <c:pt idx="1100">
                  <c:v>0.44779999999999998</c:v>
                </c:pt>
                <c:pt idx="1101">
                  <c:v>0.44819799999999999</c:v>
                </c:pt>
                <c:pt idx="1102">
                  <c:v>0.44859599999999999</c:v>
                </c:pt>
                <c:pt idx="1103">
                  <c:v>0.448994</c:v>
                </c:pt>
                <c:pt idx="1104">
                  <c:v>0.44939200000000001</c:v>
                </c:pt>
                <c:pt idx="1105">
                  <c:v>0.44979000000000002</c:v>
                </c:pt>
                <c:pt idx="1106">
                  <c:v>0.45018799999999998</c:v>
                </c:pt>
                <c:pt idx="1107">
                  <c:v>0.45058599999999999</c:v>
                </c:pt>
                <c:pt idx="1108">
                  <c:v>0.450984</c:v>
                </c:pt>
                <c:pt idx="1109">
                  <c:v>0.45138200000000001</c:v>
                </c:pt>
                <c:pt idx="1110">
                  <c:v>0.45178000000000001</c:v>
                </c:pt>
                <c:pt idx="1111">
                  <c:v>0.45217800000000002</c:v>
                </c:pt>
                <c:pt idx="1112">
                  <c:v>0.45257599999999998</c:v>
                </c:pt>
                <c:pt idx="1113">
                  <c:v>0.45297399999999999</c:v>
                </c:pt>
                <c:pt idx="1114">
                  <c:v>0.453372</c:v>
                </c:pt>
                <c:pt idx="1115">
                  <c:v>0.45377000000000001</c:v>
                </c:pt>
                <c:pt idx="1116">
                  <c:v>0.45416800000000002</c:v>
                </c:pt>
                <c:pt idx="1117">
                  <c:v>0.45456600000000003</c:v>
                </c:pt>
                <c:pt idx="1118">
                  <c:v>0.45496399999999998</c:v>
                </c:pt>
                <c:pt idx="1119">
                  <c:v>0.45536199999999999</c:v>
                </c:pt>
                <c:pt idx="1120">
                  <c:v>0.45576</c:v>
                </c:pt>
                <c:pt idx="1121">
                  <c:v>0.45615800000000001</c:v>
                </c:pt>
                <c:pt idx="1122">
                  <c:v>0.45655600000000002</c:v>
                </c:pt>
                <c:pt idx="1123">
                  <c:v>0.45695400000000003</c:v>
                </c:pt>
                <c:pt idx="1124">
                  <c:v>0.45735199999999998</c:v>
                </c:pt>
                <c:pt idx="1125">
                  <c:v>0.45774999999999999</c:v>
                </c:pt>
                <c:pt idx="1126">
                  <c:v>0.458148</c:v>
                </c:pt>
                <c:pt idx="1127">
                  <c:v>0.45854600000000001</c:v>
                </c:pt>
                <c:pt idx="1128">
                  <c:v>0.45894400000000002</c:v>
                </c:pt>
                <c:pt idx="1129">
                  <c:v>0.45934199999999997</c:v>
                </c:pt>
                <c:pt idx="1130">
                  <c:v>0.45973999999999998</c:v>
                </c:pt>
                <c:pt idx="1131">
                  <c:v>0.46013799999999999</c:v>
                </c:pt>
                <c:pt idx="1132">
                  <c:v>0.460536</c:v>
                </c:pt>
                <c:pt idx="1133">
                  <c:v>0.46093400000000001</c:v>
                </c:pt>
                <c:pt idx="1134">
                  <c:v>0.46133200000000002</c:v>
                </c:pt>
                <c:pt idx="1135">
                  <c:v>0.46172999999999997</c:v>
                </c:pt>
                <c:pt idx="1136">
                  <c:v>0.46212799999999998</c:v>
                </c:pt>
                <c:pt idx="1137">
                  <c:v>0.46252599999999999</c:v>
                </c:pt>
                <c:pt idx="1138">
                  <c:v>0.462924</c:v>
                </c:pt>
                <c:pt idx="1139">
                  <c:v>0.46332200000000001</c:v>
                </c:pt>
                <c:pt idx="1140">
                  <c:v>0.46372000000000002</c:v>
                </c:pt>
                <c:pt idx="1141">
                  <c:v>0.46411799999999998</c:v>
                </c:pt>
                <c:pt idx="1142">
                  <c:v>0.46451599999999998</c:v>
                </c:pt>
                <c:pt idx="1143">
                  <c:v>0.46491399999999999</c:v>
                </c:pt>
                <c:pt idx="1144">
                  <c:v>0.465312</c:v>
                </c:pt>
                <c:pt idx="1145">
                  <c:v>0.46571000000000001</c:v>
                </c:pt>
                <c:pt idx="1146">
                  <c:v>0.46610800000000002</c:v>
                </c:pt>
                <c:pt idx="1147">
                  <c:v>0.46650599999999998</c:v>
                </c:pt>
                <c:pt idx="1148">
                  <c:v>0.46690399999999999</c:v>
                </c:pt>
                <c:pt idx="1149">
                  <c:v>0.467302</c:v>
                </c:pt>
                <c:pt idx="1150">
                  <c:v>0.4677</c:v>
                </c:pt>
                <c:pt idx="1151">
                  <c:v>0.46809800000000001</c:v>
                </c:pt>
                <c:pt idx="1152">
                  <c:v>0.46849600000000002</c:v>
                </c:pt>
                <c:pt idx="1153">
                  <c:v>0.46889399999999998</c:v>
                </c:pt>
                <c:pt idx="1154">
                  <c:v>0.46929199999999999</c:v>
                </c:pt>
                <c:pt idx="1155">
                  <c:v>0.46969</c:v>
                </c:pt>
                <c:pt idx="1156">
                  <c:v>0.47008800000000001</c:v>
                </c:pt>
                <c:pt idx="1157">
                  <c:v>0.47048600000000002</c:v>
                </c:pt>
                <c:pt idx="1158">
                  <c:v>0.47088400000000002</c:v>
                </c:pt>
                <c:pt idx="1159">
                  <c:v>0.47128199999999998</c:v>
                </c:pt>
                <c:pt idx="1160">
                  <c:v>0.47167999999999999</c:v>
                </c:pt>
                <c:pt idx="1161">
                  <c:v>0.472078</c:v>
                </c:pt>
                <c:pt idx="1162">
                  <c:v>0.47247600000000001</c:v>
                </c:pt>
                <c:pt idx="1163">
                  <c:v>0.47287400000000002</c:v>
                </c:pt>
                <c:pt idx="1164">
                  <c:v>0.47327200000000003</c:v>
                </c:pt>
                <c:pt idx="1165">
                  <c:v>0.47366999999999998</c:v>
                </c:pt>
                <c:pt idx="1166">
                  <c:v>0.47406799999999999</c:v>
                </c:pt>
                <c:pt idx="1167">
                  <c:v>0.474466</c:v>
                </c:pt>
                <c:pt idx="1168">
                  <c:v>0.47486400000000001</c:v>
                </c:pt>
                <c:pt idx="1169">
                  <c:v>0.47526200000000002</c:v>
                </c:pt>
                <c:pt idx="1170">
                  <c:v>0.47566000000000003</c:v>
                </c:pt>
                <c:pt idx="1171">
                  <c:v>0.47605799999999998</c:v>
                </c:pt>
                <c:pt idx="1172">
                  <c:v>0.47645599999999999</c:v>
                </c:pt>
                <c:pt idx="1173">
                  <c:v>0.476854</c:v>
                </c:pt>
                <c:pt idx="1174">
                  <c:v>0.47725200000000001</c:v>
                </c:pt>
                <c:pt idx="1175">
                  <c:v>0.47765000000000002</c:v>
                </c:pt>
                <c:pt idx="1176">
                  <c:v>0.47804799999999997</c:v>
                </c:pt>
                <c:pt idx="1177">
                  <c:v>0.47844599999999998</c:v>
                </c:pt>
                <c:pt idx="1178">
                  <c:v>0.47884399999999999</c:v>
                </c:pt>
                <c:pt idx="1179">
                  <c:v>0.479242</c:v>
                </c:pt>
                <c:pt idx="1180">
                  <c:v>0.47964000000000001</c:v>
                </c:pt>
                <c:pt idx="1181">
                  <c:v>0.48003800000000002</c:v>
                </c:pt>
                <c:pt idx="1182">
                  <c:v>0.48043599999999997</c:v>
                </c:pt>
                <c:pt idx="1183">
                  <c:v>0.48083399999999998</c:v>
                </c:pt>
                <c:pt idx="1184">
                  <c:v>0.48123199999999999</c:v>
                </c:pt>
                <c:pt idx="1185">
                  <c:v>0.48163</c:v>
                </c:pt>
                <c:pt idx="1186">
                  <c:v>0.48202800000000001</c:v>
                </c:pt>
                <c:pt idx="1187">
                  <c:v>0.48242600000000002</c:v>
                </c:pt>
                <c:pt idx="1188">
                  <c:v>0.48282399999999998</c:v>
                </c:pt>
                <c:pt idx="1189">
                  <c:v>0.48322199999999998</c:v>
                </c:pt>
                <c:pt idx="1190">
                  <c:v>0.48361999999999999</c:v>
                </c:pt>
                <c:pt idx="1191">
                  <c:v>0.484018</c:v>
                </c:pt>
                <c:pt idx="1192">
                  <c:v>0.48441600000000001</c:v>
                </c:pt>
                <c:pt idx="1193">
                  <c:v>0.48481400000000002</c:v>
                </c:pt>
                <c:pt idx="1194">
                  <c:v>0.48521199999999998</c:v>
                </c:pt>
                <c:pt idx="1195">
                  <c:v>0.48560999999999999</c:v>
                </c:pt>
                <c:pt idx="1196">
                  <c:v>0.486008</c:v>
                </c:pt>
                <c:pt idx="1197">
                  <c:v>0.48640600000000001</c:v>
                </c:pt>
                <c:pt idx="1198">
                  <c:v>0.48680400000000001</c:v>
                </c:pt>
                <c:pt idx="1199">
                  <c:v>0.48720200000000002</c:v>
                </c:pt>
                <c:pt idx="1200">
                  <c:v>0.48759999999999998</c:v>
                </c:pt>
                <c:pt idx="1201">
                  <c:v>0.48799799999999999</c:v>
                </c:pt>
                <c:pt idx="1202">
                  <c:v>0.488396</c:v>
                </c:pt>
                <c:pt idx="1203">
                  <c:v>0.48879400000000001</c:v>
                </c:pt>
                <c:pt idx="1204">
                  <c:v>0.48919200000000002</c:v>
                </c:pt>
                <c:pt idx="1205">
                  <c:v>0.48959000000000003</c:v>
                </c:pt>
                <c:pt idx="1206">
                  <c:v>0.48998799999999998</c:v>
                </c:pt>
                <c:pt idx="1207">
                  <c:v>0.49038599999999999</c:v>
                </c:pt>
                <c:pt idx="1208">
                  <c:v>0.490784</c:v>
                </c:pt>
                <c:pt idx="1209">
                  <c:v>0.49118200000000001</c:v>
                </c:pt>
                <c:pt idx="1210">
                  <c:v>0.49158000000000002</c:v>
                </c:pt>
                <c:pt idx="1211">
                  <c:v>0.49197800000000003</c:v>
                </c:pt>
                <c:pt idx="1212">
                  <c:v>0.49237599999999998</c:v>
                </c:pt>
                <c:pt idx="1213">
                  <c:v>0.49277399999999999</c:v>
                </c:pt>
                <c:pt idx="1214">
                  <c:v>0.493172</c:v>
                </c:pt>
                <c:pt idx="1215">
                  <c:v>0.49357000000000001</c:v>
                </c:pt>
                <c:pt idx="1216">
                  <c:v>0.49396800000000002</c:v>
                </c:pt>
                <c:pt idx="1217">
                  <c:v>0.49436600000000003</c:v>
                </c:pt>
                <c:pt idx="1218">
                  <c:v>0.49476399999999998</c:v>
                </c:pt>
                <c:pt idx="1219">
                  <c:v>0.49516199999999999</c:v>
                </c:pt>
                <c:pt idx="1220">
                  <c:v>0.49556</c:v>
                </c:pt>
                <c:pt idx="1221">
                  <c:v>0.49595800000000001</c:v>
                </c:pt>
                <c:pt idx="1222">
                  <c:v>0.49635600000000002</c:v>
                </c:pt>
                <c:pt idx="1223">
                  <c:v>0.49675399999999997</c:v>
                </c:pt>
                <c:pt idx="1224">
                  <c:v>0.49715199999999998</c:v>
                </c:pt>
                <c:pt idx="1225">
                  <c:v>0.49754999999999999</c:v>
                </c:pt>
                <c:pt idx="1226">
                  <c:v>0.497948</c:v>
                </c:pt>
                <c:pt idx="1227">
                  <c:v>0.49834600000000001</c:v>
                </c:pt>
                <c:pt idx="1228">
                  <c:v>0.49874400000000002</c:v>
                </c:pt>
                <c:pt idx="1229">
                  <c:v>0.49914199999999997</c:v>
                </c:pt>
                <c:pt idx="1230">
                  <c:v>0.49953999999999998</c:v>
                </c:pt>
                <c:pt idx="1231">
                  <c:v>0.49993799999999999</c:v>
                </c:pt>
                <c:pt idx="1232">
                  <c:v>0.500336</c:v>
                </c:pt>
                <c:pt idx="1233">
                  <c:v>0.50073400000000001</c:v>
                </c:pt>
                <c:pt idx="1234">
                  <c:v>0.50113200000000002</c:v>
                </c:pt>
                <c:pt idx="1235">
                  <c:v>0.50153000000000003</c:v>
                </c:pt>
                <c:pt idx="1236">
                  <c:v>0.50192800000000004</c:v>
                </c:pt>
                <c:pt idx="1237">
                  <c:v>0.50232600000000005</c:v>
                </c:pt>
                <c:pt idx="1238">
                  <c:v>0.50272399999999995</c:v>
                </c:pt>
                <c:pt idx="1239">
                  <c:v>0.50312199999999996</c:v>
                </c:pt>
                <c:pt idx="1240">
                  <c:v>0.50351999999999997</c:v>
                </c:pt>
                <c:pt idx="1241">
                  <c:v>0.50391799999999998</c:v>
                </c:pt>
                <c:pt idx="1242">
                  <c:v>0.50431599999999999</c:v>
                </c:pt>
                <c:pt idx="1243">
                  <c:v>0.504714</c:v>
                </c:pt>
                <c:pt idx="1244">
                  <c:v>0.50511200000000001</c:v>
                </c:pt>
                <c:pt idx="1245">
                  <c:v>0.50551000000000001</c:v>
                </c:pt>
                <c:pt idx="1246">
                  <c:v>0.50590800000000002</c:v>
                </c:pt>
                <c:pt idx="1247">
                  <c:v>0.50630600000000003</c:v>
                </c:pt>
                <c:pt idx="1248">
                  <c:v>0.50670400000000004</c:v>
                </c:pt>
                <c:pt idx="1249">
                  <c:v>0.50710200000000005</c:v>
                </c:pt>
                <c:pt idx="1250">
                  <c:v>0.50749999999999995</c:v>
                </c:pt>
                <c:pt idx="1251">
                  <c:v>0.50789799999999996</c:v>
                </c:pt>
                <c:pt idx="1252">
                  <c:v>0.50829599999999997</c:v>
                </c:pt>
                <c:pt idx="1253">
                  <c:v>0.50869399999999998</c:v>
                </c:pt>
                <c:pt idx="1254">
                  <c:v>0.50909199999999999</c:v>
                </c:pt>
                <c:pt idx="1255">
                  <c:v>0.50949</c:v>
                </c:pt>
                <c:pt idx="1256">
                  <c:v>0.50988800000000001</c:v>
                </c:pt>
                <c:pt idx="1257">
                  <c:v>0.51028600000000002</c:v>
                </c:pt>
                <c:pt idx="1258">
                  <c:v>0.51068400000000003</c:v>
                </c:pt>
                <c:pt idx="1259">
                  <c:v>0.51108200000000004</c:v>
                </c:pt>
                <c:pt idx="1260">
                  <c:v>0.51148000000000005</c:v>
                </c:pt>
                <c:pt idx="1261">
                  <c:v>0.51187800000000006</c:v>
                </c:pt>
                <c:pt idx="1262">
                  <c:v>0.51227599999999995</c:v>
                </c:pt>
                <c:pt idx="1263">
                  <c:v>0.51267399999999996</c:v>
                </c:pt>
                <c:pt idx="1264">
                  <c:v>0.51307199999999997</c:v>
                </c:pt>
                <c:pt idx="1265">
                  <c:v>0.51346999999999998</c:v>
                </c:pt>
                <c:pt idx="1266">
                  <c:v>0.51386799999999999</c:v>
                </c:pt>
                <c:pt idx="1267">
                  <c:v>0.514266</c:v>
                </c:pt>
                <c:pt idx="1268">
                  <c:v>0.51466400000000001</c:v>
                </c:pt>
                <c:pt idx="1269">
                  <c:v>0.51506200000000002</c:v>
                </c:pt>
                <c:pt idx="1270">
                  <c:v>0.51546000000000003</c:v>
                </c:pt>
                <c:pt idx="1271">
                  <c:v>0.51585800000000004</c:v>
                </c:pt>
                <c:pt idx="1272">
                  <c:v>0.51625600000000005</c:v>
                </c:pt>
                <c:pt idx="1273">
                  <c:v>0.51665399999999995</c:v>
                </c:pt>
                <c:pt idx="1274">
                  <c:v>0.51705199999999996</c:v>
                </c:pt>
                <c:pt idx="1275">
                  <c:v>0.51744999999999997</c:v>
                </c:pt>
                <c:pt idx="1276">
                  <c:v>0.51784799999999997</c:v>
                </c:pt>
                <c:pt idx="1277">
                  <c:v>0.51824599999999998</c:v>
                </c:pt>
                <c:pt idx="1278">
                  <c:v>0.51864399999999999</c:v>
                </c:pt>
                <c:pt idx="1279">
                  <c:v>0.519042</c:v>
                </c:pt>
                <c:pt idx="1280">
                  <c:v>0.51944000000000001</c:v>
                </c:pt>
                <c:pt idx="1281">
                  <c:v>0.51983800000000002</c:v>
                </c:pt>
                <c:pt idx="1282">
                  <c:v>0.52023600000000003</c:v>
                </c:pt>
                <c:pt idx="1283">
                  <c:v>0.52063400000000004</c:v>
                </c:pt>
                <c:pt idx="1284">
                  <c:v>0.52103200000000005</c:v>
                </c:pt>
                <c:pt idx="1285">
                  <c:v>0.52142999999999995</c:v>
                </c:pt>
                <c:pt idx="1286">
                  <c:v>0.52182799999999996</c:v>
                </c:pt>
                <c:pt idx="1287">
                  <c:v>0.52222599999999997</c:v>
                </c:pt>
                <c:pt idx="1288">
                  <c:v>0.52262399999999998</c:v>
                </c:pt>
                <c:pt idx="1289">
                  <c:v>0.52302199999999999</c:v>
                </c:pt>
                <c:pt idx="1290">
                  <c:v>0.52342</c:v>
                </c:pt>
                <c:pt idx="1291">
                  <c:v>0.52381800000000001</c:v>
                </c:pt>
                <c:pt idx="1292">
                  <c:v>0.52421600000000002</c:v>
                </c:pt>
                <c:pt idx="1293">
                  <c:v>0.52461400000000002</c:v>
                </c:pt>
                <c:pt idx="1294">
                  <c:v>0.52501200000000003</c:v>
                </c:pt>
                <c:pt idx="1295">
                  <c:v>0.52541000000000004</c:v>
                </c:pt>
                <c:pt idx="1296">
                  <c:v>0.52580800000000005</c:v>
                </c:pt>
                <c:pt idx="1297">
                  <c:v>0.52620599999999995</c:v>
                </c:pt>
                <c:pt idx="1298">
                  <c:v>0.52660399999999996</c:v>
                </c:pt>
                <c:pt idx="1299">
                  <c:v>0.52700199999999997</c:v>
                </c:pt>
                <c:pt idx="1300">
                  <c:v>0.52739999999999998</c:v>
                </c:pt>
                <c:pt idx="1301">
                  <c:v>0.52779799999999999</c:v>
                </c:pt>
                <c:pt idx="1302">
                  <c:v>0.528196</c:v>
                </c:pt>
                <c:pt idx="1303">
                  <c:v>0.52859400000000001</c:v>
                </c:pt>
                <c:pt idx="1304">
                  <c:v>0.52899200000000002</c:v>
                </c:pt>
                <c:pt idx="1305">
                  <c:v>0.52939000000000003</c:v>
                </c:pt>
                <c:pt idx="1306">
                  <c:v>0.52978800000000004</c:v>
                </c:pt>
                <c:pt idx="1307">
                  <c:v>0.53018600000000005</c:v>
                </c:pt>
                <c:pt idx="1308">
                  <c:v>0.53058399999999994</c:v>
                </c:pt>
                <c:pt idx="1309">
                  <c:v>0.53098199999999995</c:v>
                </c:pt>
                <c:pt idx="1310">
                  <c:v>0.53137999999999996</c:v>
                </c:pt>
                <c:pt idx="1311">
                  <c:v>0.53177799999999997</c:v>
                </c:pt>
                <c:pt idx="1312">
                  <c:v>0.53217599999999998</c:v>
                </c:pt>
                <c:pt idx="1313">
                  <c:v>0.53257399999999999</c:v>
                </c:pt>
                <c:pt idx="1314">
                  <c:v>0.532972</c:v>
                </c:pt>
                <c:pt idx="1315">
                  <c:v>0.53337000000000001</c:v>
                </c:pt>
                <c:pt idx="1316">
                  <c:v>0.53376800000000002</c:v>
                </c:pt>
                <c:pt idx="1317">
                  <c:v>0.53416600000000003</c:v>
                </c:pt>
                <c:pt idx="1318">
                  <c:v>0.53456400000000004</c:v>
                </c:pt>
                <c:pt idx="1319">
                  <c:v>0.53496200000000005</c:v>
                </c:pt>
                <c:pt idx="1320">
                  <c:v>0.53535999999999995</c:v>
                </c:pt>
                <c:pt idx="1321">
                  <c:v>0.53575799999999996</c:v>
                </c:pt>
                <c:pt idx="1322">
                  <c:v>0.53615599999999997</c:v>
                </c:pt>
                <c:pt idx="1323">
                  <c:v>0.53655399999999998</c:v>
                </c:pt>
                <c:pt idx="1324">
                  <c:v>0.53695199999999998</c:v>
                </c:pt>
                <c:pt idx="1325">
                  <c:v>0.53734999999999999</c:v>
                </c:pt>
                <c:pt idx="1326">
                  <c:v>0.537748</c:v>
                </c:pt>
                <c:pt idx="1327">
                  <c:v>0.53814600000000001</c:v>
                </c:pt>
                <c:pt idx="1328">
                  <c:v>0.53854400000000002</c:v>
                </c:pt>
                <c:pt idx="1329">
                  <c:v>0.53894200000000003</c:v>
                </c:pt>
                <c:pt idx="1330">
                  <c:v>0.53934000000000004</c:v>
                </c:pt>
                <c:pt idx="1331">
                  <c:v>0.53973800000000005</c:v>
                </c:pt>
                <c:pt idx="1332">
                  <c:v>0.54013599999999995</c:v>
                </c:pt>
                <c:pt idx="1333">
                  <c:v>0.54053399999999996</c:v>
                </c:pt>
                <c:pt idx="1334">
                  <c:v>0.54093199999999997</c:v>
                </c:pt>
                <c:pt idx="1335">
                  <c:v>0.54132999999999998</c:v>
                </c:pt>
                <c:pt idx="1336">
                  <c:v>0.54172799999999999</c:v>
                </c:pt>
                <c:pt idx="1337">
                  <c:v>0.542126</c:v>
                </c:pt>
                <c:pt idx="1338">
                  <c:v>0.54252400000000001</c:v>
                </c:pt>
                <c:pt idx="1339">
                  <c:v>0.54292200000000002</c:v>
                </c:pt>
                <c:pt idx="1340">
                  <c:v>0.54332000000000003</c:v>
                </c:pt>
                <c:pt idx="1341">
                  <c:v>0.54371800000000003</c:v>
                </c:pt>
                <c:pt idx="1342">
                  <c:v>0.54411600000000004</c:v>
                </c:pt>
                <c:pt idx="1343">
                  <c:v>0.54451400000000005</c:v>
                </c:pt>
                <c:pt idx="1344">
                  <c:v>0.54491199999999995</c:v>
                </c:pt>
                <c:pt idx="1345">
                  <c:v>0.54530999999999996</c:v>
                </c:pt>
                <c:pt idx="1346">
                  <c:v>0.54570799999999997</c:v>
                </c:pt>
                <c:pt idx="1347">
                  <c:v>0.54610599999999998</c:v>
                </c:pt>
                <c:pt idx="1348">
                  <c:v>0.54650399999999999</c:v>
                </c:pt>
                <c:pt idx="1349">
                  <c:v>0.546902</c:v>
                </c:pt>
                <c:pt idx="1350">
                  <c:v>0.54730000000000001</c:v>
                </c:pt>
                <c:pt idx="1351">
                  <c:v>0.54769800000000002</c:v>
                </c:pt>
                <c:pt idx="1352">
                  <c:v>0.54809600000000003</c:v>
                </c:pt>
                <c:pt idx="1353">
                  <c:v>0.54849400000000004</c:v>
                </c:pt>
                <c:pt idx="1354">
                  <c:v>0.54889200000000005</c:v>
                </c:pt>
                <c:pt idx="1355">
                  <c:v>0.54928999999999994</c:v>
                </c:pt>
                <c:pt idx="1356">
                  <c:v>0.54968799999999995</c:v>
                </c:pt>
                <c:pt idx="1357">
                  <c:v>0.55008599999999996</c:v>
                </c:pt>
                <c:pt idx="1358">
                  <c:v>0.55048399999999997</c:v>
                </c:pt>
                <c:pt idx="1359">
                  <c:v>0.55088199999999998</c:v>
                </c:pt>
                <c:pt idx="1360">
                  <c:v>0.55127999999999999</c:v>
                </c:pt>
                <c:pt idx="1361">
                  <c:v>0.551678</c:v>
                </c:pt>
                <c:pt idx="1362">
                  <c:v>0.55207600000000001</c:v>
                </c:pt>
                <c:pt idx="1363">
                  <c:v>0.55247400000000002</c:v>
                </c:pt>
                <c:pt idx="1364">
                  <c:v>0.55287200000000003</c:v>
                </c:pt>
                <c:pt idx="1365">
                  <c:v>0.55327000000000004</c:v>
                </c:pt>
                <c:pt idx="1366">
                  <c:v>0.55366800000000005</c:v>
                </c:pt>
                <c:pt idx="1367">
                  <c:v>0.55406599999999995</c:v>
                </c:pt>
                <c:pt idx="1368">
                  <c:v>0.55446399999999996</c:v>
                </c:pt>
                <c:pt idx="1369">
                  <c:v>0.55486199999999997</c:v>
                </c:pt>
                <c:pt idx="1370">
                  <c:v>0.55525999999999998</c:v>
                </c:pt>
                <c:pt idx="1371">
                  <c:v>0.55565799999999999</c:v>
                </c:pt>
                <c:pt idx="1372">
                  <c:v>0.55605599999999999</c:v>
                </c:pt>
                <c:pt idx="1373">
                  <c:v>0.556454</c:v>
                </c:pt>
                <c:pt idx="1374">
                  <c:v>0.55685200000000001</c:v>
                </c:pt>
                <c:pt idx="1375">
                  <c:v>0.55725000000000002</c:v>
                </c:pt>
                <c:pt idx="1376">
                  <c:v>0.55764800000000003</c:v>
                </c:pt>
                <c:pt idx="1377">
                  <c:v>0.55804600000000004</c:v>
                </c:pt>
                <c:pt idx="1378">
                  <c:v>0.55844400000000005</c:v>
                </c:pt>
                <c:pt idx="1379">
                  <c:v>0.55884199999999995</c:v>
                </c:pt>
                <c:pt idx="1380">
                  <c:v>0.55923999999999996</c:v>
                </c:pt>
                <c:pt idx="1381">
                  <c:v>0.55963799999999997</c:v>
                </c:pt>
                <c:pt idx="1382">
                  <c:v>0.56003599999999998</c:v>
                </c:pt>
                <c:pt idx="1383">
                  <c:v>0.56043399999999999</c:v>
                </c:pt>
                <c:pt idx="1384">
                  <c:v>0.560832</c:v>
                </c:pt>
                <c:pt idx="1385">
                  <c:v>0.56123000000000001</c:v>
                </c:pt>
                <c:pt idx="1386">
                  <c:v>0.56162800000000002</c:v>
                </c:pt>
                <c:pt idx="1387">
                  <c:v>0.56202600000000003</c:v>
                </c:pt>
                <c:pt idx="1388">
                  <c:v>0.56242400000000004</c:v>
                </c:pt>
                <c:pt idx="1389">
                  <c:v>0.56282200000000004</c:v>
                </c:pt>
                <c:pt idx="1390">
                  <c:v>0.56322000000000005</c:v>
                </c:pt>
                <c:pt idx="1391">
                  <c:v>0.56361799999999995</c:v>
                </c:pt>
                <c:pt idx="1392">
                  <c:v>0.56401599999999996</c:v>
                </c:pt>
                <c:pt idx="1393">
                  <c:v>0.56441399999999997</c:v>
                </c:pt>
                <c:pt idx="1394">
                  <c:v>0.56481199999999998</c:v>
                </c:pt>
                <c:pt idx="1395">
                  <c:v>0.56520999999999999</c:v>
                </c:pt>
                <c:pt idx="1396">
                  <c:v>0.565608</c:v>
                </c:pt>
                <c:pt idx="1397">
                  <c:v>0.56600600000000001</c:v>
                </c:pt>
                <c:pt idx="1398">
                  <c:v>0.56640400000000002</c:v>
                </c:pt>
                <c:pt idx="1399">
                  <c:v>0.56680200000000003</c:v>
                </c:pt>
                <c:pt idx="1400">
                  <c:v>0.56720000000000004</c:v>
                </c:pt>
                <c:pt idx="1401">
                  <c:v>0.56759800000000005</c:v>
                </c:pt>
                <c:pt idx="1402">
                  <c:v>0.56799599999999995</c:v>
                </c:pt>
                <c:pt idx="1403">
                  <c:v>0.56839399999999995</c:v>
                </c:pt>
                <c:pt idx="1404">
                  <c:v>0.56879199999999996</c:v>
                </c:pt>
                <c:pt idx="1405">
                  <c:v>0.56918999999999997</c:v>
                </c:pt>
                <c:pt idx="1406">
                  <c:v>0.56958799999999998</c:v>
                </c:pt>
                <c:pt idx="1407">
                  <c:v>0.56998599999999999</c:v>
                </c:pt>
                <c:pt idx="1408">
                  <c:v>0.570384</c:v>
                </c:pt>
                <c:pt idx="1409">
                  <c:v>0.57078200000000001</c:v>
                </c:pt>
                <c:pt idx="1410">
                  <c:v>0.57118000000000002</c:v>
                </c:pt>
                <c:pt idx="1411">
                  <c:v>0.57157800000000003</c:v>
                </c:pt>
                <c:pt idx="1412">
                  <c:v>0.57197600000000004</c:v>
                </c:pt>
                <c:pt idx="1413">
                  <c:v>0.57237400000000005</c:v>
                </c:pt>
                <c:pt idx="1414">
                  <c:v>0.57277199999999995</c:v>
                </c:pt>
                <c:pt idx="1415">
                  <c:v>0.57316999999999996</c:v>
                </c:pt>
                <c:pt idx="1416">
                  <c:v>0.57356799999999997</c:v>
                </c:pt>
                <c:pt idx="1417">
                  <c:v>0.57396599999999998</c:v>
                </c:pt>
                <c:pt idx="1418">
                  <c:v>0.57436399999999999</c:v>
                </c:pt>
                <c:pt idx="1419">
                  <c:v>0.574762</c:v>
                </c:pt>
                <c:pt idx="1420">
                  <c:v>0.57516</c:v>
                </c:pt>
                <c:pt idx="1421">
                  <c:v>0.57555800000000001</c:v>
                </c:pt>
                <c:pt idx="1422">
                  <c:v>0.57595600000000002</c:v>
                </c:pt>
                <c:pt idx="1423">
                  <c:v>0.57635400000000003</c:v>
                </c:pt>
                <c:pt idx="1424">
                  <c:v>0.57675200000000004</c:v>
                </c:pt>
                <c:pt idx="1425">
                  <c:v>0.57715000000000005</c:v>
                </c:pt>
                <c:pt idx="1426">
                  <c:v>0.57754799999999995</c:v>
                </c:pt>
                <c:pt idx="1427">
                  <c:v>0.57794599999999996</c:v>
                </c:pt>
                <c:pt idx="1428">
                  <c:v>0.57834399999999997</c:v>
                </c:pt>
                <c:pt idx="1429">
                  <c:v>0.57874199999999998</c:v>
                </c:pt>
                <c:pt idx="1430">
                  <c:v>0.57913999999999999</c:v>
                </c:pt>
                <c:pt idx="1431">
                  <c:v>0.579538</c:v>
                </c:pt>
                <c:pt idx="1432">
                  <c:v>0.57993600000000001</c:v>
                </c:pt>
                <c:pt idx="1433">
                  <c:v>0.58033400000000002</c:v>
                </c:pt>
                <c:pt idx="1434">
                  <c:v>0.58073200000000003</c:v>
                </c:pt>
                <c:pt idx="1435">
                  <c:v>0.58113000000000004</c:v>
                </c:pt>
                <c:pt idx="1436">
                  <c:v>0.58152800000000004</c:v>
                </c:pt>
                <c:pt idx="1437">
                  <c:v>0.58192600000000005</c:v>
                </c:pt>
                <c:pt idx="1438">
                  <c:v>0.58232399999999995</c:v>
                </c:pt>
                <c:pt idx="1439">
                  <c:v>0.58272199999999996</c:v>
                </c:pt>
                <c:pt idx="1440">
                  <c:v>0.58311999999999997</c:v>
                </c:pt>
                <c:pt idx="1441">
                  <c:v>0.58351799999999998</c:v>
                </c:pt>
                <c:pt idx="1442">
                  <c:v>0.58391599999999999</c:v>
                </c:pt>
                <c:pt idx="1443">
                  <c:v>0.584314</c:v>
                </c:pt>
                <c:pt idx="1444">
                  <c:v>0.58471200000000001</c:v>
                </c:pt>
                <c:pt idx="1445">
                  <c:v>0.58511000000000002</c:v>
                </c:pt>
                <c:pt idx="1446">
                  <c:v>0.58550800000000003</c:v>
                </c:pt>
                <c:pt idx="1447">
                  <c:v>0.58590600000000004</c:v>
                </c:pt>
                <c:pt idx="1448">
                  <c:v>0.58630400000000005</c:v>
                </c:pt>
                <c:pt idx="1449">
                  <c:v>0.58670199999999995</c:v>
                </c:pt>
                <c:pt idx="1450">
                  <c:v>0.58709999999999996</c:v>
                </c:pt>
                <c:pt idx="1451">
                  <c:v>0.58749799999999996</c:v>
                </c:pt>
                <c:pt idx="1452">
                  <c:v>0.58789599999999997</c:v>
                </c:pt>
                <c:pt idx="1453">
                  <c:v>0.58829399999999998</c:v>
                </c:pt>
                <c:pt idx="1454">
                  <c:v>0.58869199999999999</c:v>
                </c:pt>
                <c:pt idx="1455">
                  <c:v>0.58909</c:v>
                </c:pt>
                <c:pt idx="1456">
                  <c:v>0.58948800000000001</c:v>
                </c:pt>
                <c:pt idx="1457">
                  <c:v>0.58988600000000002</c:v>
                </c:pt>
                <c:pt idx="1458">
                  <c:v>0.59028400000000003</c:v>
                </c:pt>
                <c:pt idx="1459">
                  <c:v>0.59068200000000004</c:v>
                </c:pt>
                <c:pt idx="1460">
                  <c:v>0.59108000000000005</c:v>
                </c:pt>
                <c:pt idx="1461">
                  <c:v>0.59147799999999995</c:v>
                </c:pt>
                <c:pt idx="1462">
                  <c:v>0.59187599999999996</c:v>
                </c:pt>
                <c:pt idx="1463">
                  <c:v>0.59227399999999997</c:v>
                </c:pt>
                <c:pt idx="1464">
                  <c:v>0.59267199999999998</c:v>
                </c:pt>
                <c:pt idx="1465">
                  <c:v>0.59306999999999999</c:v>
                </c:pt>
                <c:pt idx="1466">
                  <c:v>0.593468</c:v>
                </c:pt>
                <c:pt idx="1467">
                  <c:v>0.593866</c:v>
                </c:pt>
                <c:pt idx="1468">
                  <c:v>0.59426400000000001</c:v>
                </c:pt>
                <c:pt idx="1469">
                  <c:v>0.59466200000000002</c:v>
                </c:pt>
                <c:pt idx="1470">
                  <c:v>0.59506000000000003</c:v>
                </c:pt>
                <c:pt idx="1471">
                  <c:v>0.59545800000000004</c:v>
                </c:pt>
                <c:pt idx="1472">
                  <c:v>0.59585600000000005</c:v>
                </c:pt>
                <c:pt idx="1473">
                  <c:v>0.59625399999999995</c:v>
                </c:pt>
                <c:pt idx="1474">
                  <c:v>0.59665199999999996</c:v>
                </c:pt>
                <c:pt idx="1475">
                  <c:v>0.59704999999999997</c:v>
                </c:pt>
                <c:pt idx="1476">
                  <c:v>0.59744799999999998</c:v>
                </c:pt>
                <c:pt idx="1477">
                  <c:v>0.59784599999999999</c:v>
                </c:pt>
                <c:pt idx="1478">
                  <c:v>0.598244</c:v>
                </c:pt>
                <c:pt idx="1479">
                  <c:v>0.59864200000000001</c:v>
                </c:pt>
                <c:pt idx="1480">
                  <c:v>0.59904000000000002</c:v>
                </c:pt>
                <c:pt idx="1481">
                  <c:v>0.59943800000000003</c:v>
                </c:pt>
                <c:pt idx="1482">
                  <c:v>0.59983600000000004</c:v>
                </c:pt>
                <c:pt idx="1483">
                  <c:v>0.60023400000000005</c:v>
                </c:pt>
                <c:pt idx="1484">
                  <c:v>0.60063200000000005</c:v>
                </c:pt>
                <c:pt idx="1485">
                  <c:v>0.60102999999999995</c:v>
                </c:pt>
                <c:pt idx="1486">
                  <c:v>0.60142799999999996</c:v>
                </c:pt>
                <c:pt idx="1487">
                  <c:v>0.60182599999999997</c:v>
                </c:pt>
                <c:pt idx="1488">
                  <c:v>0.60222399999999998</c:v>
                </c:pt>
                <c:pt idx="1489">
                  <c:v>0.60262199999999999</c:v>
                </c:pt>
                <c:pt idx="1490">
                  <c:v>0.60302</c:v>
                </c:pt>
                <c:pt idx="1491">
                  <c:v>0.60341800000000001</c:v>
                </c:pt>
                <c:pt idx="1492">
                  <c:v>0.60381600000000002</c:v>
                </c:pt>
                <c:pt idx="1493">
                  <c:v>0.60421400000000003</c:v>
                </c:pt>
                <c:pt idx="1494">
                  <c:v>0.60461200000000004</c:v>
                </c:pt>
                <c:pt idx="1495">
                  <c:v>0.60501000000000005</c:v>
                </c:pt>
                <c:pt idx="1496">
                  <c:v>0.60540799999999995</c:v>
                </c:pt>
                <c:pt idx="1497">
                  <c:v>0.60580599999999996</c:v>
                </c:pt>
                <c:pt idx="1498">
                  <c:v>0.60620399999999997</c:v>
                </c:pt>
                <c:pt idx="1499">
                  <c:v>0.60660199999999997</c:v>
                </c:pt>
                <c:pt idx="1500">
                  <c:v>0.60699999999999998</c:v>
                </c:pt>
                <c:pt idx="1501">
                  <c:v>0.60739799999999999</c:v>
                </c:pt>
                <c:pt idx="1502">
                  <c:v>0.607796</c:v>
                </c:pt>
                <c:pt idx="1503">
                  <c:v>0.60819400000000001</c:v>
                </c:pt>
                <c:pt idx="1504">
                  <c:v>0.60859200000000002</c:v>
                </c:pt>
                <c:pt idx="1505">
                  <c:v>0.60899000000000003</c:v>
                </c:pt>
                <c:pt idx="1506">
                  <c:v>0.60938800000000004</c:v>
                </c:pt>
                <c:pt idx="1507">
                  <c:v>0.60978600000000005</c:v>
                </c:pt>
                <c:pt idx="1508">
                  <c:v>0.61018399999999995</c:v>
                </c:pt>
                <c:pt idx="1509">
                  <c:v>0.61058199999999996</c:v>
                </c:pt>
                <c:pt idx="1510">
                  <c:v>0.61097999999999997</c:v>
                </c:pt>
                <c:pt idx="1511">
                  <c:v>0.61137799999999998</c:v>
                </c:pt>
                <c:pt idx="1512">
                  <c:v>0.61177599999999999</c:v>
                </c:pt>
                <c:pt idx="1513">
                  <c:v>0.612174</c:v>
                </c:pt>
                <c:pt idx="1514">
                  <c:v>0.61257200000000001</c:v>
                </c:pt>
                <c:pt idx="1515">
                  <c:v>0.61297000000000001</c:v>
                </c:pt>
                <c:pt idx="1516">
                  <c:v>0.61336800000000002</c:v>
                </c:pt>
                <c:pt idx="1517">
                  <c:v>0.61376600000000003</c:v>
                </c:pt>
                <c:pt idx="1518">
                  <c:v>0.61416400000000004</c:v>
                </c:pt>
                <c:pt idx="1519">
                  <c:v>0.61456200000000005</c:v>
                </c:pt>
                <c:pt idx="1520">
                  <c:v>0.61495999999999995</c:v>
                </c:pt>
                <c:pt idx="1521">
                  <c:v>0.61535799999999996</c:v>
                </c:pt>
                <c:pt idx="1522">
                  <c:v>0.61575599999999997</c:v>
                </c:pt>
                <c:pt idx="1523">
                  <c:v>0.61615399999999998</c:v>
                </c:pt>
                <c:pt idx="1524">
                  <c:v>0.61655199999999999</c:v>
                </c:pt>
                <c:pt idx="1525">
                  <c:v>0.61695</c:v>
                </c:pt>
                <c:pt idx="1526">
                  <c:v>0.61734800000000001</c:v>
                </c:pt>
                <c:pt idx="1527">
                  <c:v>0.61774600000000002</c:v>
                </c:pt>
                <c:pt idx="1528">
                  <c:v>0.61814400000000003</c:v>
                </c:pt>
                <c:pt idx="1529">
                  <c:v>0.61854200000000004</c:v>
                </c:pt>
                <c:pt idx="1530">
                  <c:v>0.61894000000000005</c:v>
                </c:pt>
                <c:pt idx="1531">
                  <c:v>0.61933800000000006</c:v>
                </c:pt>
                <c:pt idx="1532">
                  <c:v>0.61973599999999995</c:v>
                </c:pt>
                <c:pt idx="1533">
                  <c:v>0.62013399999999996</c:v>
                </c:pt>
                <c:pt idx="1534">
                  <c:v>0.62053199999999997</c:v>
                </c:pt>
                <c:pt idx="1535">
                  <c:v>0.62092999999999998</c:v>
                </c:pt>
                <c:pt idx="1536">
                  <c:v>0.62132799999999999</c:v>
                </c:pt>
                <c:pt idx="1537">
                  <c:v>0.621726</c:v>
                </c:pt>
                <c:pt idx="1538">
                  <c:v>0.62212400000000001</c:v>
                </c:pt>
                <c:pt idx="1539">
                  <c:v>0.62252200000000002</c:v>
                </c:pt>
                <c:pt idx="1540">
                  <c:v>0.62292000000000003</c:v>
                </c:pt>
                <c:pt idx="1541">
                  <c:v>0.62331800000000004</c:v>
                </c:pt>
                <c:pt idx="1542">
                  <c:v>0.62371600000000005</c:v>
                </c:pt>
                <c:pt idx="1543">
                  <c:v>0.62411399999999995</c:v>
                </c:pt>
                <c:pt idx="1544">
                  <c:v>0.62451199999999996</c:v>
                </c:pt>
                <c:pt idx="1545">
                  <c:v>0.62490999999999997</c:v>
                </c:pt>
                <c:pt idx="1546">
                  <c:v>0.62530799999999997</c:v>
                </c:pt>
                <c:pt idx="1547">
                  <c:v>0.62570599999999998</c:v>
                </c:pt>
                <c:pt idx="1548">
                  <c:v>0.62610399999999999</c:v>
                </c:pt>
                <c:pt idx="1549">
                  <c:v>0.626502</c:v>
                </c:pt>
                <c:pt idx="1550">
                  <c:v>0.62690000000000001</c:v>
                </c:pt>
                <c:pt idx="1551">
                  <c:v>0.62729800000000002</c:v>
                </c:pt>
                <c:pt idx="1552">
                  <c:v>0.62769600000000003</c:v>
                </c:pt>
                <c:pt idx="1553">
                  <c:v>0.62809400000000004</c:v>
                </c:pt>
                <c:pt idx="1554">
                  <c:v>0.62849200000000005</c:v>
                </c:pt>
                <c:pt idx="1555">
                  <c:v>0.62888999999999995</c:v>
                </c:pt>
                <c:pt idx="1556">
                  <c:v>0.62928799999999996</c:v>
                </c:pt>
                <c:pt idx="1557">
                  <c:v>0.62968599999999997</c:v>
                </c:pt>
                <c:pt idx="1558">
                  <c:v>0.63008399999999998</c:v>
                </c:pt>
                <c:pt idx="1559">
                  <c:v>0.63048199999999999</c:v>
                </c:pt>
                <c:pt idx="1560">
                  <c:v>0.63088</c:v>
                </c:pt>
                <c:pt idx="1561">
                  <c:v>0.63127800000000001</c:v>
                </c:pt>
                <c:pt idx="1562">
                  <c:v>0.63167600000000002</c:v>
                </c:pt>
                <c:pt idx="1563">
                  <c:v>0.63207400000000002</c:v>
                </c:pt>
                <c:pt idx="1564">
                  <c:v>0.63247200000000003</c:v>
                </c:pt>
                <c:pt idx="1565">
                  <c:v>0.63287000000000004</c:v>
                </c:pt>
                <c:pt idx="1566">
                  <c:v>0.63326800000000005</c:v>
                </c:pt>
                <c:pt idx="1567">
                  <c:v>0.63366599999999995</c:v>
                </c:pt>
                <c:pt idx="1568">
                  <c:v>0.63406399999999996</c:v>
                </c:pt>
                <c:pt idx="1569">
                  <c:v>0.63446199999999997</c:v>
                </c:pt>
                <c:pt idx="1570">
                  <c:v>0.63485999999999998</c:v>
                </c:pt>
                <c:pt idx="1571">
                  <c:v>0.63525799999999999</c:v>
                </c:pt>
                <c:pt idx="1572">
                  <c:v>0.635656</c:v>
                </c:pt>
                <c:pt idx="1573">
                  <c:v>0.63605400000000001</c:v>
                </c:pt>
                <c:pt idx="1574">
                  <c:v>0.63645200000000002</c:v>
                </c:pt>
                <c:pt idx="1575">
                  <c:v>0.63685000000000003</c:v>
                </c:pt>
                <c:pt idx="1576">
                  <c:v>0.63724800000000004</c:v>
                </c:pt>
                <c:pt idx="1577">
                  <c:v>0.63764600000000005</c:v>
                </c:pt>
                <c:pt idx="1578">
                  <c:v>0.63804400000000006</c:v>
                </c:pt>
                <c:pt idx="1579">
                  <c:v>0.63844199999999995</c:v>
                </c:pt>
                <c:pt idx="1580">
                  <c:v>0.63883999999999996</c:v>
                </c:pt>
                <c:pt idx="1581">
                  <c:v>0.63923799999999997</c:v>
                </c:pt>
                <c:pt idx="1582">
                  <c:v>0.63963599999999998</c:v>
                </c:pt>
                <c:pt idx="1583">
                  <c:v>0.64003399999999999</c:v>
                </c:pt>
                <c:pt idx="1584">
                  <c:v>0.640432</c:v>
                </c:pt>
                <c:pt idx="1585">
                  <c:v>0.64083000000000001</c:v>
                </c:pt>
                <c:pt idx="1586">
                  <c:v>0.64122800000000002</c:v>
                </c:pt>
                <c:pt idx="1587">
                  <c:v>0.64162600000000003</c:v>
                </c:pt>
                <c:pt idx="1588">
                  <c:v>0.64202400000000004</c:v>
                </c:pt>
                <c:pt idx="1589">
                  <c:v>0.64242200000000005</c:v>
                </c:pt>
                <c:pt idx="1590">
                  <c:v>0.64281999999999995</c:v>
                </c:pt>
                <c:pt idx="1591">
                  <c:v>0.64321799999999996</c:v>
                </c:pt>
                <c:pt idx="1592">
                  <c:v>0.64361599999999997</c:v>
                </c:pt>
                <c:pt idx="1593">
                  <c:v>0.64401399999999998</c:v>
                </c:pt>
                <c:pt idx="1594">
                  <c:v>0.64441199999999998</c:v>
                </c:pt>
                <c:pt idx="1595">
                  <c:v>0.64480999999999999</c:v>
                </c:pt>
                <c:pt idx="1596">
                  <c:v>0.645208</c:v>
                </c:pt>
                <c:pt idx="1597">
                  <c:v>0.64560600000000001</c:v>
                </c:pt>
                <c:pt idx="1598">
                  <c:v>0.64600400000000002</c:v>
                </c:pt>
                <c:pt idx="1599">
                  <c:v>0.64640200000000003</c:v>
                </c:pt>
                <c:pt idx="1600">
                  <c:v>0.64680000000000004</c:v>
                </c:pt>
                <c:pt idx="1601">
                  <c:v>0.64719800000000005</c:v>
                </c:pt>
                <c:pt idx="1602">
                  <c:v>0.64759599999999995</c:v>
                </c:pt>
                <c:pt idx="1603">
                  <c:v>0.64799399999999996</c:v>
                </c:pt>
                <c:pt idx="1604">
                  <c:v>0.64839199999999997</c:v>
                </c:pt>
                <c:pt idx="1605">
                  <c:v>0.64878999999999998</c:v>
                </c:pt>
                <c:pt idx="1606">
                  <c:v>0.64918799999999999</c:v>
                </c:pt>
                <c:pt idx="1607">
                  <c:v>0.649586</c:v>
                </c:pt>
                <c:pt idx="1608">
                  <c:v>0.64998400000000001</c:v>
                </c:pt>
                <c:pt idx="1609">
                  <c:v>0.65038200000000002</c:v>
                </c:pt>
                <c:pt idx="1610">
                  <c:v>0.65078000000000003</c:v>
                </c:pt>
                <c:pt idx="1611">
                  <c:v>0.65117800000000003</c:v>
                </c:pt>
                <c:pt idx="1612">
                  <c:v>0.65157600000000004</c:v>
                </c:pt>
                <c:pt idx="1613">
                  <c:v>0.65197400000000005</c:v>
                </c:pt>
                <c:pt idx="1614">
                  <c:v>0.65237199999999995</c:v>
                </c:pt>
                <c:pt idx="1615">
                  <c:v>0.65276999999999996</c:v>
                </c:pt>
                <c:pt idx="1616">
                  <c:v>0.65316799999999997</c:v>
                </c:pt>
                <c:pt idx="1617">
                  <c:v>0.65356599999999998</c:v>
                </c:pt>
                <c:pt idx="1618">
                  <c:v>0.65396399999999999</c:v>
                </c:pt>
                <c:pt idx="1619">
                  <c:v>0.654362</c:v>
                </c:pt>
                <c:pt idx="1620">
                  <c:v>0.65476000000000001</c:v>
                </c:pt>
                <c:pt idx="1621">
                  <c:v>0.65515800000000002</c:v>
                </c:pt>
                <c:pt idx="1622">
                  <c:v>0.65555600000000003</c:v>
                </c:pt>
                <c:pt idx="1623">
                  <c:v>0.65595400000000004</c:v>
                </c:pt>
                <c:pt idx="1624">
                  <c:v>0.65635200000000005</c:v>
                </c:pt>
                <c:pt idx="1625">
                  <c:v>0.65674999999999994</c:v>
                </c:pt>
                <c:pt idx="1626">
                  <c:v>0.65714799999999995</c:v>
                </c:pt>
                <c:pt idx="1627">
                  <c:v>0.65754599999999996</c:v>
                </c:pt>
                <c:pt idx="1628">
                  <c:v>0.65794399999999997</c:v>
                </c:pt>
                <c:pt idx="1629">
                  <c:v>0.65834199999999998</c:v>
                </c:pt>
                <c:pt idx="1630">
                  <c:v>0.65873999999999999</c:v>
                </c:pt>
                <c:pt idx="1631">
                  <c:v>0.659138</c:v>
                </c:pt>
                <c:pt idx="1632">
                  <c:v>0.65953600000000001</c:v>
                </c:pt>
                <c:pt idx="1633">
                  <c:v>0.65993400000000002</c:v>
                </c:pt>
                <c:pt idx="1634">
                  <c:v>0.66033200000000003</c:v>
                </c:pt>
                <c:pt idx="1635">
                  <c:v>0.66073000000000004</c:v>
                </c:pt>
                <c:pt idx="1636">
                  <c:v>0.66112800000000005</c:v>
                </c:pt>
                <c:pt idx="1637">
                  <c:v>0.66152599999999995</c:v>
                </c:pt>
                <c:pt idx="1638">
                  <c:v>0.66192399999999996</c:v>
                </c:pt>
                <c:pt idx="1639">
                  <c:v>0.66232199999999997</c:v>
                </c:pt>
                <c:pt idx="1640">
                  <c:v>0.66271999999999998</c:v>
                </c:pt>
                <c:pt idx="1641">
                  <c:v>0.66311799999999999</c:v>
                </c:pt>
                <c:pt idx="1642">
                  <c:v>0.66351599999999999</c:v>
                </c:pt>
                <c:pt idx="1643">
                  <c:v>0.663914</c:v>
                </c:pt>
                <c:pt idx="1644">
                  <c:v>0.66431200000000001</c:v>
                </c:pt>
                <c:pt idx="1645">
                  <c:v>0.66471000000000002</c:v>
                </c:pt>
                <c:pt idx="1646">
                  <c:v>0.66510800000000003</c:v>
                </c:pt>
                <c:pt idx="1647">
                  <c:v>0.66550600000000004</c:v>
                </c:pt>
                <c:pt idx="1648">
                  <c:v>0.66590400000000005</c:v>
                </c:pt>
                <c:pt idx="1649">
                  <c:v>0.66630199999999995</c:v>
                </c:pt>
                <c:pt idx="1650">
                  <c:v>0.66669999999999996</c:v>
                </c:pt>
                <c:pt idx="1651">
                  <c:v>0.66709799999999997</c:v>
                </c:pt>
                <c:pt idx="1652">
                  <c:v>0.66749599999999998</c:v>
                </c:pt>
                <c:pt idx="1653">
                  <c:v>0.66789399999999999</c:v>
                </c:pt>
                <c:pt idx="1654">
                  <c:v>0.668292</c:v>
                </c:pt>
                <c:pt idx="1655">
                  <c:v>0.66869000000000001</c:v>
                </c:pt>
                <c:pt idx="1656">
                  <c:v>0.66908800000000002</c:v>
                </c:pt>
                <c:pt idx="1657">
                  <c:v>0.66948600000000003</c:v>
                </c:pt>
                <c:pt idx="1658">
                  <c:v>0.66988400000000003</c:v>
                </c:pt>
                <c:pt idx="1659">
                  <c:v>0.67028200000000004</c:v>
                </c:pt>
                <c:pt idx="1660">
                  <c:v>0.67068000000000005</c:v>
                </c:pt>
                <c:pt idx="1661">
                  <c:v>0.67107799999999995</c:v>
                </c:pt>
                <c:pt idx="1662">
                  <c:v>0.67147599999999996</c:v>
                </c:pt>
                <c:pt idx="1663">
                  <c:v>0.67187399999999997</c:v>
                </c:pt>
                <c:pt idx="1664">
                  <c:v>0.67227199999999998</c:v>
                </c:pt>
                <c:pt idx="1665">
                  <c:v>0.67266999999999999</c:v>
                </c:pt>
                <c:pt idx="1666">
                  <c:v>0.673068</c:v>
                </c:pt>
                <c:pt idx="1667">
                  <c:v>0.67346600000000001</c:v>
                </c:pt>
                <c:pt idx="1668">
                  <c:v>0.67386400000000002</c:v>
                </c:pt>
                <c:pt idx="1669">
                  <c:v>0.67426200000000003</c:v>
                </c:pt>
                <c:pt idx="1670">
                  <c:v>0.67466000000000004</c:v>
                </c:pt>
                <c:pt idx="1671">
                  <c:v>0.67505800000000005</c:v>
                </c:pt>
                <c:pt idx="1672">
                  <c:v>0.67545599999999995</c:v>
                </c:pt>
                <c:pt idx="1673">
                  <c:v>0.67585399999999995</c:v>
                </c:pt>
                <c:pt idx="1674">
                  <c:v>0.67625199999999996</c:v>
                </c:pt>
                <c:pt idx="1675">
                  <c:v>0.67664999999999997</c:v>
                </c:pt>
                <c:pt idx="1676">
                  <c:v>0.67704799999999998</c:v>
                </c:pt>
                <c:pt idx="1677">
                  <c:v>0.67744599999999999</c:v>
                </c:pt>
                <c:pt idx="1678">
                  <c:v>0.677844</c:v>
                </c:pt>
                <c:pt idx="1679">
                  <c:v>0.67824200000000001</c:v>
                </c:pt>
                <c:pt idx="1680">
                  <c:v>0.67864000000000002</c:v>
                </c:pt>
                <c:pt idx="1681">
                  <c:v>0.67903800000000003</c:v>
                </c:pt>
                <c:pt idx="1682">
                  <c:v>0.67943600000000004</c:v>
                </c:pt>
                <c:pt idx="1683">
                  <c:v>0.67983400000000005</c:v>
                </c:pt>
                <c:pt idx="1684">
                  <c:v>0.68023199999999995</c:v>
                </c:pt>
                <c:pt idx="1685">
                  <c:v>0.68062999999999996</c:v>
                </c:pt>
                <c:pt idx="1686">
                  <c:v>0.68102799999999997</c:v>
                </c:pt>
                <c:pt idx="1687">
                  <c:v>0.68142599999999998</c:v>
                </c:pt>
                <c:pt idx="1688">
                  <c:v>0.68182399999999999</c:v>
                </c:pt>
                <c:pt idx="1689">
                  <c:v>0.682222</c:v>
                </c:pt>
                <c:pt idx="1690">
                  <c:v>0.68262</c:v>
                </c:pt>
                <c:pt idx="1691">
                  <c:v>0.68301800000000001</c:v>
                </c:pt>
                <c:pt idx="1692">
                  <c:v>0.68341600000000002</c:v>
                </c:pt>
                <c:pt idx="1693">
                  <c:v>0.68381400000000003</c:v>
                </c:pt>
                <c:pt idx="1694">
                  <c:v>0.68421200000000004</c:v>
                </c:pt>
                <c:pt idx="1695">
                  <c:v>0.68461000000000005</c:v>
                </c:pt>
                <c:pt idx="1696">
                  <c:v>0.68500799999999995</c:v>
                </c:pt>
                <c:pt idx="1697">
                  <c:v>0.68540599999999996</c:v>
                </c:pt>
                <c:pt idx="1698">
                  <c:v>0.68580399999999997</c:v>
                </c:pt>
                <c:pt idx="1699">
                  <c:v>0.68620199999999998</c:v>
                </c:pt>
                <c:pt idx="1700">
                  <c:v>0.68659999999999999</c:v>
                </c:pt>
                <c:pt idx="1701">
                  <c:v>0.686998</c:v>
                </c:pt>
                <c:pt idx="1702">
                  <c:v>0.68739600000000001</c:v>
                </c:pt>
                <c:pt idx="1703">
                  <c:v>0.68779400000000002</c:v>
                </c:pt>
                <c:pt idx="1704">
                  <c:v>0.68819200000000003</c:v>
                </c:pt>
                <c:pt idx="1705">
                  <c:v>0.68859000000000004</c:v>
                </c:pt>
                <c:pt idx="1706">
                  <c:v>0.68898800000000004</c:v>
                </c:pt>
                <c:pt idx="1707">
                  <c:v>0.68938600000000005</c:v>
                </c:pt>
                <c:pt idx="1708">
                  <c:v>0.68978399999999995</c:v>
                </c:pt>
                <c:pt idx="1709">
                  <c:v>0.69018199999999996</c:v>
                </c:pt>
                <c:pt idx="1710">
                  <c:v>0.69057999999999997</c:v>
                </c:pt>
                <c:pt idx="1711">
                  <c:v>0.69097799999999998</c:v>
                </c:pt>
                <c:pt idx="1712">
                  <c:v>0.69137599999999999</c:v>
                </c:pt>
                <c:pt idx="1713">
                  <c:v>0.691774</c:v>
                </c:pt>
                <c:pt idx="1714">
                  <c:v>0.69217200000000001</c:v>
                </c:pt>
                <c:pt idx="1715">
                  <c:v>0.69257000000000002</c:v>
                </c:pt>
                <c:pt idx="1716">
                  <c:v>0.69296800000000003</c:v>
                </c:pt>
                <c:pt idx="1717">
                  <c:v>0.69336600000000004</c:v>
                </c:pt>
                <c:pt idx="1718">
                  <c:v>0.69376400000000005</c:v>
                </c:pt>
                <c:pt idx="1719">
                  <c:v>0.69416199999999995</c:v>
                </c:pt>
                <c:pt idx="1720">
                  <c:v>0.69455999999999996</c:v>
                </c:pt>
                <c:pt idx="1721">
                  <c:v>0.69495799999999996</c:v>
                </c:pt>
                <c:pt idx="1722">
                  <c:v>0.69535599999999997</c:v>
                </c:pt>
                <c:pt idx="1723">
                  <c:v>0.69575399999999998</c:v>
                </c:pt>
                <c:pt idx="1724">
                  <c:v>0.69615199999999999</c:v>
                </c:pt>
                <c:pt idx="1725">
                  <c:v>0.69655</c:v>
                </c:pt>
                <c:pt idx="1726">
                  <c:v>0.69694800000000001</c:v>
                </c:pt>
                <c:pt idx="1727">
                  <c:v>0.69734600000000002</c:v>
                </c:pt>
                <c:pt idx="1728">
                  <c:v>0.69774400000000003</c:v>
                </c:pt>
                <c:pt idx="1729">
                  <c:v>0.69814200000000004</c:v>
                </c:pt>
                <c:pt idx="1730">
                  <c:v>0.69854000000000005</c:v>
                </c:pt>
                <c:pt idx="1731">
                  <c:v>0.69893799999999995</c:v>
                </c:pt>
                <c:pt idx="1732">
                  <c:v>0.69933599999999996</c:v>
                </c:pt>
                <c:pt idx="1733">
                  <c:v>0.69973399999999997</c:v>
                </c:pt>
                <c:pt idx="1734">
                  <c:v>0.70013199999999998</c:v>
                </c:pt>
                <c:pt idx="1735">
                  <c:v>0.70052999999999999</c:v>
                </c:pt>
                <c:pt idx="1736">
                  <c:v>0.700928</c:v>
                </c:pt>
                <c:pt idx="1737">
                  <c:v>0.701326</c:v>
                </c:pt>
                <c:pt idx="1738">
                  <c:v>0.70172400000000001</c:v>
                </c:pt>
                <c:pt idx="1739">
                  <c:v>0.70212200000000002</c:v>
                </c:pt>
                <c:pt idx="1740">
                  <c:v>0.70252000000000003</c:v>
                </c:pt>
                <c:pt idx="1741">
                  <c:v>0.70291800000000004</c:v>
                </c:pt>
                <c:pt idx="1742">
                  <c:v>0.70331600000000005</c:v>
                </c:pt>
                <c:pt idx="1743">
                  <c:v>0.70371399999999995</c:v>
                </c:pt>
                <c:pt idx="1744">
                  <c:v>0.70411199999999996</c:v>
                </c:pt>
                <c:pt idx="1745">
                  <c:v>0.70450999999999997</c:v>
                </c:pt>
                <c:pt idx="1746">
                  <c:v>0.70490799999999998</c:v>
                </c:pt>
                <c:pt idx="1747">
                  <c:v>0.70530599999999999</c:v>
                </c:pt>
                <c:pt idx="1748">
                  <c:v>0.705704</c:v>
                </c:pt>
                <c:pt idx="1749">
                  <c:v>0.70610200000000001</c:v>
                </c:pt>
                <c:pt idx="1750">
                  <c:v>0.70650000000000002</c:v>
                </c:pt>
                <c:pt idx="1751">
                  <c:v>0.70689800000000003</c:v>
                </c:pt>
                <c:pt idx="1752">
                  <c:v>0.70729600000000004</c:v>
                </c:pt>
                <c:pt idx="1753">
                  <c:v>0.70769400000000005</c:v>
                </c:pt>
                <c:pt idx="1754">
                  <c:v>0.70809200000000005</c:v>
                </c:pt>
                <c:pt idx="1755">
                  <c:v>0.70848999999999995</c:v>
                </c:pt>
                <c:pt idx="1756">
                  <c:v>0.70888799999999996</c:v>
                </c:pt>
                <c:pt idx="1757">
                  <c:v>0.70928599999999997</c:v>
                </c:pt>
                <c:pt idx="1758">
                  <c:v>0.70968399999999998</c:v>
                </c:pt>
                <c:pt idx="1759">
                  <c:v>0.71008199999999999</c:v>
                </c:pt>
                <c:pt idx="1760">
                  <c:v>0.71048</c:v>
                </c:pt>
                <c:pt idx="1761">
                  <c:v>0.71087800000000001</c:v>
                </c:pt>
                <c:pt idx="1762">
                  <c:v>0.71127600000000002</c:v>
                </c:pt>
                <c:pt idx="1763">
                  <c:v>0.71167400000000003</c:v>
                </c:pt>
                <c:pt idx="1764">
                  <c:v>0.71207200000000004</c:v>
                </c:pt>
                <c:pt idx="1765">
                  <c:v>0.71247000000000005</c:v>
                </c:pt>
                <c:pt idx="1766">
                  <c:v>0.71286799999999995</c:v>
                </c:pt>
                <c:pt idx="1767">
                  <c:v>0.71326599999999996</c:v>
                </c:pt>
                <c:pt idx="1768">
                  <c:v>0.71366399999999997</c:v>
                </c:pt>
                <c:pt idx="1769">
                  <c:v>0.71406199999999997</c:v>
                </c:pt>
                <c:pt idx="1770">
                  <c:v>0.71445999999999998</c:v>
                </c:pt>
                <c:pt idx="1771">
                  <c:v>0.71485799999999999</c:v>
                </c:pt>
                <c:pt idx="1772">
                  <c:v>0.715256</c:v>
                </c:pt>
                <c:pt idx="1773">
                  <c:v>0.71565400000000001</c:v>
                </c:pt>
                <c:pt idx="1774">
                  <c:v>0.71605200000000002</c:v>
                </c:pt>
                <c:pt idx="1775">
                  <c:v>0.71645000000000003</c:v>
                </c:pt>
                <c:pt idx="1776">
                  <c:v>0.71684800000000004</c:v>
                </c:pt>
                <c:pt idx="1777">
                  <c:v>0.71724600000000005</c:v>
                </c:pt>
                <c:pt idx="1778">
                  <c:v>0.71764399999999995</c:v>
                </c:pt>
                <c:pt idx="1779">
                  <c:v>0.71804199999999996</c:v>
                </c:pt>
                <c:pt idx="1780">
                  <c:v>0.71843999999999997</c:v>
                </c:pt>
                <c:pt idx="1781">
                  <c:v>0.71883799999999998</c:v>
                </c:pt>
                <c:pt idx="1782">
                  <c:v>0.71923599999999999</c:v>
                </c:pt>
                <c:pt idx="1783">
                  <c:v>0.719634</c:v>
                </c:pt>
                <c:pt idx="1784">
                  <c:v>0.72003200000000001</c:v>
                </c:pt>
                <c:pt idx="1785">
                  <c:v>0.72043000000000001</c:v>
                </c:pt>
                <c:pt idx="1786">
                  <c:v>0.72082800000000002</c:v>
                </c:pt>
                <c:pt idx="1787">
                  <c:v>0.72122600000000003</c:v>
                </c:pt>
                <c:pt idx="1788">
                  <c:v>0.72162400000000004</c:v>
                </c:pt>
                <c:pt idx="1789">
                  <c:v>0.72202200000000005</c:v>
                </c:pt>
                <c:pt idx="1790">
                  <c:v>0.72241999999999995</c:v>
                </c:pt>
                <c:pt idx="1791">
                  <c:v>0.72281799999999996</c:v>
                </c:pt>
                <c:pt idx="1792">
                  <c:v>0.72321599999999997</c:v>
                </c:pt>
                <c:pt idx="1793">
                  <c:v>0.72361399999999998</c:v>
                </c:pt>
                <c:pt idx="1794">
                  <c:v>0.72401199999999999</c:v>
                </c:pt>
                <c:pt idx="1795">
                  <c:v>0.72441</c:v>
                </c:pt>
                <c:pt idx="1796">
                  <c:v>0.72480800000000001</c:v>
                </c:pt>
                <c:pt idx="1797">
                  <c:v>0.72520600000000002</c:v>
                </c:pt>
                <c:pt idx="1798">
                  <c:v>0.72560400000000003</c:v>
                </c:pt>
                <c:pt idx="1799">
                  <c:v>0.72600200000000004</c:v>
                </c:pt>
                <c:pt idx="1800">
                  <c:v>0.72640000000000005</c:v>
                </c:pt>
                <c:pt idx="1801">
                  <c:v>0.72679800000000006</c:v>
                </c:pt>
                <c:pt idx="1802">
                  <c:v>0.72719599999999995</c:v>
                </c:pt>
                <c:pt idx="1803">
                  <c:v>0.72759399999999996</c:v>
                </c:pt>
                <c:pt idx="1804">
                  <c:v>0.72799199999999997</c:v>
                </c:pt>
                <c:pt idx="1805">
                  <c:v>0.72838999999999998</c:v>
                </c:pt>
                <c:pt idx="1806">
                  <c:v>0.72878799999999999</c:v>
                </c:pt>
                <c:pt idx="1807">
                  <c:v>0.729186</c:v>
                </c:pt>
                <c:pt idx="1808">
                  <c:v>0.72958400000000001</c:v>
                </c:pt>
                <c:pt idx="1809">
                  <c:v>0.72998200000000002</c:v>
                </c:pt>
                <c:pt idx="1810">
                  <c:v>0.73038000000000003</c:v>
                </c:pt>
                <c:pt idx="1811">
                  <c:v>0.73077800000000004</c:v>
                </c:pt>
                <c:pt idx="1812">
                  <c:v>0.73117600000000005</c:v>
                </c:pt>
                <c:pt idx="1813">
                  <c:v>0.73157399999999995</c:v>
                </c:pt>
                <c:pt idx="1814">
                  <c:v>0.73197199999999996</c:v>
                </c:pt>
                <c:pt idx="1815">
                  <c:v>0.73236999999999997</c:v>
                </c:pt>
                <c:pt idx="1816">
                  <c:v>0.73276799999999997</c:v>
                </c:pt>
                <c:pt idx="1817">
                  <c:v>0.73316599999999998</c:v>
                </c:pt>
                <c:pt idx="1818">
                  <c:v>0.73356399999999999</c:v>
                </c:pt>
                <c:pt idx="1819">
                  <c:v>0.733962</c:v>
                </c:pt>
                <c:pt idx="1820">
                  <c:v>0.73436000000000001</c:v>
                </c:pt>
                <c:pt idx="1821">
                  <c:v>0.73475800000000002</c:v>
                </c:pt>
                <c:pt idx="1822">
                  <c:v>0.73515600000000003</c:v>
                </c:pt>
                <c:pt idx="1823">
                  <c:v>0.73555400000000004</c:v>
                </c:pt>
                <c:pt idx="1824">
                  <c:v>0.73595200000000005</c:v>
                </c:pt>
                <c:pt idx="1825">
                  <c:v>0.73634999999999995</c:v>
                </c:pt>
                <c:pt idx="1826">
                  <c:v>0.73674799999999996</c:v>
                </c:pt>
                <c:pt idx="1827">
                  <c:v>0.73714599999999997</c:v>
                </c:pt>
                <c:pt idx="1828">
                  <c:v>0.73754399999999998</c:v>
                </c:pt>
                <c:pt idx="1829">
                  <c:v>0.73794199999999999</c:v>
                </c:pt>
                <c:pt idx="1830">
                  <c:v>0.73834</c:v>
                </c:pt>
                <c:pt idx="1831">
                  <c:v>0.73873800000000001</c:v>
                </c:pt>
                <c:pt idx="1832">
                  <c:v>0.73913600000000002</c:v>
                </c:pt>
                <c:pt idx="1833">
                  <c:v>0.73953400000000002</c:v>
                </c:pt>
                <c:pt idx="1834">
                  <c:v>0.73993200000000003</c:v>
                </c:pt>
                <c:pt idx="1835">
                  <c:v>0.74033000000000004</c:v>
                </c:pt>
                <c:pt idx="1836">
                  <c:v>0.74072800000000005</c:v>
                </c:pt>
                <c:pt idx="1837">
                  <c:v>0.74112599999999995</c:v>
                </c:pt>
                <c:pt idx="1838">
                  <c:v>0.74152399999999996</c:v>
                </c:pt>
                <c:pt idx="1839">
                  <c:v>0.74192199999999997</c:v>
                </c:pt>
                <c:pt idx="1840">
                  <c:v>0.74231999999999998</c:v>
                </c:pt>
                <c:pt idx="1841">
                  <c:v>0.74271799999999999</c:v>
                </c:pt>
                <c:pt idx="1842">
                  <c:v>0.743116</c:v>
                </c:pt>
                <c:pt idx="1843">
                  <c:v>0.74351400000000001</c:v>
                </c:pt>
                <c:pt idx="1844">
                  <c:v>0.74391200000000002</c:v>
                </c:pt>
                <c:pt idx="1845">
                  <c:v>0.74431000000000003</c:v>
                </c:pt>
                <c:pt idx="1846">
                  <c:v>0.74470800000000004</c:v>
                </c:pt>
                <c:pt idx="1847">
                  <c:v>0.74510600000000005</c:v>
                </c:pt>
                <c:pt idx="1848">
                  <c:v>0.74550399999999994</c:v>
                </c:pt>
                <c:pt idx="1849">
                  <c:v>0.74590199999999995</c:v>
                </c:pt>
                <c:pt idx="1850">
                  <c:v>0.74629999999999996</c:v>
                </c:pt>
                <c:pt idx="1851">
                  <c:v>0.74669799999999997</c:v>
                </c:pt>
                <c:pt idx="1852">
                  <c:v>0.74709599999999998</c:v>
                </c:pt>
                <c:pt idx="1853">
                  <c:v>0.74749399999999999</c:v>
                </c:pt>
                <c:pt idx="1854">
                  <c:v>0.747892</c:v>
                </c:pt>
                <c:pt idx="1855">
                  <c:v>0.74829000000000001</c:v>
                </c:pt>
                <c:pt idx="1856">
                  <c:v>0.74868800000000002</c:v>
                </c:pt>
                <c:pt idx="1857">
                  <c:v>0.74908600000000003</c:v>
                </c:pt>
                <c:pt idx="1858">
                  <c:v>0.74948400000000004</c:v>
                </c:pt>
                <c:pt idx="1859">
                  <c:v>0.74988200000000005</c:v>
                </c:pt>
                <c:pt idx="1860">
                  <c:v>0.75027999999999995</c:v>
                </c:pt>
                <c:pt idx="1861">
                  <c:v>0.75067799999999996</c:v>
                </c:pt>
                <c:pt idx="1862">
                  <c:v>0.75107599999999997</c:v>
                </c:pt>
                <c:pt idx="1863">
                  <c:v>0.75147399999999998</c:v>
                </c:pt>
                <c:pt idx="1864">
                  <c:v>0.75187199999999998</c:v>
                </c:pt>
                <c:pt idx="1865">
                  <c:v>0.75226999999999999</c:v>
                </c:pt>
                <c:pt idx="1866">
                  <c:v>0.752668</c:v>
                </c:pt>
                <c:pt idx="1867">
                  <c:v>0.75306600000000001</c:v>
                </c:pt>
                <c:pt idx="1868">
                  <c:v>0.75346400000000002</c:v>
                </c:pt>
                <c:pt idx="1869">
                  <c:v>0.75386200000000003</c:v>
                </c:pt>
                <c:pt idx="1870">
                  <c:v>0.75426000000000004</c:v>
                </c:pt>
                <c:pt idx="1871">
                  <c:v>0.75465800000000005</c:v>
                </c:pt>
                <c:pt idx="1872">
                  <c:v>0.75505599999999995</c:v>
                </c:pt>
                <c:pt idx="1873">
                  <c:v>0.75545399999999996</c:v>
                </c:pt>
                <c:pt idx="1874">
                  <c:v>0.75585199999999997</c:v>
                </c:pt>
                <c:pt idx="1875">
                  <c:v>0.75624999999999998</c:v>
                </c:pt>
                <c:pt idx="1876">
                  <c:v>0.75664799999999999</c:v>
                </c:pt>
                <c:pt idx="1877">
                  <c:v>0.757046</c:v>
                </c:pt>
                <c:pt idx="1878">
                  <c:v>0.75744400000000001</c:v>
                </c:pt>
                <c:pt idx="1879">
                  <c:v>0.75784200000000002</c:v>
                </c:pt>
                <c:pt idx="1880">
                  <c:v>0.75824000000000003</c:v>
                </c:pt>
                <c:pt idx="1881">
                  <c:v>0.75863800000000003</c:v>
                </c:pt>
                <c:pt idx="1882">
                  <c:v>0.75903600000000004</c:v>
                </c:pt>
                <c:pt idx="1883">
                  <c:v>0.75943400000000005</c:v>
                </c:pt>
                <c:pt idx="1884">
                  <c:v>0.75983199999999995</c:v>
                </c:pt>
                <c:pt idx="1885">
                  <c:v>0.76022999999999996</c:v>
                </c:pt>
                <c:pt idx="1886">
                  <c:v>0.76062799999999997</c:v>
                </c:pt>
                <c:pt idx="1887">
                  <c:v>0.76102599999999998</c:v>
                </c:pt>
                <c:pt idx="1888">
                  <c:v>0.76142399999999999</c:v>
                </c:pt>
                <c:pt idx="1889">
                  <c:v>0.761822</c:v>
                </c:pt>
                <c:pt idx="1890">
                  <c:v>0.76222000000000001</c:v>
                </c:pt>
                <c:pt idx="1891">
                  <c:v>0.76261800000000002</c:v>
                </c:pt>
                <c:pt idx="1892">
                  <c:v>0.76301600000000003</c:v>
                </c:pt>
                <c:pt idx="1893">
                  <c:v>0.76341400000000004</c:v>
                </c:pt>
                <c:pt idx="1894">
                  <c:v>0.76381200000000005</c:v>
                </c:pt>
                <c:pt idx="1895">
                  <c:v>0.76420999999999994</c:v>
                </c:pt>
                <c:pt idx="1896">
                  <c:v>0.76460799999999995</c:v>
                </c:pt>
                <c:pt idx="1897">
                  <c:v>0.76500599999999996</c:v>
                </c:pt>
                <c:pt idx="1898">
                  <c:v>0.76540399999999997</c:v>
                </c:pt>
                <c:pt idx="1899">
                  <c:v>0.76580199999999998</c:v>
                </c:pt>
                <c:pt idx="1900">
                  <c:v>0.76619999999999999</c:v>
                </c:pt>
                <c:pt idx="1901">
                  <c:v>0.766598</c:v>
                </c:pt>
                <c:pt idx="1902">
                  <c:v>0.76699600000000001</c:v>
                </c:pt>
                <c:pt idx="1903">
                  <c:v>0.76739400000000002</c:v>
                </c:pt>
                <c:pt idx="1904">
                  <c:v>0.76779200000000003</c:v>
                </c:pt>
                <c:pt idx="1905">
                  <c:v>0.76819000000000004</c:v>
                </c:pt>
                <c:pt idx="1906">
                  <c:v>0.76858800000000005</c:v>
                </c:pt>
                <c:pt idx="1907">
                  <c:v>0.76898599999999995</c:v>
                </c:pt>
                <c:pt idx="1908">
                  <c:v>0.76938399999999996</c:v>
                </c:pt>
                <c:pt idx="1909">
                  <c:v>0.76978199999999997</c:v>
                </c:pt>
                <c:pt idx="1910">
                  <c:v>0.77017999999999998</c:v>
                </c:pt>
                <c:pt idx="1911">
                  <c:v>0.77057799999999999</c:v>
                </c:pt>
                <c:pt idx="1912">
                  <c:v>0.77097599999999999</c:v>
                </c:pt>
                <c:pt idx="1913">
                  <c:v>0.771374</c:v>
                </c:pt>
                <c:pt idx="1914">
                  <c:v>0.77177200000000001</c:v>
                </c:pt>
                <c:pt idx="1915">
                  <c:v>0.77217000000000002</c:v>
                </c:pt>
                <c:pt idx="1916">
                  <c:v>0.77256800000000003</c:v>
                </c:pt>
                <c:pt idx="1917">
                  <c:v>0.77296600000000004</c:v>
                </c:pt>
                <c:pt idx="1918">
                  <c:v>0.77336400000000005</c:v>
                </c:pt>
                <c:pt idx="1919">
                  <c:v>0.77376199999999995</c:v>
                </c:pt>
                <c:pt idx="1920">
                  <c:v>0.77415999999999996</c:v>
                </c:pt>
                <c:pt idx="1921">
                  <c:v>0.77455799999999997</c:v>
                </c:pt>
                <c:pt idx="1922">
                  <c:v>0.77495599999999998</c:v>
                </c:pt>
                <c:pt idx="1923">
                  <c:v>0.77535399999999999</c:v>
                </c:pt>
                <c:pt idx="1924">
                  <c:v>0.775752</c:v>
                </c:pt>
                <c:pt idx="1925">
                  <c:v>0.77615000000000001</c:v>
                </c:pt>
                <c:pt idx="1926">
                  <c:v>0.77654800000000002</c:v>
                </c:pt>
                <c:pt idx="1927">
                  <c:v>0.77694600000000003</c:v>
                </c:pt>
                <c:pt idx="1928">
                  <c:v>0.77734400000000003</c:v>
                </c:pt>
                <c:pt idx="1929">
                  <c:v>0.77774200000000004</c:v>
                </c:pt>
                <c:pt idx="1930">
                  <c:v>0.77814000000000005</c:v>
                </c:pt>
                <c:pt idx="1931">
                  <c:v>0.77853799999999995</c:v>
                </c:pt>
                <c:pt idx="1932">
                  <c:v>0.77893599999999996</c:v>
                </c:pt>
                <c:pt idx="1933">
                  <c:v>0.77933399999999997</c:v>
                </c:pt>
                <c:pt idx="1934">
                  <c:v>0.77973199999999998</c:v>
                </c:pt>
                <c:pt idx="1935">
                  <c:v>0.78012999999999999</c:v>
                </c:pt>
                <c:pt idx="1936">
                  <c:v>0.780528</c:v>
                </c:pt>
                <c:pt idx="1937">
                  <c:v>0.78092600000000001</c:v>
                </c:pt>
                <c:pt idx="1938">
                  <c:v>0.78132400000000002</c:v>
                </c:pt>
                <c:pt idx="1939">
                  <c:v>0.78172200000000003</c:v>
                </c:pt>
                <c:pt idx="1940">
                  <c:v>0.78212000000000004</c:v>
                </c:pt>
                <c:pt idx="1941">
                  <c:v>0.78251800000000005</c:v>
                </c:pt>
                <c:pt idx="1942">
                  <c:v>0.78291599999999995</c:v>
                </c:pt>
                <c:pt idx="1943">
                  <c:v>0.78331399999999995</c:v>
                </c:pt>
                <c:pt idx="1944">
                  <c:v>0.78371199999999996</c:v>
                </c:pt>
                <c:pt idx="1945">
                  <c:v>0.78410999999999997</c:v>
                </c:pt>
                <c:pt idx="1946">
                  <c:v>0.78450799999999998</c:v>
                </c:pt>
                <c:pt idx="1947">
                  <c:v>0.78490599999999999</c:v>
                </c:pt>
                <c:pt idx="1948">
                  <c:v>0.785304</c:v>
                </c:pt>
                <c:pt idx="1949">
                  <c:v>0.78570200000000001</c:v>
                </c:pt>
                <c:pt idx="1950">
                  <c:v>0.78610000000000002</c:v>
                </c:pt>
                <c:pt idx="1951">
                  <c:v>0.78649800000000003</c:v>
                </c:pt>
                <c:pt idx="1952">
                  <c:v>0.78689600000000004</c:v>
                </c:pt>
                <c:pt idx="1953">
                  <c:v>0.78729400000000005</c:v>
                </c:pt>
                <c:pt idx="1954">
                  <c:v>0.78769199999999995</c:v>
                </c:pt>
                <c:pt idx="1955">
                  <c:v>0.78808999999999996</c:v>
                </c:pt>
                <c:pt idx="1956">
                  <c:v>0.78848799999999997</c:v>
                </c:pt>
                <c:pt idx="1957">
                  <c:v>0.78888599999999998</c:v>
                </c:pt>
                <c:pt idx="1958">
                  <c:v>0.78928399999999999</c:v>
                </c:pt>
                <c:pt idx="1959">
                  <c:v>0.789682</c:v>
                </c:pt>
                <c:pt idx="1960">
                  <c:v>0.79008</c:v>
                </c:pt>
                <c:pt idx="1961">
                  <c:v>0.79047800000000001</c:v>
                </c:pt>
                <c:pt idx="1962">
                  <c:v>0.79087600000000002</c:v>
                </c:pt>
                <c:pt idx="1963">
                  <c:v>0.79127400000000003</c:v>
                </c:pt>
                <c:pt idx="1964">
                  <c:v>0.79167200000000004</c:v>
                </c:pt>
                <c:pt idx="1965">
                  <c:v>0.79207000000000005</c:v>
                </c:pt>
                <c:pt idx="1966">
                  <c:v>0.79246799999999995</c:v>
                </c:pt>
                <c:pt idx="1967">
                  <c:v>0.79286599999999996</c:v>
                </c:pt>
                <c:pt idx="1968">
                  <c:v>0.79326399999999997</c:v>
                </c:pt>
                <c:pt idx="1969">
                  <c:v>0.79366199999999998</c:v>
                </c:pt>
                <c:pt idx="1970">
                  <c:v>0.79405999999999999</c:v>
                </c:pt>
                <c:pt idx="1971">
                  <c:v>0.794458</c:v>
                </c:pt>
                <c:pt idx="1972">
                  <c:v>0.79485600000000001</c:v>
                </c:pt>
                <c:pt idx="1973">
                  <c:v>0.79525400000000002</c:v>
                </c:pt>
                <c:pt idx="1974">
                  <c:v>0.79565200000000003</c:v>
                </c:pt>
                <c:pt idx="1975">
                  <c:v>0.79605000000000004</c:v>
                </c:pt>
                <c:pt idx="1976">
                  <c:v>0.79644800000000004</c:v>
                </c:pt>
                <c:pt idx="1977">
                  <c:v>0.79684600000000005</c:v>
                </c:pt>
                <c:pt idx="1978">
                  <c:v>0.79724399999999995</c:v>
                </c:pt>
                <c:pt idx="1979">
                  <c:v>0.79764199999999996</c:v>
                </c:pt>
                <c:pt idx="1980">
                  <c:v>0.79803999999999997</c:v>
                </c:pt>
                <c:pt idx="1981">
                  <c:v>0.79843799999999998</c:v>
                </c:pt>
                <c:pt idx="1982">
                  <c:v>0.79883599999999999</c:v>
                </c:pt>
                <c:pt idx="1983">
                  <c:v>0.799234</c:v>
                </c:pt>
                <c:pt idx="1984">
                  <c:v>0.79963200000000001</c:v>
                </c:pt>
                <c:pt idx="1985">
                  <c:v>0.80003000000000002</c:v>
                </c:pt>
                <c:pt idx="1986">
                  <c:v>0.80042800000000003</c:v>
                </c:pt>
                <c:pt idx="1987">
                  <c:v>0.80082600000000004</c:v>
                </c:pt>
                <c:pt idx="1988">
                  <c:v>0.80122400000000005</c:v>
                </c:pt>
                <c:pt idx="1989">
                  <c:v>0.80162199999999995</c:v>
                </c:pt>
                <c:pt idx="1990">
                  <c:v>0.80201999999999996</c:v>
                </c:pt>
                <c:pt idx="1991">
                  <c:v>0.80241799999999996</c:v>
                </c:pt>
                <c:pt idx="1992">
                  <c:v>0.80281599999999997</c:v>
                </c:pt>
                <c:pt idx="1993">
                  <c:v>0.80321399999999998</c:v>
                </c:pt>
                <c:pt idx="1994">
                  <c:v>0.80361199999999999</c:v>
                </c:pt>
                <c:pt idx="1995">
                  <c:v>0.80401</c:v>
                </c:pt>
                <c:pt idx="1996">
                  <c:v>0.80440800000000001</c:v>
                </c:pt>
                <c:pt idx="1997">
                  <c:v>0.80480600000000002</c:v>
                </c:pt>
                <c:pt idx="1998">
                  <c:v>0.80520400000000003</c:v>
                </c:pt>
                <c:pt idx="1999">
                  <c:v>0.80560200000000004</c:v>
                </c:pt>
                <c:pt idx="2000">
                  <c:v>0.80600000000000005</c:v>
                </c:pt>
                <c:pt idx="2001">
                  <c:v>0.80639799999999995</c:v>
                </c:pt>
                <c:pt idx="2002">
                  <c:v>0.80679599999999996</c:v>
                </c:pt>
                <c:pt idx="2003">
                  <c:v>0.80719399999999997</c:v>
                </c:pt>
                <c:pt idx="2004">
                  <c:v>0.80759199999999998</c:v>
                </c:pt>
                <c:pt idx="2005">
                  <c:v>0.80798999999999999</c:v>
                </c:pt>
                <c:pt idx="2006">
                  <c:v>0.808388</c:v>
                </c:pt>
                <c:pt idx="2007">
                  <c:v>0.808786</c:v>
                </c:pt>
                <c:pt idx="2008">
                  <c:v>0.80918400000000001</c:v>
                </c:pt>
                <c:pt idx="2009">
                  <c:v>0.80958200000000002</c:v>
                </c:pt>
                <c:pt idx="2010">
                  <c:v>0.80998000000000003</c:v>
                </c:pt>
                <c:pt idx="2011">
                  <c:v>0.81037800000000004</c:v>
                </c:pt>
                <c:pt idx="2012">
                  <c:v>0.81077600000000005</c:v>
                </c:pt>
                <c:pt idx="2013">
                  <c:v>0.81117399999999995</c:v>
                </c:pt>
                <c:pt idx="2014">
                  <c:v>0.81157199999999996</c:v>
                </c:pt>
                <c:pt idx="2015">
                  <c:v>0.81196999999999997</c:v>
                </c:pt>
                <c:pt idx="2016">
                  <c:v>0.81236799999999998</c:v>
                </c:pt>
                <c:pt idx="2017">
                  <c:v>0.81276599999999999</c:v>
                </c:pt>
                <c:pt idx="2018">
                  <c:v>0.813164</c:v>
                </c:pt>
                <c:pt idx="2019">
                  <c:v>0.81356200000000001</c:v>
                </c:pt>
                <c:pt idx="2020">
                  <c:v>0.81396000000000002</c:v>
                </c:pt>
                <c:pt idx="2021">
                  <c:v>0.81435800000000003</c:v>
                </c:pt>
                <c:pt idx="2022">
                  <c:v>0.81475600000000004</c:v>
                </c:pt>
                <c:pt idx="2023">
                  <c:v>0.81515400000000005</c:v>
                </c:pt>
                <c:pt idx="2024">
                  <c:v>0.81555200000000005</c:v>
                </c:pt>
                <c:pt idx="2025">
                  <c:v>0.81594999999999995</c:v>
                </c:pt>
                <c:pt idx="2026">
                  <c:v>0.81634799999999996</c:v>
                </c:pt>
                <c:pt idx="2027">
                  <c:v>0.81674599999999997</c:v>
                </c:pt>
                <c:pt idx="2028">
                  <c:v>0.81714399999999998</c:v>
                </c:pt>
                <c:pt idx="2029">
                  <c:v>0.81754199999999999</c:v>
                </c:pt>
                <c:pt idx="2030">
                  <c:v>0.81794</c:v>
                </c:pt>
                <c:pt idx="2031">
                  <c:v>0.81833800000000001</c:v>
                </c:pt>
                <c:pt idx="2032">
                  <c:v>0.81873600000000002</c:v>
                </c:pt>
                <c:pt idx="2033">
                  <c:v>0.81913400000000003</c:v>
                </c:pt>
                <c:pt idx="2034">
                  <c:v>0.81953200000000004</c:v>
                </c:pt>
                <c:pt idx="2035">
                  <c:v>0.81993000000000005</c:v>
                </c:pt>
                <c:pt idx="2036">
                  <c:v>0.82032799999999995</c:v>
                </c:pt>
                <c:pt idx="2037">
                  <c:v>0.82072599999999996</c:v>
                </c:pt>
                <c:pt idx="2038">
                  <c:v>0.82112399999999997</c:v>
                </c:pt>
                <c:pt idx="2039">
                  <c:v>0.82152199999999997</c:v>
                </c:pt>
                <c:pt idx="2040">
                  <c:v>0.82191999999999998</c:v>
                </c:pt>
                <c:pt idx="2041">
                  <c:v>0.82231799999999999</c:v>
                </c:pt>
                <c:pt idx="2042">
                  <c:v>0.822716</c:v>
                </c:pt>
                <c:pt idx="2043">
                  <c:v>0.82311400000000001</c:v>
                </c:pt>
                <c:pt idx="2044">
                  <c:v>0.82351200000000002</c:v>
                </c:pt>
                <c:pt idx="2045">
                  <c:v>0.82391000000000003</c:v>
                </c:pt>
                <c:pt idx="2046">
                  <c:v>0.82430800000000004</c:v>
                </c:pt>
                <c:pt idx="2047">
                  <c:v>0.82470600000000005</c:v>
                </c:pt>
                <c:pt idx="2048">
                  <c:v>0.82510399999999995</c:v>
                </c:pt>
                <c:pt idx="2049">
                  <c:v>0.82550199999999996</c:v>
                </c:pt>
                <c:pt idx="2050">
                  <c:v>0.82589999999999997</c:v>
                </c:pt>
                <c:pt idx="2051">
                  <c:v>0.82629799999999998</c:v>
                </c:pt>
                <c:pt idx="2052">
                  <c:v>0.82669599999999999</c:v>
                </c:pt>
                <c:pt idx="2053">
                  <c:v>0.827094</c:v>
                </c:pt>
                <c:pt idx="2054">
                  <c:v>0.82749200000000001</c:v>
                </c:pt>
                <c:pt idx="2055">
                  <c:v>0.82789000000000001</c:v>
                </c:pt>
                <c:pt idx="2056">
                  <c:v>0.82828800000000002</c:v>
                </c:pt>
                <c:pt idx="2057">
                  <c:v>0.82868600000000003</c:v>
                </c:pt>
                <c:pt idx="2058">
                  <c:v>0.82908400000000004</c:v>
                </c:pt>
                <c:pt idx="2059">
                  <c:v>0.82948200000000005</c:v>
                </c:pt>
                <c:pt idx="2060">
                  <c:v>0.82987999999999995</c:v>
                </c:pt>
                <c:pt idx="2061">
                  <c:v>0.83027799999999996</c:v>
                </c:pt>
                <c:pt idx="2062">
                  <c:v>0.83067599999999997</c:v>
                </c:pt>
                <c:pt idx="2063">
                  <c:v>0.83107399999999998</c:v>
                </c:pt>
                <c:pt idx="2064">
                  <c:v>0.83147199999999999</c:v>
                </c:pt>
                <c:pt idx="2065">
                  <c:v>0.83187</c:v>
                </c:pt>
                <c:pt idx="2066">
                  <c:v>0.83226800000000001</c:v>
                </c:pt>
                <c:pt idx="2067">
                  <c:v>0.83266600000000002</c:v>
                </c:pt>
                <c:pt idx="2068">
                  <c:v>0.83306400000000003</c:v>
                </c:pt>
                <c:pt idx="2069">
                  <c:v>0.83346200000000004</c:v>
                </c:pt>
                <c:pt idx="2070">
                  <c:v>0.83386000000000005</c:v>
                </c:pt>
                <c:pt idx="2071">
                  <c:v>0.83425800000000006</c:v>
                </c:pt>
                <c:pt idx="2072">
                  <c:v>0.83465599999999995</c:v>
                </c:pt>
                <c:pt idx="2073">
                  <c:v>0.83505399999999996</c:v>
                </c:pt>
                <c:pt idx="2074">
                  <c:v>0.83545199999999997</c:v>
                </c:pt>
                <c:pt idx="2075">
                  <c:v>0.83584999999999998</c:v>
                </c:pt>
                <c:pt idx="2076">
                  <c:v>0.83624799999999999</c:v>
                </c:pt>
                <c:pt idx="2077">
                  <c:v>0.836646</c:v>
                </c:pt>
                <c:pt idx="2078">
                  <c:v>0.83704400000000001</c:v>
                </c:pt>
                <c:pt idx="2079">
                  <c:v>0.83744200000000002</c:v>
                </c:pt>
                <c:pt idx="2080">
                  <c:v>0.83784000000000003</c:v>
                </c:pt>
                <c:pt idx="2081">
                  <c:v>0.83823800000000004</c:v>
                </c:pt>
                <c:pt idx="2082">
                  <c:v>0.83863600000000005</c:v>
                </c:pt>
                <c:pt idx="2083">
                  <c:v>0.83903399999999995</c:v>
                </c:pt>
                <c:pt idx="2084">
                  <c:v>0.83943199999999996</c:v>
                </c:pt>
                <c:pt idx="2085">
                  <c:v>0.83982999999999997</c:v>
                </c:pt>
                <c:pt idx="2086">
                  <c:v>0.84022799999999997</c:v>
                </c:pt>
                <c:pt idx="2087">
                  <c:v>0.84062599999999998</c:v>
                </c:pt>
                <c:pt idx="2088">
                  <c:v>0.84102399999999999</c:v>
                </c:pt>
                <c:pt idx="2089">
                  <c:v>0.841422</c:v>
                </c:pt>
                <c:pt idx="2090">
                  <c:v>0.84182000000000001</c:v>
                </c:pt>
                <c:pt idx="2091">
                  <c:v>0.84221800000000002</c:v>
                </c:pt>
                <c:pt idx="2092">
                  <c:v>0.84261600000000003</c:v>
                </c:pt>
                <c:pt idx="2093">
                  <c:v>0.84301400000000004</c:v>
                </c:pt>
                <c:pt idx="2094">
                  <c:v>0.84341200000000005</c:v>
                </c:pt>
                <c:pt idx="2095">
                  <c:v>0.84380999999999995</c:v>
                </c:pt>
                <c:pt idx="2096">
                  <c:v>0.84420799999999996</c:v>
                </c:pt>
                <c:pt idx="2097">
                  <c:v>0.84460599999999997</c:v>
                </c:pt>
                <c:pt idx="2098">
                  <c:v>0.84500399999999998</c:v>
                </c:pt>
                <c:pt idx="2099">
                  <c:v>0.84540199999999999</c:v>
                </c:pt>
                <c:pt idx="2100">
                  <c:v>0.8458</c:v>
                </c:pt>
                <c:pt idx="2101">
                  <c:v>0.84619800000000001</c:v>
                </c:pt>
                <c:pt idx="2102">
                  <c:v>0.84659600000000002</c:v>
                </c:pt>
                <c:pt idx="2103">
                  <c:v>0.84699400000000002</c:v>
                </c:pt>
                <c:pt idx="2104">
                  <c:v>0.84739200000000003</c:v>
                </c:pt>
                <c:pt idx="2105">
                  <c:v>0.84779000000000004</c:v>
                </c:pt>
                <c:pt idx="2106">
                  <c:v>0.84818800000000005</c:v>
                </c:pt>
                <c:pt idx="2107">
                  <c:v>0.84858599999999995</c:v>
                </c:pt>
                <c:pt idx="2108">
                  <c:v>0.84898399999999996</c:v>
                </c:pt>
                <c:pt idx="2109">
                  <c:v>0.84938199999999997</c:v>
                </c:pt>
                <c:pt idx="2110">
                  <c:v>0.84977999999999998</c:v>
                </c:pt>
                <c:pt idx="2111">
                  <c:v>0.85017799999999999</c:v>
                </c:pt>
                <c:pt idx="2112">
                  <c:v>0.850576</c:v>
                </c:pt>
                <c:pt idx="2113">
                  <c:v>0.85097400000000001</c:v>
                </c:pt>
                <c:pt idx="2114">
                  <c:v>0.85137200000000002</c:v>
                </c:pt>
                <c:pt idx="2115">
                  <c:v>0.85177000000000003</c:v>
                </c:pt>
                <c:pt idx="2116">
                  <c:v>0.85216800000000004</c:v>
                </c:pt>
                <c:pt idx="2117">
                  <c:v>0.85256600000000005</c:v>
                </c:pt>
                <c:pt idx="2118">
                  <c:v>0.85296400000000006</c:v>
                </c:pt>
                <c:pt idx="2119">
                  <c:v>0.85336199999999995</c:v>
                </c:pt>
                <c:pt idx="2120">
                  <c:v>0.85375999999999996</c:v>
                </c:pt>
                <c:pt idx="2121">
                  <c:v>0.85415799999999997</c:v>
                </c:pt>
                <c:pt idx="2122">
                  <c:v>0.85455599999999998</c:v>
                </c:pt>
                <c:pt idx="2123">
                  <c:v>0.85495399999999999</c:v>
                </c:pt>
                <c:pt idx="2124">
                  <c:v>0.855352</c:v>
                </c:pt>
                <c:pt idx="2125">
                  <c:v>0.85575000000000001</c:v>
                </c:pt>
                <c:pt idx="2126">
                  <c:v>0.85614800000000002</c:v>
                </c:pt>
                <c:pt idx="2127">
                  <c:v>0.85654600000000003</c:v>
                </c:pt>
                <c:pt idx="2128">
                  <c:v>0.85694400000000004</c:v>
                </c:pt>
                <c:pt idx="2129">
                  <c:v>0.85734200000000005</c:v>
                </c:pt>
                <c:pt idx="2130">
                  <c:v>0.85773999999999995</c:v>
                </c:pt>
                <c:pt idx="2131">
                  <c:v>0.85813799999999996</c:v>
                </c:pt>
                <c:pt idx="2132">
                  <c:v>0.85853599999999997</c:v>
                </c:pt>
                <c:pt idx="2133">
                  <c:v>0.85893399999999998</c:v>
                </c:pt>
                <c:pt idx="2134">
                  <c:v>0.85933199999999998</c:v>
                </c:pt>
                <c:pt idx="2135">
                  <c:v>0.85972999999999999</c:v>
                </c:pt>
                <c:pt idx="2136">
                  <c:v>0.860128</c:v>
                </c:pt>
                <c:pt idx="2137">
                  <c:v>0.86052600000000001</c:v>
                </c:pt>
                <c:pt idx="2138">
                  <c:v>0.86092400000000002</c:v>
                </c:pt>
                <c:pt idx="2139">
                  <c:v>0.86132200000000003</c:v>
                </c:pt>
                <c:pt idx="2140">
                  <c:v>0.86172000000000004</c:v>
                </c:pt>
                <c:pt idx="2141">
                  <c:v>0.86211800000000005</c:v>
                </c:pt>
                <c:pt idx="2142">
                  <c:v>0.86251599999999995</c:v>
                </c:pt>
                <c:pt idx="2143">
                  <c:v>0.86291399999999996</c:v>
                </c:pt>
                <c:pt idx="2144">
                  <c:v>0.86331199999999997</c:v>
                </c:pt>
                <c:pt idx="2145">
                  <c:v>0.86370999999999998</c:v>
                </c:pt>
                <c:pt idx="2146">
                  <c:v>0.86410799999999999</c:v>
                </c:pt>
                <c:pt idx="2147">
                  <c:v>0.864506</c:v>
                </c:pt>
                <c:pt idx="2148">
                  <c:v>0.86490400000000001</c:v>
                </c:pt>
                <c:pt idx="2149">
                  <c:v>0.86530200000000002</c:v>
                </c:pt>
                <c:pt idx="2150">
                  <c:v>0.86570000000000003</c:v>
                </c:pt>
                <c:pt idx="2151">
                  <c:v>0.86609800000000003</c:v>
                </c:pt>
                <c:pt idx="2152">
                  <c:v>0.86649600000000004</c:v>
                </c:pt>
                <c:pt idx="2153">
                  <c:v>0.86689400000000005</c:v>
                </c:pt>
                <c:pt idx="2154">
                  <c:v>0.86729199999999995</c:v>
                </c:pt>
                <c:pt idx="2155">
                  <c:v>0.86768999999999996</c:v>
                </c:pt>
                <c:pt idx="2156">
                  <c:v>0.86808799999999997</c:v>
                </c:pt>
                <c:pt idx="2157">
                  <c:v>0.86848599999999998</c:v>
                </c:pt>
                <c:pt idx="2158">
                  <c:v>0.86888399999999999</c:v>
                </c:pt>
                <c:pt idx="2159">
                  <c:v>0.869282</c:v>
                </c:pt>
                <c:pt idx="2160">
                  <c:v>0.86968000000000001</c:v>
                </c:pt>
                <c:pt idx="2161">
                  <c:v>0.87007800000000002</c:v>
                </c:pt>
                <c:pt idx="2162">
                  <c:v>0.87047600000000003</c:v>
                </c:pt>
                <c:pt idx="2163">
                  <c:v>0.87087400000000004</c:v>
                </c:pt>
                <c:pt idx="2164">
                  <c:v>0.87127200000000005</c:v>
                </c:pt>
                <c:pt idx="2165">
                  <c:v>0.87166999999999994</c:v>
                </c:pt>
                <c:pt idx="2166">
                  <c:v>0.87206799999999995</c:v>
                </c:pt>
                <c:pt idx="2167">
                  <c:v>0.87246599999999996</c:v>
                </c:pt>
                <c:pt idx="2168">
                  <c:v>0.87286399999999997</c:v>
                </c:pt>
                <c:pt idx="2169">
                  <c:v>0.87326199999999998</c:v>
                </c:pt>
                <c:pt idx="2170">
                  <c:v>0.87365999999999999</c:v>
                </c:pt>
                <c:pt idx="2171">
                  <c:v>0.874058</c:v>
                </c:pt>
                <c:pt idx="2172">
                  <c:v>0.87445600000000001</c:v>
                </c:pt>
                <c:pt idx="2173">
                  <c:v>0.87485400000000002</c:v>
                </c:pt>
                <c:pt idx="2174">
                  <c:v>0.87525200000000003</c:v>
                </c:pt>
                <c:pt idx="2175">
                  <c:v>0.87565000000000004</c:v>
                </c:pt>
                <c:pt idx="2176">
                  <c:v>0.87604800000000005</c:v>
                </c:pt>
                <c:pt idx="2177">
                  <c:v>0.87644599999999995</c:v>
                </c:pt>
                <c:pt idx="2178">
                  <c:v>0.87684399999999996</c:v>
                </c:pt>
                <c:pt idx="2179">
                  <c:v>0.87724199999999997</c:v>
                </c:pt>
                <c:pt idx="2180">
                  <c:v>0.87763999999999998</c:v>
                </c:pt>
                <c:pt idx="2181">
                  <c:v>0.87803799999999999</c:v>
                </c:pt>
                <c:pt idx="2182">
                  <c:v>0.87843599999999999</c:v>
                </c:pt>
                <c:pt idx="2183">
                  <c:v>0.878834</c:v>
                </c:pt>
                <c:pt idx="2184">
                  <c:v>0.87923200000000001</c:v>
                </c:pt>
                <c:pt idx="2185">
                  <c:v>0.87963000000000002</c:v>
                </c:pt>
                <c:pt idx="2186">
                  <c:v>0.88002800000000003</c:v>
                </c:pt>
                <c:pt idx="2187">
                  <c:v>0.88042600000000004</c:v>
                </c:pt>
                <c:pt idx="2188">
                  <c:v>0.88082400000000005</c:v>
                </c:pt>
                <c:pt idx="2189">
                  <c:v>0.88122199999999995</c:v>
                </c:pt>
                <c:pt idx="2190">
                  <c:v>0.88161999999999996</c:v>
                </c:pt>
                <c:pt idx="2191">
                  <c:v>0.88201799999999997</c:v>
                </c:pt>
                <c:pt idx="2192">
                  <c:v>0.88241599999999998</c:v>
                </c:pt>
                <c:pt idx="2193">
                  <c:v>0.88281399999999999</c:v>
                </c:pt>
                <c:pt idx="2194">
                  <c:v>0.883212</c:v>
                </c:pt>
                <c:pt idx="2195">
                  <c:v>0.88361000000000001</c:v>
                </c:pt>
                <c:pt idx="2196">
                  <c:v>0.88400800000000002</c:v>
                </c:pt>
                <c:pt idx="2197">
                  <c:v>0.88440600000000003</c:v>
                </c:pt>
                <c:pt idx="2198">
                  <c:v>0.88480400000000003</c:v>
                </c:pt>
                <c:pt idx="2199">
                  <c:v>0.88520200000000004</c:v>
                </c:pt>
                <c:pt idx="2200">
                  <c:v>0.88560000000000005</c:v>
                </c:pt>
                <c:pt idx="2201">
                  <c:v>0.88599799999999995</c:v>
                </c:pt>
                <c:pt idx="2202">
                  <c:v>0.88639599999999996</c:v>
                </c:pt>
                <c:pt idx="2203">
                  <c:v>0.88679399999999997</c:v>
                </c:pt>
                <c:pt idx="2204">
                  <c:v>0.88719199999999998</c:v>
                </c:pt>
                <c:pt idx="2205">
                  <c:v>0.88758999999999999</c:v>
                </c:pt>
                <c:pt idx="2206">
                  <c:v>0.887988</c:v>
                </c:pt>
                <c:pt idx="2207">
                  <c:v>0.88838600000000001</c:v>
                </c:pt>
                <c:pt idx="2208">
                  <c:v>0.88878400000000002</c:v>
                </c:pt>
                <c:pt idx="2209">
                  <c:v>0.88918200000000003</c:v>
                </c:pt>
                <c:pt idx="2210">
                  <c:v>0.88958000000000004</c:v>
                </c:pt>
                <c:pt idx="2211">
                  <c:v>0.88997800000000005</c:v>
                </c:pt>
                <c:pt idx="2212">
                  <c:v>0.89037599999999995</c:v>
                </c:pt>
                <c:pt idx="2213">
                  <c:v>0.89077399999999995</c:v>
                </c:pt>
                <c:pt idx="2214">
                  <c:v>0.89117199999999996</c:v>
                </c:pt>
                <c:pt idx="2215">
                  <c:v>0.89156999999999997</c:v>
                </c:pt>
                <c:pt idx="2216">
                  <c:v>0.89196799999999998</c:v>
                </c:pt>
                <c:pt idx="2217">
                  <c:v>0.89236599999999999</c:v>
                </c:pt>
                <c:pt idx="2218">
                  <c:v>0.892764</c:v>
                </c:pt>
                <c:pt idx="2219">
                  <c:v>0.89316200000000001</c:v>
                </c:pt>
                <c:pt idx="2220">
                  <c:v>0.89356000000000002</c:v>
                </c:pt>
                <c:pt idx="2221">
                  <c:v>0.89395800000000003</c:v>
                </c:pt>
                <c:pt idx="2222">
                  <c:v>0.89435600000000004</c:v>
                </c:pt>
                <c:pt idx="2223">
                  <c:v>0.89475400000000005</c:v>
                </c:pt>
                <c:pt idx="2224">
                  <c:v>0.89515199999999995</c:v>
                </c:pt>
                <c:pt idx="2225">
                  <c:v>0.89554999999999996</c:v>
                </c:pt>
                <c:pt idx="2226">
                  <c:v>0.89594799999999997</c:v>
                </c:pt>
                <c:pt idx="2227">
                  <c:v>0.89634599999999998</c:v>
                </c:pt>
                <c:pt idx="2228">
                  <c:v>0.89674399999999999</c:v>
                </c:pt>
                <c:pt idx="2229">
                  <c:v>0.897142</c:v>
                </c:pt>
                <c:pt idx="2230">
                  <c:v>0.89754</c:v>
                </c:pt>
                <c:pt idx="2231">
                  <c:v>0.89793800000000001</c:v>
                </c:pt>
                <c:pt idx="2232">
                  <c:v>0.89833600000000002</c:v>
                </c:pt>
                <c:pt idx="2233">
                  <c:v>0.89873400000000003</c:v>
                </c:pt>
                <c:pt idx="2234">
                  <c:v>0.89913200000000004</c:v>
                </c:pt>
                <c:pt idx="2235">
                  <c:v>0.89953000000000005</c:v>
                </c:pt>
                <c:pt idx="2236">
                  <c:v>0.89992799999999995</c:v>
                </c:pt>
                <c:pt idx="2237">
                  <c:v>0.90032599999999996</c:v>
                </c:pt>
                <c:pt idx="2238">
                  <c:v>0.90072399999999997</c:v>
                </c:pt>
                <c:pt idx="2239">
                  <c:v>0.90112199999999998</c:v>
                </c:pt>
                <c:pt idx="2240">
                  <c:v>0.90151999999999999</c:v>
                </c:pt>
                <c:pt idx="2241">
                  <c:v>0.901918</c:v>
                </c:pt>
                <c:pt idx="2242">
                  <c:v>0.90231600000000001</c:v>
                </c:pt>
                <c:pt idx="2243">
                  <c:v>0.90271400000000002</c:v>
                </c:pt>
                <c:pt idx="2244">
                  <c:v>0.90311200000000003</c:v>
                </c:pt>
                <c:pt idx="2245">
                  <c:v>0.90351000000000004</c:v>
                </c:pt>
                <c:pt idx="2246">
                  <c:v>0.90390800000000004</c:v>
                </c:pt>
                <c:pt idx="2247">
                  <c:v>0.90430600000000005</c:v>
                </c:pt>
                <c:pt idx="2248">
                  <c:v>0.90470399999999995</c:v>
                </c:pt>
                <c:pt idx="2249">
                  <c:v>0.90510199999999996</c:v>
                </c:pt>
                <c:pt idx="2250">
                  <c:v>0.90549999999999997</c:v>
                </c:pt>
                <c:pt idx="2251">
                  <c:v>0.90589799999999998</c:v>
                </c:pt>
                <c:pt idx="2252">
                  <c:v>0.90629599999999999</c:v>
                </c:pt>
                <c:pt idx="2253">
                  <c:v>0.906694</c:v>
                </c:pt>
                <c:pt idx="2254">
                  <c:v>0.90709200000000001</c:v>
                </c:pt>
                <c:pt idx="2255">
                  <c:v>0.90749000000000002</c:v>
                </c:pt>
                <c:pt idx="2256">
                  <c:v>0.90788800000000003</c:v>
                </c:pt>
                <c:pt idx="2257">
                  <c:v>0.90828600000000004</c:v>
                </c:pt>
                <c:pt idx="2258">
                  <c:v>0.90868400000000005</c:v>
                </c:pt>
                <c:pt idx="2259">
                  <c:v>0.90908199999999995</c:v>
                </c:pt>
                <c:pt idx="2260">
                  <c:v>0.90947999999999996</c:v>
                </c:pt>
                <c:pt idx="2261">
                  <c:v>0.90987799999999996</c:v>
                </c:pt>
                <c:pt idx="2262">
                  <c:v>0.91027599999999997</c:v>
                </c:pt>
                <c:pt idx="2263">
                  <c:v>0.91067399999999998</c:v>
                </c:pt>
                <c:pt idx="2264">
                  <c:v>0.91107199999999999</c:v>
                </c:pt>
                <c:pt idx="2265">
                  <c:v>0.91147</c:v>
                </c:pt>
                <c:pt idx="2266">
                  <c:v>0.91186800000000001</c:v>
                </c:pt>
                <c:pt idx="2267">
                  <c:v>0.91226600000000002</c:v>
                </c:pt>
                <c:pt idx="2268">
                  <c:v>0.91266400000000003</c:v>
                </c:pt>
                <c:pt idx="2269">
                  <c:v>0.91306200000000004</c:v>
                </c:pt>
                <c:pt idx="2270">
                  <c:v>0.91346000000000005</c:v>
                </c:pt>
                <c:pt idx="2271">
                  <c:v>0.91385799999999995</c:v>
                </c:pt>
                <c:pt idx="2272">
                  <c:v>0.91425599999999996</c:v>
                </c:pt>
                <c:pt idx="2273">
                  <c:v>0.91465399999999997</c:v>
                </c:pt>
                <c:pt idx="2274">
                  <c:v>0.91505199999999998</c:v>
                </c:pt>
                <c:pt idx="2275">
                  <c:v>0.91544999999999999</c:v>
                </c:pt>
                <c:pt idx="2276">
                  <c:v>0.915848</c:v>
                </c:pt>
                <c:pt idx="2277">
                  <c:v>0.916246</c:v>
                </c:pt>
                <c:pt idx="2278">
                  <c:v>0.91664400000000001</c:v>
                </c:pt>
                <c:pt idx="2279">
                  <c:v>0.91704200000000002</c:v>
                </c:pt>
                <c:pt idx="2280">
                  <c:v>0.91744000000000003</c:v>
                </c:pt>
                <c:pt idx="2281">
                  <c:v>0.91783800000000004</c:v>
                </c:pt>
                <c:pt idx="2282">
                  <c:v>0.91823600000000005</c:v>
                </c:pt>
                <c:pt idx="2283">
                  <c:v>0.91863399999999995</c:v>
                </c:pt>
                <c:pt idx="2284">
                  <c:v>0.91903199999999996</c:v>
                </c:pt>
                <c:pt idx="2285">
                  <c:v>0.91942999999999997</c:v>
                </c:pt>
                <c:pt idx="2286">
                  <c:v>0.91982799999999998</c:v>
                </c:pt>
                <c:pt idx="2287">
                  <c:v>0.92022599999999999</c:v>
                </c:pt>
                <c:pt idx="2288">
                  <c:v>0.920624</c:v>
                </c:pt>
                <c:pt idx="2289">
                  <c:v>0.92102200000000001</c:v>
                </c:pt>
                <c:pt idx="2290">
                  <c:v>0.92142000000000002</c:v>
                </c:pt>
                <c:pt idx="2291">
                  <c:v>0.92181800000000003</c:v>
                </c:pt>
                <c:pt idx="2292">
                  <c:v>0.92221600000000004</c:v>
                </c:pt>
                <c:pt idx="2293">
                  <c:v>0.92261400000000005</c:v>
                </c:pt>
                <c:pt idx="2294">
                  <c:v>0.92301200000000005</c:v>
                </c:pt>
                <c:pt idx="2295">
                  <c:v>0.92340999999999995</c:v>
                </c:pt>
                <c:pt idx="2296">
                  <c:v>0.92380799999999996</c:v>
                </c:pt>
                <c:pt idx="2297">
                  <c:v>0.92420599999999997</c:v>
                </c:pt>
                <c:pt idx="2298">
                  <c:v>0.92460399999999998</c:v>
                </c:pt>
                <c:pt idx="2299">
                  <c:v>0.92500199999999999</c:v>
                </c:pt>
                <c:pt idx="2300">
                  <c:v>0.9254</c:v>
                </c:pt>
                <c:pt idx="2301">
                  <c:v>0.92579800000000001</c:v>
                </c:pt>
                <c:pt idx="2302">
                  <c:v>0.92619600000000002</c:v>
                </c:pt>
                <c:pt idx="2303">
                  <c:v>0.92659400000000003</c:v>
                </c:pt>
                <c:pt idx="2304">
                  <c:v>0.92699200000000004</c:v>
                </c:pt>
                <c:pt idx="2305">
                  <c:v>0.92739000000000005</c:v>
                </c:pt>
                <c:pt idx="2306">
                  <c:v>0.92778799999999995</c:v>
                </c:pt>
                <c:pt idx="2307">
                  <c:v>0.92818599999999996</c:v>
                </c:pt>
                <c:pt idx="2308">
                  <c:v>0.92858399999999996</c:v>
                </c:pt>
                <c:pt idx="2309">
                  <c:v>0.92898199999999997</c:v>
                </c:pt>
                <c:pt idx="2310">
                  <c:v>0.92937999999999998</c:v>
                </c:pt>
                <c:pt idx="2311">
                  <c:v>0.92977799999999999</c:v>
                </c:pt>
                <c:pt idx="2312">
                  <c:v>0.930176</c:v>
                </c:pt>
                <c:pt idx="2313">
                  <c:v>0.93057400000000001</c:v>
                </c:pt>
                <c:pt idx="2314">
                  <c:v>0.93097200000000002</c:v>
                </c:pt>
                <c:pt idx="2315">
                  <c:v>0.93137000000000003</c:v>
                </c:pt>
                <c:pt idx="2316">
                  <c:v>0.93176800000000004</c:v>
                </c:pt>
                <c:pt idx="2317">
                  <c:v>0.93216600000000005</c:v>
                </c:pt>
                <c:pt idx="2318">
                  <c:v>0.93256399999999995</c:v>
                </c:pt>
                <c:pt idx="2319">
                  <c:v>0.93296199999999996</c:v>
                </c:pt>
                <c:pt idx="2320">
                  <c:v>0.93335999999999997</c:v>
                </c:pt>
                <c:pt idx="2321">
                  <c:v>0.93375799999999998</c:v>
                </c:pt>
                <c:pt idx="2322">
                  <c:v>0.93415599999999999</c:v>
                </c:pt>
                <c:pt idx="2323">
                  <c:v>0.934554</c:v>
                </c:pt>
                <c:pt idx="2324">
                  <c:v>0.93495200000000001</c:v>
                </c:pt>
                <c:pt idx="2325">
                  <c:v>0.93535000000000001</c:v>
                </c:pt>
                <c:pt idx="2326">
                  <c:v>0.93574800000000002</c:v>
                </c:pt>
                <c:pt idx="2327">
                  <c:v>0.93614600000000003</c:v>
                </c:pt>
                <c:pt idx="2328">
                  <c:v>0.93654400000000004</c:v>
                </c:pt>
                <c:pt idx="2329">
                  <c:v>0.93694200000000005</c:v>
                </c:pt>
                <c:pt idx="2330">
                  <c:v>0.93733999999999995</c:v>
                </c:pt>
                <c:pt idx="2331">
                  <c:v>0.93773799999999996</c:v>
                </c:pt>
                <c:pt idx="2332">
                  <c:v>0.93813599999999997</c:v>
                </c:pt>
                <c:pt idx="2333">
                  <c:v>0.93853399999999998</c:v>
                </c:pt>
                <c:pt idx="2334">
                  <c:v>0.93893199999999999</c:v>
                </c:pt>
                <c:pt idx="2335">
                  <c:v>0.93933</c:v>
                </c:pt>
                <c:pt idx="2336">
                  <c:v>0.93972800000000001</c:v>
                </c:pt>
                <c:pt idx="2337">
                  <c:v>0.94012600000000002</c:v>
                </c:pt>
                <c:pt idx="2338">
                  <c:v>0.94052400000000003</c:v>
                </c:pt>
                <c:pt idx="2339">
                  <c:v>0.94092200000000004</c:v>
                </c:pt>
                <c:pt idx="2340">
                  <c:v>0.94132000000000005</c:v>
                </c:pt>
                <c:pt idx="2341">
                  <c:v>0.94171800000000006</c:v>
                </c:pt>
                <c:pt idx="2342">
                  <c:v>0.94211599999999995</c:v>
                </c:pt>
                <c:pt idx="2343">
                  <c:v>0.94251399999999996</c:v>
                </c:pt>
                <c:pt idx="2344">
                  <c:v>0.94291199999999997</c:v>
                </c:pt>
                <c:pt idx="2345">
                  <c:v>0.94330999999999998</c:v>
                </c:pt>
                <c:pt idx="2346">
                  <c:v>0.94370799999999999</c:v>
                </c:pt>
                <c:pt idx="2347">
                  <c:v>0.944106</c:v>
                </c:pt>
                <c:pt idx="2348">
                  <c:v>0.94450400000000001</c:v>
                </c:pt>
                <c:pt idx="2349">
                  <c:v>0.94490200000000002</c:v>
                </c:pt>
                <c:pt idx="2350">
                  <c:v>0.94530000000000003</c:v>
                </c:pt>
                <c:pt idx="2351">
                  <c:v>0.94569800000000004</c:v>
                </c:pt>
                <c:pt idx="2352">
                  <c:v>0.94609600000000005</c:v>
                </c:pt>
                <c:pt idx="2353">
                  <c:v>0.94649399999999995</c:v>
                </c:pt>
                <c:pt idx="2354">
                  <c:v>0.94689199999999996</c:v>
                </c:pt>
                <c:pt idx="2355">
                  <c:v>0.94728999999999997</c:v>
                </c:pt>
                <c:pt idx="2356">
                  <c:v>0.94768799999999997</c:v>
                </c:pt>
                <c:pt idx="2357">
                  <c:v>0.94808599999999998</c:v>
                </c:pt>
                <c:pt idx="2358">
                  <c:v>0.94848399999999999</c:v>
                </c:pt>
                <c:pt idx="2359">
                  <c:v>0.948882</c:v>
                </c:pt>
                <c:pt idx="2360">
                  <c:v>0.94928000000000001</c:v>
                </c:pt>
                <c:pt idx="2361">
                  <c:v>0.94967800000000002</c:v>
                </c:pt>
                <c:pt idx="2362">
                  <c:v>0.95007600000000003</c:v>
                </c:pt>
                <c:pt idx="2363">
                  <c:v>0.95047400000000004</c:v>
                </c:pt>
                <c:pt idx="2364">
                  <c:v>0.95087200000000005</c:v>
                </c:pt>
                <c:pt idx="2365">
                  <c:v>0.95126999999999995</c:v>
                </c:pt>
                <c:pt idx="2366">
                  <c:v>0.95166799999999996</c:v>
                </c:pt>
                <c:pt idx="2367">
                  <c:v>0.95206599999999997</c:v>
                </c:pt>
                <c:pt idx="2368">
                  <c:v>0.95246399999999998</c:v>
                </c:pt>
                <c:pt idx="2369">
                  <c:v>0.95286199999999999</c:v>
                </c:pt>
                <c:pt idx="2370">
                  <c:v>0.95326</c:v>
                </c:pt>
                <c:pt idx="2371">
                  <c:v>0.95365800000000001</c:v>
                </c:pt>
                <c:pt idx="2372">
                  <c:v>0.95405600000000002</c:v>
                </c:pt>
                <c:pt idx="2373">
                  <c:v>0.95445400000000002</c:v>
                </c:pt>
                <c:pt idx="2374">
                  <c:v>0.95485200000000003</c:v>
                </c:pt>
                <c:pt idx="2375">
                  <c:v>0.95525000000000004</c:v>
                </c:pt>
                <c:pt idx="2376">
                  <c:v>0.95564800000000005</c:v>
                </c:pt>
                <c:pt idx="2377">
                  <c:v>0.95604599999999995</c:v>
                </c:pt>
                <c:pt idx="2378">
                  <c:v>0.95644399999999996</c:v>
                </c:pt>
                <c:pt idx="2379">
                  <c:v>0.95684199999999997</c:v>
                </c:pt>
                <c:pt idx="2380">
                  <c:v>0.95723999999999998</c:v>
                </c:pt>
                <c:pt idx="2381">
                  <c:v>0.95763799999999999</c:v>
                </c:pt>
                <c:pt idx="2382">
                  <c:v>0.958036</c:v>
                </c:pt>
                <c:pt idx="2383">
                  <c:v>0.95843400000000001</c:v>
                </c:pt>
                <c:pt idx="2384">
                  <c:v>0.95883200000000002</c:v>
                </c:pt>
                <c:pt idx="2385">
                  <c:v>0.95923000000000003</c:v>
                </c:pt>
                <c:pt idx="2386">
                  <c:v>0.95962800000000004</c:v>
                </c:pt>
                <c:pt idx="2387">
                  <c:v>0.96002600000000005</c:v>
                </c:pt>
                <c:pt idx="2388">
                  <c:v>0.96042400000000006</c:v>
                </c:pt>
                <c:pt idx="2389">
                  <c:v>0.96082199999999995</c:v>
                </c:pt>
                <c:pt idx="2390">
                  <c:v>0.96121999999999996</c:v>
                </c:pt>
                <c:pt idx="2391">
                  <c:v>0.96161799999999997</c:v>
                </c:pt>
                <c:pt idx="2392">
                  <c:v>0.96201599999999998</c:v>
                </c:pt>
                <c:pt idx="2393">
                  <c:v>0.96241399999999999</c:v>
                </c:pt>
                <c:pt idx="2394">
                  <c:v>0.962812</c:v>
                </c:pt>
                <c:pt idx="2395">
                  <c:v>0.96321000000000001</c:v>
                </c:pt>
                <c:pt idx="2396">
                  <c:v>0.96360800000000002</c:v>
                </c:pt>
                <c:pt idx="2397">
                  <c:v>0.96400600000000003</c:v>
                </c:pt>
                <c:pt idx="2398">
                  <c:v>0.96440400000000004</c:v>
                </c:pt>
                <c:pt idx="2399">
                  <c:v>0.96480200000000005</c:v>
                </c:pt>
                <c:pt idx="2400">
                  <c:v>0.96519999999999995</c:v>
                </c:pt>
                <c:pt idx="2401">
                  <c:v>0.96559799999999996</c:v>
                </c:pt>
                <c:pt idx="2402">
                  <c:v>0.96599599999999997</c:v>
                </c:pt>
                <c:pt idx="2403">
                  <c:v>0.96639399999999998</c:v>
                </c:pt>
                <c:pt idx="2404">
                  <c:v>0.96679199999999998</c:v>
                </c:pt>
                <c:pt idx="2405">
                  <c:v>0.96718999999999999</c:v>
                </c:pt>
                <c:pt idx="2406">
                  <c:v>0.967588</c:v>
                </c:pt>
                <c:pt idx="2407">
                  <c:v>0.96798600000000001</c:v>
                </c:pt>
                <c:pt idx="2408">
                  <c:v>0.96838400000000002</c:v>
                </c:pt>
                <c:pt idx="2409">
                  <c:v>0.96878200000000003</c:v>
                </c:pt>
                <c:pt idx="2410">
                  <c:v>0.96918000000000004</c:v>
                </c:pt>
                <c:pt idx="2411">
                  <c:v>0.96957800000000005</c:v>
                </c:pt>
                <c:pt idx="2412">
                  <c:v>0.96997599999999995</c:v>
                </c:pt>
                <c:pt idx="2413">
                  <c:v>0.97037399999999996</c:v>
                </c:pt>
                <c:pt idx="2414">
                  <c:v>0.97077199999999997</c:v>
                </c:pt>
                <c:pt idx="2415">
                  <c:v>0.97116999999999998</c:v>
                </c:pt>
                <c:pt idx="2416">
                  <c:v>0.97156799999999999</c:v>
                </c:pt>
                <c:pt idx="2417">
                  <c:v>0.971966</c:v>
                </c:pt>
                <c:pt idx="2418">
                  <c:v>0.97236400000000001</c:v>
                </c:pt>
                <c:pt idx="2419">
                  <c:v>0.97276200000000002</c:v>
                </c:pt>
                <c:pt idx="2420">
                  <c:v>0.97316000000000003</c:v>
                </c:pt>
                <c:pt idx="2421">
                  <c:v>0.97355800000000003</c:v>
                </c:pt>
                <c:pt idx="2422">
                  <c:v>0.97395600000000004</c:v>
                </c:pt>
                <c:pt idx="2423">
                  <c:v>0.97435400000000005</c:v>
                </c:pt>
                <c:pt idx="2424">
                  <c:v>0.97475199999999995</c:v>
                </c:pt>
                <c:pt idx="2425">
                  <c:v>0.97514999999999996</c:v>
                </c:pt>
                <c:pt idx="2426">
                  <c:v>0.97554799999999997</c:v>
                </c:pt>
                <c:pt idx="2427">
                  <c:v>0.97594599999999998</c:v>
                </c:pt>
                <c:pt idx="2428">
                  <c:v>0.97634399999999999</c:v>
                </c:pt>
                <c:pt idx="2429">
                  <c:v>0.976742</c:v>
                </c:pt>
                <c:pt idx="2430">
                  <c:v>0.97714000000000001</c:v>
                </c:pt>
                <c:pt idx="2431">
                  <c:v>0.97753800000000002</c:v>
                </c:pt>
                <c:pt idx="2432">
                  <c:v>0.97793600000000003</c:v>
                </c:pt>
                <c:pt idx="2433">
                  <c:v>0.97833400000000004</c:v>
                </c:pt>
                <c:pt idx="2434">
                  <c:v>0.97873200000000005</c:v>
                </c:pt>
                <c:pt idx="2435">
                  <c:v>0.97912999999999994</c:v>
                </c:pt>
                <c:pt idx="2436">
                  <c:v>0.97952799999999995</c:v>
                </c:pt>
                <c:pt idx="2437">
                  <c:v>0.97992599999999996</c:v>
                </c:pt>
                <c:pt idx="2438">
                  <c:v>0.98032399999999997</c:v>
                </c:pt>
                <c:pt idx="2439">
                  <c:v>0.98072199999999998</c:v>
                </c:pt>
                <c:pt idx="2440">
                  <c:v>0.98111999999999999</c:v>
                </c:pt>
                <c:pt idx="2441">
                  <c:v>0.981518</c:v>
                </c:pt>
                <c:pt idx="2442">
                  <c:v>0.98191600000000001</c:v>
                </c:pt>
                <c:pt idx="2443">
                  <c:v>0.98231400000000002</c:v>
                </c:pt>
                <c:pt idx="2444">
                  <c:v>0.98271200000000003</c:v>
                </c:pt>
                <c:pt idx="2445">
                  <c:v>0.98311000000000004</c:v>
                </c:pt>
                <c:pt idx="2446">
                  <c:v>0.98350800000000005</c:v>
                </c:pt>
                <c:pt idx="2447">
                  <c:v>0.98390599999999995</c:v>
                </c:pt>
                <c:pt idx="2448">
                  <c:v>0.98430399999999996</c:v>
                </c:pt>
                <c:pt idx="2449">
                  <c:v>0.98470199999999997</c:v>
                </c:pt>
                <c:pt idx="2450">
                  <c:v>0.98509999999999998</c:v>
                </c:pt>
                <c:pt idx="2451">
                  <c:v>0.98549799999999999</c:v>
                </c:pt>
                <c:pt idx="2452">
                  <c:v>0.98589599999999999</c:v>
                </c:pt>
                <c:pt idx="2453">
                  <c:v>0.986294</c:v>
                </c:pt>
                <c:pt idx="2454">
                  <c:v>0.98669200000000001</c:v>
                </c:pt>
                <c:pt idx="2455">
                  <c:v>0.98709000000000002</c:v>
                </c:pt>
                <c:pt idx="2456">
                  <c:v>0.98748800000000003</c:v>
                </c:pt>
                <c:pt idx="2457">
                  <c:v>0.98788600000000004</c:v>
                </c:pt>
                <c:pt idx="2458">
                  <c:v>0.98828400000000005</c:v>
                </c:pt>
                <c:pt idx="2459">
                  <c:v>0.98868199999999995</c:v>
                </c:pt>
                <c:pt idx="2460">
                  <c:v>0.98907999999999996</c:v>
                </c:pt>
                <c:pt idx="2461">
                  <c:v>0.98947799999999997</c:v>
                </c:pt>
                <c:pt idx="2462">
                  <c:v>0.98987599999999998</c:v>
                </c:pt>
                <c:pt idx="2463">
                  <c:v>0.99027399999999999</c:v>
                </c:pt>
                <c:pt idx="2464">
                  <c:v>0.990672</c:v>
                </c:pt>
                <c:pt idx="2465">
                  <c:v>0.99107000000000001</c:v>
                </c:pt>
                <c:pt idx="2466">
                  <c:v>0.99146800000000002</c:v>
                </c:pt>
                <c:pt idx="2467">
                  <c:v>0.99186600000000003</c:v>
                </c:pt>
                <c:pt idx="2468">
                  <c:v>0.99226400000000003</c:v>
                </c:pt>
                <c:pt idx="2469">
                  <c:v>0.99266200000000004</c:v>
                </c:pt>
                <c:pt idx="2470">
                  <c:v>0.99306000000000005</c:v>
                </c:pt>
                <c:pt idx="2471">
                  <c:v>0.99345799999999995</c:v>
                </c:pt>
                <c:pt idx="2472">
                  <c:v>0.99385599999999996</c:v>
                </c:pt>
                <c:pt idx="2473">
                  <c:v>0.99425399999999997</c:v>
                </c:pt>
                <c:pt idx="2474">
                  <c:v>0.99465199999999998</c:v>
                </c:pt>
                <c:pt idx="2475">
                  <c:v>0.99504999999999999</c:v>
                </c:pt>
                <c:pt idx="2476">
                  <c:v>0.995448</c:v>
                </c:pt>
                <c:pt idx="2477">
                  <c:v>0.99584600000000001</c:v>
                </c:pt>
                <c:pt idx="2478">
                  <c:v>0.99624400000000002</c:v>
                </c:pt>
                <c:pt idx="2479">
                  <c:v>0.99664200000000003</c:v>
                </c:pt>
                <c:pt idx="2480">
                  <c:v>0.99704000000000004</c:v>
                </c:pt>
                <c:pt idx="2481">
                  <c:v>0.99743800000000005</c:v>
                </c:pt>
                <c:pt idx="2482">
                  <c:v>0.99783599999999995</c:v>
                </c:pt>
                <c:pt idx="2483">
                  <c:v>0.99823399999999995</c:v>
                </c:pt>
                <c:pt idx="2484">
                  <c:v>0.99863199999999996</c:v>
                </c:pt>
                <c:pt idx="2485">
                  <c:v>0.99902999999999997</c:v>
                </c:pt>
                <c:pt idx="2486">
                  <c:v>0.99942799999999998</c:v>
                </c:pt>
                <c:pt idx="2487">
                  <c:v>0.99982599999999999</c:v>
                </c:pt>
                <c:pt idx="2488">
                  <c:v>1.000224</c:v>
                </c:pt>
                <c:pt idx="2489">
                  <c:v>1.0006219999999999</c:v>
                </c:pt>
                <c:pt idx="2490">
                  <c:v>1.00102</c:v>
                </c:pt>
                <c:pt idx="2491">
                  <c:v>1.0014179999999999</c:v>
                </c:pt>
                <c:pt idx="2492">
                  <c:v>1.001816</c:v>
                </c:pt>
                <c:pt idx="2493">
                  <c:v>1.0022139999999999</c:v>
                </c:pt>
                <c:pt idx="2494">
                  <c:v>1.0026120000000001</c:v>
                </c:pt>
                <c:pt idx="2495">
                  <c:v>1.00301</c:v>
                </c:pt>
                <c:pt idx="2496">
                  <c:v>1.0034080000000001</c:v>
                </c:pt>
                <c:pt idx="2497">
                  <c:v>1.003806</c:v>
                </c:pt>
                <c:pt idx="2498">
                  <c:v>1.0042040000000001</c:v>
                </c:pt>
                <c:pt idx="2499">
                  <c:v>1.004602</c:v>
                </c:pt>
                <c:pt idx="2500">
                  <c:v>1.0049999999999999</c:v>
                </c:pt>
                <c:pt idx="2501">
                  <c:v>1.005398</c:v>
                </c:pt>
                <c:pt idx="2502">
                  <c:v>1.0057959999999999</c:v>
                </c:pt>
                <c:pt idx="2503">
                  <c:v>1.006194</c:v>
                </c:pt>
                <c:pt idx="2504">
                  <c:v>1.0065919999999999</c:v>
                </c:pt>
                <c:pt idx="2505">
                  <c:v>1.0069900000000001</c:v>
                </c:pt>
                <c:pt idx="2506">
                  <c:v>1.007388</c:v>
                </c:pt>
                <c:pt idx="2507">
                  <c:v>1.0077860000000001</c:v>
                </c:pt>
                <c:pt idx="2508">
                  <c:v>1.008184</c:v>
                </c:pt>
                <c:pt idx="2509">
                  <c:v>1.0085820000000001</c:v>
                </c:pt>
                <c:pt idx="2510">
                  <c:v>1.00898</c:v>
                </c:pt>
                <c:pt idx="2511">
                  <c:v>1.0093780000000001</c:v>
                </c:pt>
                <c:pt idx="2512">
                  <c:v>1.009776</c:v>
                </c:pt>
                <c:pt idx="2513">
                  <c:v>1.0101739999999999</c:v>
                </c:pt>
                <c:pt idx="2514">
                  <c:v>1.010572</c:v>
                </c:pt>
                <c:pt idx="2515">
                  <c:v>1.0109699999999999</c:v>
                </c:pt>
                <c:pt idx="2516">
                  <c:v>1.011368</c:v>
                </c:pt>
                <c:pt idx="2517">
                  <c:v>1.0117659999999999</c:v>
                </c:pt>
                <c:pt idx="2518">
                  <c:v>1.0121640000000001</c:v>
                </c:pt>
                <c:pt idx="2519">
                  <c:v>1.012562</c:v>
                </c:pt>
                <c:pt idx="2520">
                  <c:v>1.0129600000000001</c:v>
                </c:pt>
                <c:pt idx="2521">
                  <c:v>1.013358</c:v>
                </c:pt>
                <c:pt idx="2522">
                  <c:v>1.0137560000000001</c:v>
                </c:pt>
                <c:pt idx="2523">
                  <c:v>1.014154</c:v>
                </c:pt>
                <c:pt idx="2524">
                  <c:v>1.0145519999999999</c:v>
                </c:pt>
                <c:pt idx="2525">
                  <c:v>1.01495</c:v>
                </c:pt>
                <c:pt idx="2526">
                  <c:v>1.0153479999999999</c:v>
                </c:pt>
                <c:pt idx="2527">
                  <c:v>1.015746</c:v>
                </c:pt>
                <c:pt idx="2528">
                  <c:v>1.0161439999999999</c:v>
                </c:pt>
                <c:pt idx="2529">
                  <c:v>1.0165420000000001</c:v>
                </c:pt>
                <c:pt idx="2530">
                  <c:v>1.01694</c:v>
                </c:pt>
                <c:pt idx="2531">
                  <c:v>1.0173380000000001</c:v>
                </c:pt>
                <c:pt idx="2532">
                  <c:v>1.017736</c:v>
                </c:pt>
                <c:pt idx="2533">
                  <c:v>1.0181340000000001</c:v>
                </c:pt>
                <c:pt idx="2534">
                  <c:v>1.018532</c:v>
                </c:pt>
                <c:pt idx="2535">
                  <c:v>1.0189299999999999</c:v>
                </c:pt>
                <c:pt idx="2536">
                  <c:v>1.019328</c:v>
                </c:pt>
                <c:pt idx="2537">
                  <c:v>1.0197259999999999</c:v>
                </c:pt>
                <c:pt idx="2538">
                  <c:v>1.020124</c:v>
                </c:pt>
                <c:pt idx="2539">
                  <c:v>1.0205219999999999</c:v>
                </c:pt>
                <c:pt idx="2540">
                  <c:v>1.02092</c:v>
                </c:pt>
                <c:pt idx="2541">
                  <c:v>1.0213179999999999</c:v>
                </c:pt>
                <c:pt idx="2542">
                  <c:v>1.0217160000000001</c:v>
                </c:pt>
                <c:pt idx="2543">
                  <c:v>1.022114</c:v>
                </c:pt>
                <c:pt idx="2544">
                  <c:v>1.0225120000000001</c:v>
                </c:pt>
                <c:pt idx="2545">
                  <c:v>1.02291</c:v>
                </c:pt>
                <c:pt idx="2546">
                  <c:v>1.0233080000000001</c:v>
                </c:pt>
                <c:pt idx="2547">
                  <c:v>1.023706</c:v>
                </c:pt>
                <c:pt idx="2548">
                  <c:v>1.0241039999999999</c:v>
                </c:pt>
                <c:pt idx="2549">
                  <c:v>1.024502</c:v>
                </c:pt>
                <c:pt idx="2550">
                  <c:v>1.0248999999999999</c:v>
                </c:pt>
                <c:pt idx="2551">
                  <c:v>1.025298</c:v>
                </c:pt>
                <c:pt idx="2552">
                  <c:v>1.0256959999999999</c:v>
                </c:pt>
                <c:pt idx="2553">
                  <c:v>1.0260940000000001</c:v>
                </c:pt>
                <c:pt idx="2554">
                  <c:v>1.026492</c:v>
                </c:pt>
                <c:pt idx="2555">
                  <c:v>1.0268900000000001</c:v>
                </c:pt>
                <c:pt idx="2556">
                  <c:v>1.027288</c:v>
                </c:pt>
                <c:pt idx="2557">
                  <c:v>1.0276860000000001</c:v>
                </c:pt>
                <c:pt idx="2558">
                  <c:v>1.028084</c:v>
                </c:pt>
                <c:pt idx="2559">
                  <c:v>1.0284819999999999</c:v>
                </c:pt>
                <c:pt idx="2560">
                  <c:v>1.02888</c:v>
                </c:pt>
                <c:pt idx="2561">
                  <c:v>1.0292779999999999</c:v>
                </c:pt>
                <c:pt idx="2562">
                  <c:v>1.029676</c:v>
                </c:pt>
                <c:pt idx="2563">
                  <c:v>1.0300739999999999</c:v>
                </c:pt>
                <c:pt idx="2564">
                  <c:v>1.0304720000000001</c:v>
                </c:pt>
                <c:pt idx="2565">
                  <c:v>1.03087</c:v>
                </c:pt>
                <c:pt idx="2566">
                  <c:v>1.0312680000000001</c:v>
                </c:pt>
                <c:pt idx="2567">
                  <c:v>1.031666</c:v>
                </c:pt>
                <c:pt idx="2568">
                  <c:v>1.0320640000000001</c:v>
                </c:pt>
                <c:pt idx="2569">
                  <c:v>1.032462</c:v>
                </c:pt>
                <c:pt idx="2570">
                  <c:v>1.0328599999999999</c:v>
                </c:pt>
                <c:pt idx="2571">
                  <c:v>1.033258</c:v>
                </c:pt>
                <c:pt idx="2572">
                  <c:v>1.0336559999999999</c:v>
                </c:pt>
                <c:pt idx="2573">
                  <c:v>1.034054</c:v>
                </c:pt>
                <c:pt idx="2574">
                  <c:v>1.0344519999999999</c:v>
                </c:pt>
                <c:pt idx="2575">
                  <c:v>1.03485</c:v>
                </c:pt>
                <c:pt idx="2576">
                  <c:v>1.0352479999999999</c:v>
                </c:pt>
                <c:pt idx="2577">
                  <c:v>1.0356460000000001</c:v>
                </c:pt>
                <c:pt idx="2578">
                  <c:v>1.036044</c:v>
                </c:pt>
                <c:pt idx="2579">
                  <c:v>1.0364420000000001</c:v>
                </c:pt>
                <c:pt idx="2580">
                  <c:v>1.03684</c:v>
                </c:pt>
                <c:pt idx="2581">
                  <c:v>1.0372380000000001</c:v>
                </c:pt>
                <c:pt idx="2582">
                  <c:v>1.037636</c:v>
                </c:pt>
                <c:pt idx="2583">
                  <c:v>1.0380339999999999</c:v>
                </c:pt>
                <c:pt idx="2584">
                  <c:v>1.038432</c:v>
                </c:pt>
                <c:pt idx="2585">
                  <c:v>1.0388299999999999</c:v>
                </c:pt>
                <c:pt idx="2586">
                  <c:v>1.039228</c:v>
                </c:pt>
                <c:pt idx="2587">
                  <c:v>1.0396259999999999</c:v>
                </c:pt>
                <c:pt idx="2588">
                  <c:v>1.0400240000000001</c:v>
                </c:pt>
                <c:pt idx="2589">
                  <c:v>1.040422</c:v>
                </c:pt>
                <c:pt idx="2590">
                  <c:v>1.0408200000000001</c:v>
                </c:pt>
                <c:pt idx="2591">
                  <c:v>1.041218</c:v>
                </c:pt>
                <c:pt idx="2592">
                  <c:v>1.0416160000000001</c:v>
                </c:pt>
                <c:pt idx="2593">
                  <c:v>1.042014</c:v>
                </c:pt>
                <c:pt idx="2594">
                  <c:v>1.0424119999999999</c:v>
                </c:pt>
                <c:pt idx="2595">
                  <c:v>1.04281</c:v>
                </c:pt>
                <c:pt idx="2596">
                  <c:v>1.0432079999999999</c:v>
                </c:pt>
                <c:pt idx="2597">
                  <c:v>1.043606</c:v>
                </c:pt>
                <c:pt idx="2598">
                  <c:v>1.0440039999999999</c:v>
                </c:pt>
                <c:pt idx="2599">
                  <c:v>1.0444020000000001</c:v>
                </c:pt>
                <c:pt idx="2600">
                  <c:v>1.0448</c:v>
                </c:pt>
                <c:pt idx="2601">
                  <c:v>1.0451980000000001</c:v>
                </c:pt>
                <c:pt idx="2602">
                  <c:v>1.045596</c:v>
                </c:pt>
                <c:pt idx="2603">
                  <c:v>1.0459940000000001</c:v>
                </c:pt>
                <c:pt idx="2604">
                  <c:v>1.046392</c:v>
                </c:pt>
                <c:pt idx="2605">
                  <c:v>1.0467900000000001</c:v>
                </c:pt>
                <c:pt idx="2606">
                  <c:v>1.047188</c:v>
                </c:pt>
                <c:pt idx="2607">
                  <c:v>1.0475859999999999</c:v>
                </c:pt>
                <c:pt idx="2608">
                  <c:v>1.047984</c:v>
                </c:pt>
                <c:pt idx="2609">
                  <c:v>1.0483819999999999</c:v>
                </c:pt>
                <c:pt idx="2610">
                  <c:v>1.04878</c:v>
                </c:pt>
                <c:pt idx="2611">
                  <c:v>1.0491779999999999</c:v>
                </c:pt>
                <c:pt idx="2612">
                  <c:v>1.0495760000000001</c:v>
                </c:pt>
                <c:pt idx="2613">
                  <c:v>1.049974</c:v>
                </c:pt>
                <c:pt idx="2614">
                  <c:v>1.0503720000000001</c:v>
                </c:pt>
                <c:pt idx="2615">
                  <c:v>1.05077</c:v>
                </c:pt>
                <c:pt idx="2616">
                  <c:v>1.0511680000000001</c:v>
                </c:pt>
                <c:pt idx="2617">
                  <c:v>1.051566</c:v>
                </c:pt>
                <c:pt idx="2618">
                  <c:v>1.0519639999999999</c:v>
                </c:pt>
                <c:pt idx="2619">
                  <c:v>1.052362</c:v>
                </c:pt>
                <c:pt idx="2620">
                  <c:v>1.0527599999999999</c:v>
                </c:pt>
                <c:pt idx="2621">
                  <c:v>1.053158</c:v>
                </c:pt>
                <c:pt idx="2622">
                  <c:v>1.0535559999999999</c:v>
                </c:pt>
                <c:pt idx="2623">
                  <c:v>1.0539540000000001</c:v>
                </c:pt>
                <c:pt idx="2624">
                  <c:v>1.054352</c:v>
                </c:pt>
                <c:pt idx="2625">
                  <c:v>1.0547500000000001</c:v>
                </c:pt>
                <c:pt idx="2626">
                  <c:v>1.055148</c:v>
                </c:pt>
                <c:pt idx="2627">
                  <c:v>1.0555460000000001</c:v>
                </c:pt>
                <c:pt idx="2628">
                  <c:v>1.055944</c:v>
                </c:pt>
                <c:pt idx="2629">
                  <c:v>1.0563419999999999</c:v>
                </c:pt>
                <c:pt idx="2630">
                  <c:v>1.05674</c:v>
                </c:pt>
                <c:pt idx="2631">
                  <c:v>1.0571379999999999</c:v>
                </c:pt>
                <c:pt idx="2632">
                  <c:v>1.057536</c:v>
                </c:pt>
                <c:pt idx="2633">
                  <c:v>1.0579339999999999</c:v>
                </c:pt>
                <c:pt idx="2634">
                  <c:v>1.0583320000000001</c:v>
                </c:pt>
                <c:pt idx="2635">
                  <c:v>1.0587299999999999</c:v>
                </c:pt>
                <c:pt idx="2636">
                  <c:v>1.0591280000000001</c:v>
                </c:pt>
                <c:pt idx="2637">
                  <c:v>1.059526</c:v>
                </c:pt>
                <c:pt idx="2638">
                  <c:v>1.0599240000000001</c:v>
                </c:pt>
                <c:pt idx="2639">
                  <c:v>1.060322</c:v>
                </c:pt>
                <c:pt idx="2640">
                  <c:v>1.0607200000000001</c:v>
                </c:pt>
                <c:pt idx="2641">
                  <c:v>1.061118</c:v>
                </c:pt>
                <c:pt idx="2642">
                  <c:v>1.0615159999999999</c:v>
                </c:pt>
                <c:pt idx="2643">
                  <c:v>1.061914</c:v>
                </c:pt>
                <c:pt idx="2644">
                  <c:v>1.0623119999999999</c:v>
                </c:pt>
                <c:pt idx="2645">
                  <c:v>1.06271</c:v>
                </c:pt>
                <c:pt idx="2646">
                  <c:v>1.0631079999999999</c:v>
                </c:pt>
                <c:pt idx="2647">
                  <c:v>1.0635060000000001</c:v>
                </c:pt>
                <c:pt idx="2648">
                  <c:v>1.063904</c:v>
                </c:pt>
                <c:pt idx="2649">
                  <c:v>1.0643020000000001</c:v>
                </c:pt>
                <c:pt idx="2650">
                  <c:v>1.0647</c:v>
                </c:pt>
                <c:pt idx="2651">
                  <c:v>1.0650980000000001</c:v>
                </c:pt>
                <c:pt idx="2652">
                  <c:v>1.065496</c:v>
                </c:pt>
                <c:pt idx="2653">
                  <c:v>1.0658939999999999</c:v>
                </c:pt>
                <c:pt idx="2654">
                  <c:v>1.066292</c:v>
                </c:pt>
                <c:pt idx="2655">
                  <c:v>1.0666899999999999</c:v>
                </c:pt>
                <c:pt idx="2656">
                  <c:v>1.067088</c:v>
                </c:pt>
                <c:pt idx="2657">
                  <c:v>1.0674859999999999</c:v>
                </c:pt>
                <c:pt idx="2658">
                  <c:v>1.0678840000000001</c:v>
                </c:pt>
                <c:pt idx="2659">
                  <c:v>1.068282</c:v>
                </c:pt>
                <c:pt idx="2660">
                  <c:v>1.0686800000000001</c:v>
                </c:pt>
                <c:pt idx="2661">
                  <c:v>1.069078</c:v>
                </c:pt>
                <c:pt idx="2662">
                  <c:v>1.0694760000000001</c:v>
                </c:pt>
                <c:pt idx="2663">
                  <c:v>1.069874</c:v>
                </c:pt>
                <c:pt idx="2664">
                  <c:v>1.0702719999999999</c:v>
                </c:pt>
                <c:pt idx="2665">
                  <c:v>1.07067</c:v>
                </c:pt>
                <c:pt idx="2666">
                  <c:v>1.0710679999999999</c:v>
                </c:pt>
                <c:pt idx="2667">
                  <c:v>1.071466</c:v>
                </c:pt>
                <c:pt idx="2668">
                  <c:v>1.0718639999999999</c:v>
                </c:pt>
                <c:pt idx="2669">
                  <c:v>1.072262</c:v>
                </c:pt>
                <c:pt idx="2670">
                  <c:v>1.0726599999999999</c:v>
                </c:pt>
                <c:pt idx="2671">
                  <c:v>1.0730580000000001</c:v>
                </c:pt>
                <c:pt idx="2672">
                  <c:v>1.073456</c:v>
                </c:pt>
                <c:pt idx="2673">
                  <c:v>1.0738540000000001</c:v>
                </c:pt>
                <c:pt idx="2674">
                  <c:v>1.074252</c:v>
                </c:pt>
                <c:pt idx="2675">
                  <c:v>1.0746500000000001</c:v>
                </c:pt>
                <c:pt idx="2676">
                  <c:v>1.075048</c:v>
                </c:pt>
                <c:pt idx="2677">
                  <c:v>1.0754459999999999</c:v>
                </c:pt>
                <c:pt idx="2678">
                  <c:v>1.075844</c:v>
                </c:pt>
                <c:pt idx="2679">
                  <c:v>1.0762419999999999</c:v>
                </c:pt>
                <c:pt idx="2680">
                  <c:v>1.07664</c:v>
                </c:pt>
                <c:pt idx="2681">
                  <c:v>1.0770379999999999</c:v>
                </c:pt>
                <c:pt idx="2682">
                  <c:v>1.0774360000000001</c:v>
                </c:pt>
                <c:pt idx="2683">
                  <c:v>1.077834</c:v>
                </c:pt>
                <c:pt idx="2684">
                  <c:v>1.0782320000000001</c:v>
                </c:pt>
                <c:pt idx="2685">
                  <c:v>1.07863</c:v>
                </c:pt>
                <c:pt idx="2686">
                  <c:v>1.0790280000000001</c:v>
                </c:pt>
                <c:pt idx="2687">
                  <c:v>1.079426</c:v>
                </c:pt>
                <c:pt idx="2688">
                  <c:v>1.0798239999999999</c:v>
                </c:pt>
                <c:pt idx="2689">
                  <c:v>1.080222</c:v>
                </c:pt>
                <c:pt idx="2690">
                  <c:v>1.0806199999999999</c:v>
                </c:pt>
                <c:pt idx="2691">
                  <c:v>1.081018</c:v>
                </c:pt>
                <c:pt idx="2692">
                  <c:v>1.0814159999999999</c:v>
                </c:pt>
                <c:pt idx="2693">
                  <c:v>1.0818140000000001</c:v>
                </c:pt>
                <c:pt idx="2694">
                  <c:v>1.082212</c:v>
                </c:pt>
                <c:pt idx="2695">
                  <c:v>1.0826100000000001</c:v>
                </c:pt>
                <c:pt idx="2696">
                  <c:v>1.083008</c:v>
                </c:pt>
                <c:pt idx="2697">
                  <c:v>1.0834060000000001</c:v>
                </c:pt>
                <c:pt idx="2698">
                  <c:v>1.083804</c:v>
                </c:pt>
                <c:pt idx="2699">
                  <c:v>1.0842020000000001</c:v>
                </c:pt>
                <c:pt idx="2700">
                  <c:v>1.0846</c:v>
                </c:pt>
                <c:pt idx="2701">
                  <c:v>1.0849979999999999</c:v>
                </c:pt>
                <c:pt idx="2702">
                  <c:v>1.085396</c:v>
                </c:pt>
                <c:pt idx="2703">
                  <c:v>1.0857939999999999</c:v>
                </c:pt>
                <c:pt idx="2704">
                  <c:v>1.086192</c:v>
                </c:pt>
                <c:pt idx="2705">
                  <c:v>1.0865899999999999</c:v>
                </c:pt>
                <c:pt idx="2706">
                  <c:v>1.0869880000000001</c:v>
                </c:pt>
                <c:pt idx="2707">
                  <c:v>1.087386</c:v>
                </c:pt>
                <c:pt idx="2708">
                  <c:v>1.0877840000000001</c:v>
                </c:pt>
                <c:pt idx="2709">
                  <c:v>1.088182</c:v>
                </c:pt>
                <c:pt idx="2710">
                  <c:v>1.0885800000000001</c:v>
                </c:pt>
                <c:pt idx="2711">
                  <c:v>1.088978</c:v>
                </c:pt>
                <c:pt idx="2712">
                  <c:v>1.0893759999999999</c:v>
                </c:pt>
                <c:pt idx="2713">
                  <c:v>1.089774</c:v>
                </c:pt>
                <c:pt idx="2714">
                  <c:v>1.0901719999999999</c:v>
                </c:pt>
                <c:pt idx="2715">
                  <c:v>1.09057</c:v>
                </c:pt>
                <c:pt idx="2716">
                  <c:v>1.0909679999999999</c:v>
                </c:pt>
                <c:pt idx="2717">
                  <c:v>1.0913660000000001</c:v>
                </c:pt>
                <c:pt idx="2718">
                  <c:v>1.091764</c:v>
                </c:pt>
                <c:pt idx="2719">
                  <c:v>1.0921620000000001</c:v>
                </c:pt>
                <c:pt idx="2720">
                  <c:v>1.09256</c:v>
                </c:pt>
                <c:pt idx="2721">
                  <c:v>1.0929580000000001</c:v>
                </c:pt>
                <c:pt idx="2722">
                  <c:v>1.093356</c:v>
                </c:pt>
                <c:pt idx="2723">
                  <c:v>1.0937539999999999</c:v>
                </c:pt>
                <c:pt idx="2724">
                  <c:v>1.094152</c:v>
                </c:pt>
                <c:pt idx="2725">
                  <c:v>1.0945499999999999</c:v>
                </c:pt>
                <c:pt idx="2726">
                  <c:v>1.094948</c:v>
                </c:pt>
                <c:pt idx="2727">
                  <c:v>1.0953459999999999</c:v>
                </c:pt>
                <c:pt idx="2728">
                  <c:v>1.0957440000000001</c:v>
                </c:pt>
                <c:pt idx="2729">
                  <c:v>1.0961419999999999</c:v>
                </c:pt>
                <c:pt idx="2730">
                  <c:v>1.0965400000000001</c:v>
                </c:pt>
                <c:pt idx="2731">
                  <c:v>1.096938</c:v>
                </c:pt>
                <c:pt idx="2732">
                  <c:v>1.0973360000000001</c:v>
                </c:pt>
                <c:pt idx="2733">
                  <c:v>1.097734</c:v>
                </c:pt>
                <c:pt idx="2734">
                  <c:v>1.0981320000000001</c:v>
                </c:pt>
                <c:pt idx="2735">
                  <c:v>1.09853</c:v>
                </c:pt>
                <c:pt idx="2736">
                  <c:v>1.0989279999999999</c:v>
                </c:pt>
                <c:pt idx="2737">
                  <c:v>1.099326</c:v>
                </c:pt>
                <c:pt idx="2738">
                  <c:v>1.0997239999999999</c:v>
                </c:pt>
                <c:pt idx="2739">
                  <c:v>1.100122</c:v>
                </c:pt>
                <c:pt idx="2740">
                  <c:v>1.1005199999999999</c:v>
                </c:pt>
                <c:pt idx="2741">
                  <c:v>1.1009180000000001</c:v>
                </c:pt>
                <c:pt idx="2742">
                  <c:v>1.101316</c:v>
                </c:pt>
                <c:pt idx="2743">
                  <c:v>1.1017140000000001</c:v>
                </c:pt>
                <c:pt idx="2744">
                  <c:v>1.102112</c:v>
                </c:pt>
                <c:pt idx="2745">
                  <c:v>1.1025100000000001</c:v>
                </c:pt>
                <c:pt idx="2746">
                  <c:v>1.102908</c:v>
                </c:pt>
                <c:pt idx="2747">
                  <c:v>1.1033059999999999</c:v>
                </c:pt>
                <c:pt idx="2748">
                  <c:v>1.103704</c:v>
                </c:pt>
                <c:pt idx="2749">
                  <c:v>1.1041019999999999</c:v>
                </c:pt>
                <c:pt idx="2750">
                  <c:v>1.1045</c:v>
                </c:pt>
                <c:pt idx="2751">
                  <c:v>1.1048979999999999</c:v>
                </c:pt>
                <c:pt idx="2752">
                  <c:v>1.1052960000000001</c:v>
                </c:pt>
                <c:pt idx="2753">
                  <c:v>1.105694</c:v>
                </c:pt>
                <c:pt idx="2754">
                  <c:v>1.1060920000000001</c:v>
                </c:pt>
                <c:pt idx="2755">
                  <c:v>1.10649</c:v>
                </c:pt>
                <c:pt idx="2756">
                  <c:v>1.1068880000000001</c:v>
                </c:pt>
                <c:pt idx="2757">
                  <c:v>1.107286</c:v>
                </c:pt>
                <c:pt idx="2758">
                  <c:v>1.1076839999999999</c:v>
                </c:pt>
                <c:pt idx="2759">
                  <c:v>1.108082</c:v>
                </c:pt>
                <c:pt idx="2760">
                  <c:v>1.1084799999999999</c:v>
                </c:pt>
                <c:pt idx="2761">
                  <c:v>1.108878</c:v>
                </c:pt>
                <c:pt idx="2762">
                  <c:v>1.1092759999999999</c:v>
                </c:pt>
                <c:pt idx="2763">
                  <c:v>1.109674</c:v>
                </c:pt>
                <c:pt idx="2764">
                  <c:v>1.1100719999999999</c:v>
                </c:pt>
                <c:pt idx="2765">
                  <c:v>1.1104700000000001</c:v>
                </c:pt>
                <c:pt idx="2766">
                  <c:v>1.110868</c:v>
                </c:pt>
                <c:pt idx="2767">
                  <c:v>1.1112660000000001</c:v>
                </c:pt>
                <c:pt idx="2768">
                  <c:v>1.111664</c:v>
                </c:pt>
                <c:pt idx="2769">
                  <c:v>1.1120620000000001</c:v>
                </c:pt>
                <c:pt idx="2770">
                  <c:v>1.11246</c:v>
                </c:pt>
                <c:pt idx="2771">
                  <c:v>1.1128579999999999</c:v>
                </c:pt>
                <c:pt idx="2772">
                  <c:v>1.113256</c:v>
                </c:pt>
                <c:pt idx="2773">
                  <c:v>1.1136539999999999</c:v>
                </c:pt>
                <c:pt idx="2774">
                  <c:v>1.114052</c:v>
                </c:pt>
                <c:pt idx="2775">
                  <c:v>1.1144499999999999</c:v>
                </c:pt>
                <c:pt idx="2776">
                  <c:v>1.1148480000000001</c:v>
                </c:pt>
                <c:pt idx="2777">
                  <c:v>1.115246</c:v>
                </c:pt>
                <c:pt idx="2778">
                  <c:v>1.1156440000000001</c:v>
                </c:pt>
                <c:pt idx="2779">
                  <c:v>1.116042</c:v>
                </c:pt>
                <c:pt idx="2780">
                  <c:v>1.1164400000000001</c:v>
                </c:pt>
                <c:pt idx="2781">
                  <c:v>1.116838</c:v>
                </c:pt>
                <c:pt idx="2782">
                  <c:v>1.1172359999999999</c:v>
                </c:pt>
                <c:pt idx="2783">
                  <c:v>1.117634</c:v>
                </c:pt>
                <c:pt idx="2784">
                  <c:v>1.1180319999999999</c:v>
                </c:pt>
                <c:pt idx="2785">
                  <c:v>1.11843</c:v>
                </c:pt>
                <c:pt idx="2786">
                  <c:v>1.1188279999999999</c:v>
                </c:pt>
                <c:pt idx="2787">
                  <c:v>1.1192260000000001</c:v>
                </c:pt>
                <c:pt idx="2788">
                  <c:v>1.119624</c:v>
                </c:pt>
                <c:pt idx="2789">
                  <c:v>1.1200220000000001</c:v>
                </c:pt>
                <c:pt idx="2790">
                  <c:v>1.12042</c:v>
                </c:pt>
                <c:pt idx="2791">
                  <c:v>1.1208180000000001</c:v>
                </c:pt>
                <c:pt idx="2792">
                  <c:v>1.121216</c:v>
                </c:pt>
                <c:pt idx="2793">
                  <c:v>1.1216140000000001</c:v>
                </c:pt>
                <c:pt idx="2794">
                  <c:v>1.122012</c:v>
                </c:pt>
                <c:pt idx="2795">
                  <c:v>1.1224099999999999</c:v>
                </c:pt>
                <c:pt idx="2796">
                  <c:v>1.122808</c:v>
                </c:pt>
                <c:pt idx="2797">
                  <c:v>1.1232059999999999</c:v>
                </c:pt>
                <c:pt idx="2798">
                  <c:v>1.123604</c:v>
                </c:pt>
                <c:pt idx="2799">
                  <c:v>1.1240019999999999</c:v>
                </c:pt>
                <c:pt idx="2800">
                  <c:v>1.1244000000000001</c:v>
                </c:pt>
                <c:pt idx="2801">
                  <c:v>1.124798</c:v>
                </c:pt>
                <c:pt idx="2802">
                  <c:v>1.1251960000000001</c:v>
                </c:pt>
                <c:pt idx="2803">
                  <c:v>1.125594</c:v>
                </c:pt>
                <c:pt idx="2804">
                  <c:v>1.1259920000000001</c:v>
                </c:pt>
                <c:pt idx="2805">
                  <c:v>1.12639</c:v>
                </c:pt>
                <c:pt idx="2806">
                  <c:v>1.1267879999999999</c:v>
                </c:pt>
                <c:pt idx="2807">
                  <c:v>1.127186</c:v>
                </c:pt>
                <c:pt idx="2808">
                  <c:v>1.1275839999999999</c:v>
                </c:pt>
                <c:pt idx="2809">
                  <c:v>1.127982</c:v>
                </c:pt>
                <c:pt idx="2810">
                  <c:v>1.1283799999999999</c:v>
                </c:pt>
                <c:pt idx="2811">
                  <c:v>1.1287780000000001</c:v>
                </c:pt>
                <c:pt idx="2812">
                  <c:v>1.129176</c:v>
                </c:pt>
                <c:pt idx="2813">
                  <c:v>1.1295740000000001</c:v>
                </c:pt>
                <c:pt idx="2814">
                  <c:v>1.129972</c:v>
                </c:pt>
                <c:pt idx="2815">
                  <c:v>1.1303700000000001</c:v>
                </c:pt>
                <c:pt idx="2816">
                  <c:v>1.130768</c:v>
                </c:pt>
                <c:pt idx="2817">
                  <c:v>1.1311659999999999</c:v>
                </c:pt>
                <c:pt idx="2818">
                  <c:v>1.131564</c:v>
                </c:pt>
                <c:pt idx="2819">
                  <c:v>1.1319619999999999</c:v>
                </c:pt>
                <c:pt idx="2820">
                  <c:v>1.13236</c:v>
                </c:pt>
                <c:pt idx="2821">
                  <c:v>1.1327579999999999</c:v>
                </c:pt>
                <c:pt idx="2822">
                  <c:v>1.1331560000000001</c:v>
                </c:pt>
                <c:pt idx="2823">
                  <c:v>1.133554</c:v>
                </c:pt>
                <c:pt idx="2824">
                  <c:v>1.1339520000000001</c:v>
                </c:pt>
                <c:pt idx="2825">
                  <c:v>1.13435</c:v>
                </c:pt>
                <c:pt idx="2826">
                  <c:v>1.1347480000000001</c:v>
                </c:pt>
                <c:pt idx="2827">
                  <c:v>1.135146</c:v>
                </c:pt>
                <c:pt idx="2828">
                  <c:v>1.1355440000000001</c:v>
                </c:pt>
                <c:pt idx="2829">
                  <c:v>1.135942</c:v>
                </c:pt>
                <c:pt idx="2830">
                  <c:v>1.1363399999999999</c:v>
                </c:pt>
                <c:pt idx="2831">
                  <c:v>1.136738</c:v>
                </c:pt>
                <c:pt idx="2832">
                  <c:v>1.1371359999999999</c:v>
                </c:pt>
                <c:pt idx="2833">
                  <c:v>1.137534</c:v>
                </c:pt>
                <c:pt idx="2834">
                  <c:v>1.1379319999999999</c:v>
                </c:pt>
                <c:pt idx="2835">
                  <c:v>1.1383300000000001</c:v>
                </c:pt>
                <c:pt idx="2836">
                  <c:v>1.138728</c:v>
                </c:pt>
                <c:pt idx="2837">
                  <c:v>1.1391260000000001</c:v>
                </c:pt>
                <c:pt idx="2838">
                  <c:v>1.139524</c:v>
                </c:pt>
                <c:pt idx="2839">
                  <c:v>1.1399220000000001</c:v>
                </c:pt>
                <c:pt idx="2840">
                  <c:v>1.14032</c:v>
                </c:pt>
                <c:pt idx="2841">
                  <c:v>1.1407179999999999</c:v>
                </c:pt>
                <c:pt idx="2842">
                  <c:v>1.141116</c:v>
                </c:pt>
                <c:pt idx="2843">
                  <c:v>1.1415139999999999</c:v>
                </c:pt>
                <c:pt idx="2844">
                  <c:v>1.141912</c:v>
                </c:pt>
                <c:pt idx="2845">
                  <c:v>1.1423099999999999</c:v>
                </c:pt>
                <c:pt idx="2846">
                  <c:v>1.1427080000000001</c:v>
                </c:pt>
                <c:pt idx="2847">
                  <c:v>1.143106</c:v>
                </c:pt>
                <c:pt idx="2848">
                  <c:v>1.1435040000000001</c:v>
                </c:pt>
                <c:pt idx="2849">
                  <c:v>1.143902</c:v>
                </c:pt>
                <c:pt idx="2850">
                  <c:v>1.1443000000000001</c:v>
                </c:pt>
                <c:pt idx="2851">
                  <c:v>1.144698</c:v>
                </c:pt>
                <c:pt idx="2852">
                  <c:v>1.1450959999999999</c:v>
                </c:pt>
                <c:pt idx="2853">
                  <c:v>1.145494</c:v>
                </c:pt>
                <c:pt idx="2854">
                  <c:v>1.1458919999999999</c:v>
                </c:pt>
                <c:pt idx="2855">
                  <c:v>1.14629</c:v>
                </c:pt>
                <c:pt idx="2856">
                  <c:v>1.1466879999999999</c:v>
                </c:pt>
                <c:pt idx="2857">
                  <c:v>1.1470860000000001</c:v>
                </c:pt>
                <c:pt idx="2858">
                  <c:v>1.1474839999999999</c:v>
                </c:pt>
                <c:pt idx="2859">
                  <c:v>1.1478820000000001</c:v>
                </c:pt>
                <c:pt idx="2860">
                  <c:v>1.14828</c:v>
                </c:pt>
                <c:pt idx="2861">
                  <c:v>1.1486780000000001</c:v>
                </c:pt>
                <c:pt idx="2862">
                  <c:v>1.149076</c:v>
                </c:pt>
                <c:pt idx="2863">
                  <c:v>1.1494740000000001</c:v>
                </c:pt>
                <c:pt idx="2864">
                  <c:v>1.149872</c:v>
                </c:pt>
                <c:pt idx="2865">
                  <c:v>1.1502699999999999</c:v>
                </c:pt>
                <c:pt idx="2866">
                  <c:v>1.150668</c:v>
                </c:pt>
                <c:pt idx="2867">
                  <c:v>1.1510659999999999</c:v>
                </c:pt>
                <c:pt idx="2868">
                  <c:v>1.151464</c:v>
                </c:pt>
                <c:pt idx="2869">
                  <c:v>1.1518619999999999</c:v>
                </c:pt>
                <c:pt idx="2870">
                  <c:v>1.1522600000000001</c:v>
                </c:pt>
                <c:pt idx="2871">
                  <c:v>1.152658</c:v>
                </c:pt>
                <c:pt idx="2872">
                  <c:v>1.1530560000000001</c:v>
                </c:pt>
                <c:pt idx="2873">
                  <c:v>1.153454</c:v>
                </c:pt>
                <c:pt idx="2874">
                  <c:v>1.1538520000000001</c:v>
                </c:pt>
                <c:pt idx="2875">
                  <c:v>1.15425</c:v>
                </c:pt>
                <c:pt idx="2876">
                  <c:v>1.1546479999999999</c:v>
                </c:pt>
                <c:pt idx="2877">
                  <c:v>1.155046</c:v>
                </c:pt>
                <c:pt idx="2878">
                  <c:v>1.1554439999999999</c:v>
                </c:pt>
                <c:pt idx="2879">
                  <c:v>1.155842</c:v>
                </c:pt>
                <c:pt idx="2880">
                  <c:v>1.1562399999999999</c:v>
                </c:pt>
                <c:pt idx="2881">
                  <c:v>1.1566380000000001</c:v>
                </c:pt>
                <c:pt idx="2882">
                  <c:v>1.157036</c:v>
                </c:pt>
                <c:pt idx="2883">
                  <c:v>1.1574340000000001</c:v>
                </c:pt>
                <c:pt idx="2884">
                  <c:v>1.157832</c:v>
                </c:pt>
                <c:pt idx="2885">
                  <c:v>1.1582300000000001</c:v>
                </c:pt>
                <c:pt idx="2886">
                  <c:v>1.158628</c:v>
                </c:pt>
                <c:pt idx="2887">
                  <c:v>1.1590259999999999</c:v>
                </c:pt>
                <c:pt idx="2888">
                  <c:v>1.159424</c:v>
                </c:pt>
                <c:pt idx="2889">
                  <c:v>1.1598219999999999</c:v>
                </c:pt>
                <c:pt idx="2890">
                  <c:v>1.16022</c:v>
                </c:pt>
                <c:pt idx="2891">
                  <c:v>1.1606179999999999</c:v>
                </c:pt>
                <c:pt idx="2892">
                  <c:v>1.161016</c:v>
                </c:pt>
                <c:pt idx="2893">
                  <c:v>1.1614139999999999</c:v>
                </c:pt>
                <c:pt idx="2894">
                  <c:v>1.1618120000000001</c:v>
                </c:pt>
                <c:pt idx="2895">
                  <c:v>1.16221</c:v>
                </c:pt>
                <c:pt idx="2896">
                  <c:v>1.1626080000000001</c:v>
                </c:pt>
                <c:pt idx="2897">
                  <c:v>1.163006</c:v>
                </c:pt>
                <c:pt idx="2898">
                  <c:v>1.1634040000000001</c:v>
                </c:pt>
                <c:pt idx="2899">
                  <c:v>1.163802</c:v>
                </c:pt>
                <c:pt idx="2900">
                  <c:v>1.1641999999999999</c:v>
                </c:pt>
                <c:pt idx="2901">
                  <c:v>1.164598</c:v>
                </c:pt>
                <c:pt idx="2902">
                  <c:v>1.1649959999999999</c:v>
                </c:pt>
                <c:pt idx="2903">
                  <c:v>1.165394</c:v>
                </c:pt>
                <c:pt idx="2904">
                  <c:v>1.1657919999999999</c:v>
                </c:pt>
                <c:pt idx="2905">
                  <c:v>1.1661900000000001</c:v>
                </c:pt>
                <c:pt idx="2906">
                  <c:v>1.166588</c:v>
                </c:pt>
                <c:pt idx="2907">
                  <c:v>1.1669860000000001</c:v>
                </c:pt>
                <c:pt idx="2908">
                  <c:v>1.167384</c:v>
                </c:pt>
                <c:pt idx="2909">
                  <c:v>1.1677820000000001</c:v>
                </c:pt>
                <c:pt idx="2910">
                  <c:v>1.16818</c:v>
                </c:pt>
                <c:pt idx="2911">
                  <c:v>1.1685779999999999</c:v>
                </c:pt>
                <c:pt idx="2912">
                  <c:v>1.168976</c:v>
                </c:pt>
                <c:pt idx="2913">
                  <c:v>1.1693739999999999</c:v>
                </c:pt>
                <c:pt idx="2914">
                  <c:v>1.169772</c:v>
                </c:pt>
                <c:pt idx="2915">
                  <c:v>1.1701699999999999</c:v>
                </c:pt>
                <c:pt idx="2916">
                  <c:v>1.1705680000000001</c:v>
                </c:pt>
                <c:pt idx="2917">
                  <c:v>1.170966</c:v>
                </c:pt>
                <c:pt idx="2918">
                  <c:v>1.1713640000000001</c:v>
                </c:pt>
                <c:pt idx="2919">
                  <c:v>1.171762</c:v>
                </c:pt>
                <c:pt idx="2920">
                  <c:v>1.1721600000000001</c:v>
                </c:pt>
                <c:pt idx="2921">
                  <c:v>1.172558</c:v>
                </c:pt>
                <c:pt idx="2922">
                  <c:v>1.1729560000000001</c:v>
                </c:pt>
                <c:pt idx="2923">
                  <c:v>1.173354</c:v>
                </c:pt>
                <c:pt idx="2924">
                  <c:v>1.1737519999999999</c:v>
                </c:pt>
                <c:pt idx="2925">
                  <c:v>1.17415</c:v>
                </c:pt>
                <c:pt idx="2926">
                  <c:v>1.1745479999999999</c:v>
                </c:pt>
                <c:pt idx="2927">
                  <c:v>1.174946</c:v>
                </c:pt>
                <c:pt idx="2928">
                  <c:v>1.1753439999999999</c:v>
                </c:pt>
                <c:pt idx="2929">
                  <c:v>1.1757420000000001</c:v>
                </c:pt>
                <c:pt idx="2930">
                  <c:v>1.17614</c:v>
                </c:pt>
                <c:pt idx="2931">
                  <c:v>1.1765380000000001</c:v>
                </c:pt>
                <c:pt idx="2932">
                  <c:v>1.176936</c:v>
                </c:pt>
                <c:pt idx="2933">
                  <c:v>1.1773340000000001</c:v>
                </c:pt>
                <c:pt idx="2934">
                  <c:v>1.177732</c:v>
                </c:pt>
                <c:pt idx="2935">
                  <c:v>1.1781299999999999</c:v>
                </c:pt>
                <c:pt idx="2936">
                  <c:v>1.178528</c:v>
                </c:pt>
                <c:pt idx="2937">
                  <c:v>1.1789259999999999</c:v>
                </c:pt>
                <c:pt idx="2938">
                  <c:v>1.179324</c:v>
                </c:pt>
                <c:pt idx="2939">
                  <c:v>1.1797219999999999</c:v>
                </c:pt>
                <c:pt idx="2940">
                  <c:v>1.1801200000000001</c:v>
                </c:pt>
                <c:pt idx="2941">
                  <c:v>1.180518</c:v>
                </c:pt>
                <c:pt idx="2942">
                  <c:v>1.1809160000000001</c:v>
                </c:pt>
                <c:pt idx="2943">
                  <c:v>1.181314</c:v>
                </c:pt>
                <c:pt idx="2944">
                  <c:v>1.1817120000000001</c:v>
                </c:pt>
                <c:pt idx="2945">
                  <c:v>1.18211</c:v>
                </c:pt>
                <c:pt idx="2946">
                  <c:v>1.1825079999999999</c:v>
                </c:pt>
                <c:pt idx="2947">
                  <c:v>1.182906</c:v>
                </c:pt>
                <c:pt idx="2948">
                  <c:v>1.1833039999999999</c:v>
                </c:pt>
                <c:pt idx="2949">
                  <c:v>1.183702</c:v>
                </c:pt>
                <c:pt idx="2950">
                  <c:v>1.1840999999999999</c:v>
                </c:pt>
                <c:pt idx="2951">
                  <c:v>1.1844980000000001</c:v>
                </c:pt>
                <c:pt idx="2952">
                  <c:v>1.1848959999999999</c:v>
                </c:pt>
                <c:pt idx="2953">
                  <c:v>1.1852940000000001</c:v>
                </c:pt>
                <c:pt idx="2954">
                  <c:v>1.185692</c:v>
                </c:pt>
                <c:pt idx="2955">
                  <c:v>1.1860900000000001</c:v>
                </c:pt>
                <c:pt idx="2956">
                  <c:v>1.186488</c:v>
                </c:pt>
                <c:pt idx="2957">
                  <c:v>1.1868860000000001</c:v>
                </c:pt>
                <c:pt idx="2958">
                  <c:v>1.187284</c:v>
                </c:pt>
                <c:pt idx="2959">
                  <c:v>1.1876819999999999</c:v>
                </c:pt>
                <c:pt idx="2960">
                  <c:v>1.18808</c:v>
                </c:pt>
                <c:pt idx="2961">
                  <c:v>1.1884779999999999</c:v>
                </c:pt>
                <c:pt idx="2962">
                  <c:v>1.188876</c:v>
                </c:pt>
                <c:pt idx="2963">
                  <c:v>1.1892739999999999</c:v>
                </c:pt>
                <c:pt idx="2964">
                  <c:v>1.1896720000000001</c:v>
                </c:pt>
                <c:pt idx="2965">
                  <c:v>1.19007</c:v>
                </c:pt>
                <c:pt idx="2966">
                  <c:v>1.1904680000000001</c:v>
                </c:pt>
                <c:pt idx="2967">
                  <c:v>1.190866</c:v>
                </c:pt>
                <c:pt idx="2968">
                  <c:v>1.1912640000000001</c:v>
                </c:pt>
                <c:pt idx="2969">
                  <c:v>1.191662</c:v>
                </c:pt>
                <c:pt idx="2970">
                  <c:v>1.1920599999999999</c:v>
                </c:pt>
                <c:pt idx="2971">
                  <c:v>1.192458</c:v>
                </c:pt>
                <c:pt idx="2972">
                  <c:v>1.1928559999999999</c:v>
                </c:pt>
                <c:pt idx="2973">
                  <c:v>1.193254</c:v>
                </c:pt>
                <c:pt idx="2974">
                  <c:v>1.1936519999999999</c:v>
                </c:pt>
                <c:pt idx="2975">
                  <c:v>1.1940500000000001</c:v>
                </c:pt>
                <c:pt idx="2976">
                  <c:v>1.194448</c:v>
                </c:pt>
                <c:pt idx="2977">
                  <c:v>1.1948460000000001</c:v>
                </c:pt>
                <c:pt idx="2978">
                  <c:v>1.195244</c:v>
                </c:pt>
                <c:pt idx="2979">
                  <c:v>1.1956420000000001</c:v>
                </c:pt>
                <c:pt idx="2980">
                  <c:v>1.19604</c:v>
                </c:pt>
                <c:pt idx="2981">
                  <c:v>1.1964379999999999</c:v>
                </c:pt>
                <c:pt idx="2982">
                  <c:v>1.196836</c:v>
                </c:pt>
                <c:pt idx="2983">
                  <c:v>1.1972339999999999</c:v>
                </c:pt>
                <c:pt idx="2984">
                  <c:v>1.197632</c:v>
                </c:pt>
                <c:pt idx="2985">
                  <c:v>1.1980299999999999</c:v>
                </c:pt>
                <c:pt idx="2986">
                  <c:v>1.198428</c:v>
                </c:pt>
                <c:pt idx="2987">
                  <c:v>1.1988259999999999</c:v>
                </c:pt>
                <c:pt idx="2988">
                  <c:v>1.1992240000000001</c:v>
                </c:pt>
                <c:pt idx="2989">
                  <c:v>1.199622</c:v>
                </c:pt>
                <c:pt idx="2990">
                  <c:v>1.2000200000000001</c:v>
                </c:pt>
                <c:pt idx="2991">
                  <c:v>1.200418</c:v>
                </c:pt>
                <c:pt idx="2992">
                  <c:v>1.2008160000000001</c:v>
                </c:pt>
                <c:pt idx="2993">
                  <c:v>1.201214</c:v>
                </c:pt>
                <c:pt idx="2994">
                  <c:v>1.2016119999999999</c:v>
                </c:pt>
                <c:pt idx="2995">
                  <c:v>1.20201</c:v>
                </c:pt>
                <c:pt idx="2996">
                  <c:v>1.2024079999999999</c:v>
                </c:pt>
                <c:pt idx="2997">
                  <c:v>1.202806</c:v>
                </c:pt>
                <c:pt idx="2998">
                  <c:v>1.2032039999999999</c:v>
                </c:pt>
                <c:pt idx="2999">
                  <c:v>1.2036020000000001</c:v>
                </c:pt>
                <c:pt idx="3000">
                  <c:v>1.204</c:v>
                </c:pt>
                <c:pt idx="3001">
                  <c:v>1.2043980000000001</c:v>
                </c:pt>
                <c:pt idx="3002">
                  <c:v>1.204796</c:v>
                </c:pt>
                <c:pt idx="3003">
                  <c:v>1.2051940000000001</c:v>
                </c:pt>
                <c:pt idx="3004">
                  <c:v>1.205592</c:v>
                </c:pt>
                <c:pt idx="3005">
                  <c:v>1.2059899999999999</c:v>
                </c:pt>
                <c:pt idx="3006">
                  <c:v>1.206388</c:v>
                </c:pt>
                <c:pt idx="3007">
                  <c:v>1.2067859999999999</c:v>
                </c:pt>
                <c:pt idx="3008">
                  <c:v>1.207184</c:v>
                </c:pt>
                <c:pt idx="3009">
                  <c:v>1.2075819999999999</c:v>
                </c:pt>
                <c:pt idx="3010">
                  <c:v>1.2079800000000001</c:v>
                </c:pt>
                <c:pt idx="3011">
                  <c:v>1.208378</c:v>
                </c:pt>
                <c:pt idx="3012">
                  <c:v>1.2087760000000001</c:v>
                </c:pt>
                <c:pt idx="3013">
                  <c:v>1.209174</c:v>
                </c:pt>
                <c:pt idx="3014">
                  <c:v>1.2095720000000001</c:v>
                </c:pt>
                <c:pt idx="3015">
                  <c:v>1.20997</c:v>
                </c:pt>
                <c:pt idx="3016">
                  <c:v>1.2103680000000001</c:v>
                </c:pt>
                <c:pt idx="3017">
                  <c:v>1.210766</c:v>
                </c:pt>
                <c:pt idx="3018">
                  <c:v>1.2111639999999999</c:v>
                </c:pt>
                <c:pt idx="3019">
                  <c:v>1.211562</c:v>
                </c:pt>
                <c:pt idx="3020">
                  <c:v>1.2119599999999999</c:v>
                </c:pt>
                <c:pt idx="3021">
                  <c:v>1.212358</c:v>
                </c:pt>
                <c:pt idx="3022">
                  <c:v>1.2127559999999999</c:v>
                </c:pt>
                <c:pt idx="3023">
                  <c:v>1.2131540000000001</c:v>
                </c:pt>
                <c:pt idx="3024">
                  <c:v>1.213552</c:v>
                </c:pt>
                <c:pt idx="3025">
                  <c:v>1.2139500000000001</c:v>
                </c:pt>
                <c:pt idx="3026">
                  <c:v>1.214348</c:v>
                </c:pt>
                <c:pt idx="3027">
                  <c:v>1.2147460000000001</c:v>
                </c:pt>
                <c:pt idx="3028">
                  <c:v>1.215144</c:v>
                </c:pt>
                <c:pt idx="3029">
                  <c:v>1.2155419999999999</c:v>
                </c:pt>
                <c:pt idx="3030">
                  <c:v>1.21594</c:v>
                </c:pt>
                <c:pt idx="3031">
                  <c:v>1.2163379999999999</c:v>
                </c:pt>
                <c:pt idx="3032">
                  <c:v>1.216736</c:v>
                </c:pt>
                <c:pt idx="3033">
                  <c:v>1.2171339999999999</c:v>
                </c:pt>
                <c:pt idx="3034">
                  <c:v>1.2175320000000001</c:v>
                </c:pt>
                <c:pt idx="3035">
                  <c:v>1.21793</c:v>
                </c:pt>
                <c:pt idx="3036">
                  <c:v>1.2183280000000001</c:v>
                </c:pt>
                <c:pt idx="3037">
                  <c:v>1.218726</c:v>
                </c:pt>
                <c:pt idx="3038">
                  <c:v>1.2191240000000001</c:v>
                </c:pt>
                <c:pt idx="3039">
                  <c:v>1.219522</c:v>
                </c:pt>
                <c:pt idx="3040">
                  <c:v>1.2199199999999999</c:v>
                </c:pt>
                <c:pt idx="3041">
                  <c:v>1.220318</c:v>
                </c:pt>
                <c:pt idx="3042">
                  <c:v>1.2207159999999999</c:v>
                </c:pt>
                <c:pt idx="3043">
                  <c:v>1.221114</c:v>
                </c:pt>
                <c:pt idx="3044">
                  <c:v>1.2215119999999999</c:v>
                </c:pt>
                <c:pt idx="3045">
                  <c:v>1.2219100000000001</c:v>
                </c:pt>
                <c:pt idx="3046">
                  <c:v>1.222308</c:v>
                </c:pt>
                <c:pt idx="3047">
                  <c:v>1.2227060000000001</c:v>
                </c:pt>
                <c:pt idx="3048">
                  <c:v>1.223104</c:v>
                </c:pt>
                <c:pt idx="3049">
                  <c:v>1.2235020000000001</c:v>
                </c:pt>
                <c:pt idx="3050">
                  <c:v>1.2239</c:v>
                </c:pt>
                <c:pt idx="3051">
                  <c:v>1.2242980000000001</c:v>
                </c:pt>
                <c:pt idx="3052">
                  <c:v>1.224696</c:v>
                </c:pt>
                <c:pt idx="3053">
                  <c:v>1.2250939999999999</c:v>
                </c:pt>
                <c:pt idx="3054">
                  <c:v>1.225492</c:v>
                </c:pt>
                <c:pt idx="3055">
                  <c:v>1.2258899999999999</c:v>
                </c:pt>
                <c:pt idx="3056">
                  <c:v>1.226288</c:v>
                </c:pt>
                <c:pt idx="3057">
                  <c:v>1.2266859999999999</c:v>
                </c:pt>
                <c:pt idx="3058">
                  <c:v>1.2270840000000001</c:v>
                </c:pt>
                <c:pt idx="3059">
                  <c:v>1.227482</c:v>
                </c:pt>
                <c:pt idx="3060">
                  <c:v>1.2278800000000001</c:v>
                </c:pt>
                <c:pt idx="3061">
                  <c:v>1.228278</c:v>
                </c:pt>
                <c:pt idx="3062">
                  <c:v>1.2286760000000001</c:v>
                </c:pt>
                <c:pt idx="3063">
                  <c:v>1.229074</c:v>
                </c:pt>
                <c:pt idx="3064">
                  <c:v>1.2294719999999999</c:v>
                </c:pt>
                <c:pt idx="3065">
                  <c:v>1.22987</c:v>
                </c:pt>
                <c:pt idx="3066">
                  <c:v>1.2302679999999999</c:v>
                </c:pt>
                <c:pt idx="3067">
                  <c:v>1.230666</c:v>
                </c:pt>
                <c:pt idx="3068">
                  <c:v>1.2310639999999999</c:v>
                </c:pt>
                <c:pt idx="3069">
                  <c:v>1.2314620000000001</c:v>
                </c:pt>
                <c:pt idx="3070">
                  <c:v>1.23186</c:v>
                </c:pt>
                <c:pt idx="3071">
                  <c:v>1.2322580000000001</c:v>
                </c:pt>
                <c:pt idx="3072">
                  <c:v>1.232656</c:v>
                </c:pt>
                <c:pt idx="3073">
                  <c:v>1.2330540000000001</c:v>
                </c:pt>
                <c:pt idx="3074">
                  <c:v>1.233452</c:v>
                </c:pt>
                <c:pt idx="3075">
                  <c:v>1.2338499999999999</c:v>
                </c:pt>
                <c:pt idx="3076">
                  <c:v>1.234248</c:v>
                </c:pt>
                <c:pt idx="3077">
                  <c:v>1.2346459999999999</c:v>
                </c:pt>
                <c:pt idx="3078">
                  <c:v>1.235044</c:v>
                </c:pt>
                <c:pt idx="3079">
                  <c:v>1.2354419999999999</c:v>
                </c:pt>
                <c:pt idx="3080">
                  <c:v>1.23584</c:v>
                </c:pt>
                <c:pt idx="3081">
                  <c:v>1.2362379999999999</c:v>
                </c:pt>
                <c:pt idx="3082">
                  <c:v>1.2366360000000001</c:v>
                </c:pt>
                <c:pt idx="3083">
                  <c:v>1.237034</c:v>
                </c:pt>
                <c:pt idx="3084">
                  <c:v>1.2374320000000001</c:v>
                </c:pt>
                <c:pt idx="3085">
                  <c:v>1.23783</c:v>
                </c:pt>
                <c:pt idx="3086">
                  <c:v>1.2382280000000001</c:v>
                </c:pt>
                <c:pt idx="3087">
                  <c:v>1.238626</c:v>
                </c:pt>
                <c:pt idx="3088">
                  <c:v>1.2390239999999999</c:v>
                </c:pt>
                <c:pt idx="3089">
                  <c:v>1.239422</c:v>
                </c:pt>
                <c:pt idx="3090">
                  <c:v>1.2398199999999999</c:v>
                </c:pt>
                <c:pt idx="3091">
                  <c:v>1.240218</c:v>
                </c:pt>
                <c:pt idx="3092">
                  <c:v>1.2406159999999999</c:v>
                </c:pt>
                <c:pt idx="3093">
                  <c:v>1.2410140000000001</c:v>
                </c:pt>
                <c:pt idx="3094">
                  <c:v>1.241412</c:v>
                </c:pt>
                <c:pt idx="3095">
                  <c:v>1.2418100000000001</c:v>
                </c:pt>
                <c:pt idx="3096">
                  <c:v>1.242208</c:v>
                </c:pt>
                <c:pt idx="3097">
                  <c:v>1.2426060000000001</c:v>
                </c:pt>
                <c:pt idx="3098">
                  <c:v>1.243004</c:v>
                </c:pt>
                <c:pt idx="3099">
                  <c:v>1.2434019999999999</c:v>
                </c:pt>
                <c:pt idx="3100">
                  <c:v>1.2438</c:v>
                </c:pt>
                <c:pt idx="3101">
                  <c:v>1.2441979999999999</c:v>
                </c:pt>
                <c:pt idx="3102">
                  <c:v>1.244596</c:v>
                </c:pt>
                <c:pt idx="3103">
                  <c:v>1.2449939999999999</c:v>
                </c:pt>
                <c:pt idx="3104">
                  <c:v>1.2453920000000001</c:v>
                </c:pt>
                <c:pt idx="3105">
                  <c:v>1.24579</c:v>
                </c:pt>
                <c:pt idx="3106">
                  <c:v>1.2461880000000001</c:v>
                </c:pt>
                <c:pt idx="3107">
                  <c:v>1.246586</c:v>
                </c:pt>
                <c:pt idx="3108">
                  <c:v>1.2469840000000001</c:v>
                </c:pt>
                <c:pt idx="3109">
                  <c:v>1.247382</c:v>
                </c:pt>
                <c:pt idx="3110">
                  <c:v>1.2477799999999999</c:v>
                </c:pt>
                <c:pt idx="3111">
                  <c:v>1.248178</c:v>
                </c:pt>
                <c:pt idx="3112">
                  <c:v>1.2485759999999999</c:v>
                </c:pt>
                <c:pt idx="3113">
                  <c:v>1.248974</c:v>
                </c:pt>
                <c:pt idx="3114">
                  <c:v>1.2493719999999999</c:v>
                </c:pt>
                <c:pt idx="3115">
                  <c:v>1.24977</c:v>
                </c:pt>
                <c:pt idx="3116">
                  <c:v>1.2501679999999999</c:v>
                </c:pt>
                <c:pt idx="3117">
                  <c:v>1.2505660000000001</c:v>
                </c:pt>
                <c:pt idx="3118">
                  <c:v>1.250964</c:v>
                </c:pt>
                <c:pt idx="3119">
                  <c:v>1.2513620000000001</c:v>
                </c:pt>
                <c:pt idx="3120">
                  <c:v>1.25176</c:v>
                </c:pt>
                <c:pt idx="3121">
                  <c:v>1.2521580000000001</c:v>
                </c:pt>
                <c:pt idx="3122">
                  <c:v>1.252556</c:v>
                </c:pt>
                <c:pt idx="3123">
                  <c:v>1.2529539999999999</c:v>
                </c:pt>
                <c:pt idx="3124">
                  <c:v>1.253352</c:v>
                </c:pt>
                <c:pt idx="3125">
                  <c:v>1.2537499999999999</c:v>
                </c:pt>
                <c:pt idx="3126">
                  <c:v>1.254148</c:v>
                </c:pt>
                <c:pt idx="3127">
                  <c:v>1.2545459999999999</c:v>
                </c:pt>
                <c:pt idx="3128">
                  <c:v>1.2549440000000001</c:v>
                </c:pt>
                <c:pt idx="3129">
                  <c:v>1.255342</c:v>
                </c:pt>
                <c:pt idx="3130">
                  <c:v>1.2557400000000001</c:v>
                </c:pt>
                <c:pt idx="3131">
                  <c:v>1.256138</c:v>
                </c:pt>
                <c:pt idx="3132">
                  <c:v>1.2565360000000001</c:v>
                </c:pt>
                <c:pt idx="3133">
                  <c:v>1.256934</c:v>
                </c:pt>
                <c:pt idx="3134">
                  <c:v>1.2573319999999999</c:v>
                </c:pt>
                <c:pt idx="3135">
                  <c:v>1.25773</c:v>
                </c:pt>
                <c:pt idx="3136">
                  <c:v>1.2581279999999999</c:v>
                </c:pt>
                <c:pt idx="3137">
                  <c:v>1.258526</c:v>
                </c:pt>
                <c:pt idx="3138">
                  <c:v>1.2589239999999999</c:v>
                </c:pt>
                <c:pt idx="3139">
                  <c:v>1.2593220000000001</c:v>
                </c:pt>
                <c:pt idx="3140">
                  <c:v>1.25972</c:v>
                </c:pt>
                <c:pt idx="3141">
                  <c:v>1.2601180000000001</c:v>
                </c:pt>
                <c:pt idx="3142">
                  <c:v>1.260516</c:v>
                </c:pt>
                <c:pt idx="3143">
                  <c:v>1.2609140000000001</c:v>
                </c:pt>
                <c:pt idx="3144">
                  <c:v>1.261312</c:v>
                </c:pt>
                <c:pt idx="3145">
                  <c:v>1.2617100000000001</c:v>
                </c:pt>
                <c:pt idx="3146">
                  <c:v>1.262108</c:v>
                </c:pt>
                <c:pt idx="3147">
                  <c:v>1.2625059999999999</c:v>
                </c:pt>
                <c:pt idx="3148">
                  <c:v>1.262904</c:v>
                </c:pt>
                <c:pt idx="3149">
                  <c:v>1.2633019999999999</c:v>
                </c:pt>
                <c:pt idx="3150">
                  <c:v>1.2637</c:v>
                </c:pt>
                <c:pt idx="3151">
                  <c:v>1.2640979999999999</c:v>
                </c:pt>
                <c:pt idx="3152">
                  <c:v>1.2644960000000001</c:v>
                </c:pt>
                <c:pt idx="3153">
                  <c:v>1.264894</c:v>
                </c:pt>
                <c:pt idx="3154">
                  <c:v>1.2652920000000001</c:v>
                </c:pt>
                <c:pt idx="3155">
                  <c:v>1.26569</c:v>
                </c:pt>
                <c:pt idx="3156">
                  <c:v>1.2660880000000001</c:v>
                </c:pt>
                <c:pt idx="3157">
                  <c:v>1.266486</c:v>
                </c:pt>
                <c:pt idx="3158">
                  <c:v>1.2668839999999999</c:v>
                </c:pt>
                <c:pt idx="3159">
                  <c:v>1.267282</c:v>
                </c:pt>
                <c:pt idx="3160">
                  <c:v>1.2676799999999999</c:v>
                </c:pt>
                <c:pt idx="3161">
                  <c:v>1.268078</c:v>
                </c:pt>
                <c:pt idx="3162">
                  <c:v>1.2684759999999999</c:v>
                </c:pt>
                <c:pt idx="3163">
                  <c:v>1.2688740000000001</c:v>
                </c:pt>
                <c:pt idx="3164">
                  <c:v>1.269272</c:v>
                </c:pt>
                <c:pt idx="3165">
                  <c:v>1.2696700000000001</c:v>
                </c:pt>
                <c:pt idx="3166">
                  <c:v>1.270068</c:v>
                </c:pt>
                <c:pt idx="3167">
                  <c:v>1.2704660000000001</c:v>
                </c:pt>
                <c:pt idx="3168">
                  <c:v>1.270864</c:v>
                </c:pt>
                <c:pt idx="3169">
                  <c:v>1.2712619999999999</c:v>
                </c:pt>
                <c:pt idx="3170">
                  <c:v>1.27166</c:v>
                </c:pt>
                <c:pt idx="3171">
                  <c:v>1.2720579999999999</c:v>
                </c:pt>
                <c:pt idx="3172">
                  <c:v>1.272456</c:v>
                </c:pt>
                <c:pt idx="3173">
                  <c:v>1.2728539999999999</c:v>
                </c:pt>
                <c:pt idx="3174">
                  <c:v>1.2732520000000001</c:v>
                </c:pt>
                <c:pt idx="3175">
                  <c:v>1.2736499999999999</c:v>
                </c:pt>
                <c:pt idx="3176">
                  <c:v>1.2740480000000001</c:v>
                </c:pt>
                <c:pt idx="3177">
                  <c:v>1.274446</c:v>
                </c:pt>
                <c:pt idx="3178">
                  <c:v>1.2748440000000001</c:v>
                </c:pt>
                <c:pt idx="3179">
                  <c:v>1.275242</c:v>
                </c:pt>
                <c:pt idx="3180">
                  <c:v>1.2756400000000001</c:v>
                </c:pt>
                <c:pt idx="3181">
                  <c:v>1.276038</c:v>
                </c:pt>
                <c:pt idx="3182">
                  <c:v>1.2764359999999999</c:v>
                </c:pt>
                <c:pt idx="3183">
                  <c:v>1.276834</c:v>
                </c:pt>
                <c:pt idx="3184">
                  <c:v>1.2772319999999999</c:v>
                </c:pt>
                <c:pt idx="3185">
                  <c:v>1.27763</c:v>
                </c:pt>
                <c:pt idx="3186">
                  <c:v>1.2780279999999999</c:v>
                </c:pt>
                <c:pt idx="3187">
                  <c:v>1.2784260000000001</c:v>
                </c:pt>
                <c:pt idx="3188">
                  <c:v>1.278824</c:v>
                </c:pt>
                <c:pt idx="3189">
                  <c:v>1.2792220000000001</c:v>
                </c:pt>
                <c:pt idx="3190">
                  <c:v>1.27962</c:v>
                </c:pt>
                <c:pt idx="3191">
                  <c:v>1.2800180000000001</c:v>
                </c:pt>
                <c:pt idx="3192">
                  <c:v>1.280416</c:v>
                </c:pt>
                <c:pt idx="3193">
                  <c:v>1.2808139999999999</c:v>
                </c:pt>
                <c:pt idx="3194">
                  <c:v>1.281212</c:v>
                </c:pt>
                <c:pt idx="3195">
                  <c:v>1.2816099999999999</c:v>
                </c:pt>
                <c:pt idx="3196">
                  <c:v>1.282008</c:v>
                </c:pt>
                <c:pt idx="3197">
                  <c:v>1.2824059999999999</c:v>
                </c:pt>
                <c:pt idx="3198">
                  <c:v>1.2828040000000001</c:v>
                </c:pt>
                <c:pt idx="3199">
                  <c:v>1.283202</c:v>
                </c:pt>
                <c:pt idx="3200">
                  <c:v>1.2836000000000001</c:v>
                </c:pt>
                <c:pt idx="3201">
                  <c:v>1.283998</c:v>
                </c:pt>
                <c:pt idx="3202">
                  <c:v>1.2843960000000001</c:v>
                </c:pt>
                <c:pt idx="3203">
                  <c:v>1.284794</c:v>
                </c:pt>
                <c:pt idx="3204">
                  <c:v>1.2851919999999999</c:v>
                </c:pt>
                <c:pt idx="3205">
                  <c:v>1.28559</c:v>
                </c:pt>
                <c:pt idx="3206">
                  <c:v>1.2859879999999999</c:v>
                </c:pt>
                <c:pt idx="3207">
                  <c:v>1.286386</c:v>
                </c:pt>
                <c:pt idx="3208">
                  <c:v>1.2867839999999999</c:v>
                </c:pt>
                <c:pt idx="3209">
                  <c:v>1.287182</c:v>
                </c:pt>
                <c:pt idx="3210">
                  <c:v>1.2875799999999999</c:v>
                </c:pt>
                <c:pt idx="3211">
                  <c:v>1.2879780000000001</c:v>
                </c:pt>
                <c:pt idx="3212">
                  <c:v>1.288376</c:v>
                </c:pt>
                <c:pt idx="3213">
                  <c:v>1.2887740000000001</c:v>
                </c:pt>
                <c:pt idx="3214">
                  <c:v>1.289172</c:v>
                </c:pt>
                <c:pt idx="3215">
                  <c:v>1.2895700000000001</c:v>
                </c:pt>
                <c:pt idx="3216">
                  <c:v>1.289968</c:v>
                </c:pt>
                <c:pt idx="3217">
                  <c:v>1.2903659999999999</c:v>
                </c:pt>
                <c:pt idx="3218">
                  <c:v>1.290764</c:v>
                </c:pt>
                <c:pt idx="3219">
                  <c:v>1.2911619999999999</c:v>
                </c:pt>
                <c:pt idx="3220">
                  <c:v>1.29156</c:v>
                </c:pt>
                <c:pt idx="3221">
                  <c:v>1.2919579999999999</c:v>
                </c:pt>
                <c:pt idx="3222">
                  <c:v>1.2923560000000001</c:v>
                </c:pt>
                <c:pt idx="3223">
                  <c:v>1.292754</c:v>
                </c:pt>
                <c:pt idx="3224">
                  <c:v>1.2931520000000001</c:v>
                </c:pt>
                <c:pt idx="3225">
                  <c:v>1.29355</c:v>
                </c:pt>
                <c:pt idx="3226">
                  <c:v>1.2939480000000001</c:v>
                </c:pt>
                <c:pt idx="3227">
                  <c:v>1.294346</c:v>
                </c:pt>
                <c:pt idx="3228">
                  <c:v>1.2947439999999999</c:v>
                </c:pt>
                <c:pt idx="3229">
                  <c:v>1.295142</c:v>
                </c:pt>
                <c:pt idx="3230">
                  <c:v>1.2955399999999999</c:v>
                </c:pt>
                <c:pt idx="3231">
                  <c:v>1.295938</c:v>
                </c:pt>
                <c:pt idx="3232">
                  <c:v>1.2963359999999999</c:v>
                </c:pt>
                <c:pt idx="3233">
                  <c:v>1.2967340000000001</c:v>
                </c:pt>
                <c:pt idx="3234">
                  <c:v>1.297132</c:v>
                </c:pt>
                <c:pt idx="3235">
                  <c:v>1.2975300000000001</c:v>
                </c:pt>
                <c:pt idx="3236">
                  <c:v>1.297928</c:v>
                </c:pt>
                <c:pt idx="3237">
                  <c:v>1.2983260000000001</c:v>
                </c:pt>
                <c:pt idx="3238">
                  <c:v>1.298724</c:v>
                </c:pt>
                <c:pt idx="3239">
                  <c:v>1.2991220000000001</c:v>
                </c:pt>
                <c:pt idx="3240">
                  <c:v>1.29952</c:v>
                </c:pt>
                <c:pt idx="3241">
                  <c:v>1.2999179999999999</c:v>
                </c:pt>
                <c:pt idx="3242">
                  <c:v>1.300316</c:v>
                </c:pt>
                <c:pt idx="3243">
                  <c:v>1.3007139999999999</c:v>
                </c:pt>
                <c:pt idx="3244">
                  <c:v>1.301112</c:v>
                </c:pt>
                <c:pt idx="3245">
                  <c:v>1.3015099999999999</c:v>
                </c:pt>
                <c:pt idx="3246">
                  <c:v>1.3019080000000001</c:v>
                </c:pt>
                <c:pt idx="3247">
                  <c:v>1.302306</c:v>
                </c:pt>
                <c:pt idx="3248">
                  <c:v>1.3027040000000001</c:v>
                </c:pt>
                <c:pt idx="3249">
                  <c:v>1.303102</c:v>
                </c:pt>
                <c:pt idx="3250">
                  <c:v>1.3035000000000001</c:v>
                </c:pt>
                <c:pt idx="3251">
                  <c:v>1.303898</c:v>
                </c:pt>
                <c:pt idx="3252">
                  <c:v>1.3042959999999999</c:v>
                </c:pt>
                <c:pt idx="3253">
                  <c:v>1.304694</c:v>
                </c:pt>
                <c:pt idx="3254">
                  <c:v>1.3050919999999999</c:v>
                </c:pt>
                <c:pt idx="3255">
                  <c:v>1.30549</c:v>
                </c:pt>
                <c:pt idx="3256">
                  <c:v>1.3058879999999999</c:v>
                </c:pt>
                <c:pt idx="3257">
                  <c:v>1.3062860000000001</c:v>
                </c:pt>
                <c:pt idx="3258">
                  <c:v>1.306684</c:v>
                </c:pt>
                <c:pt idx="3259">
                  <c:v>1.3070820000000001</c:v>
                </c:pt>
                <c:pt idx="3260">
                  <c:v>1.30748</c:v>
                </c:pt>
                <c:pt idx="3261">
                  <c:v>1.3078780000000001</c:v>
                </c:pt>
                <c:pt idx="3262">
                  <c:v>1.308276</c:v>
                </c:pt>
                <c:pt idx="3263">
                  <c:v>1.3086739999999999</c:v>
                </c:pt>
                <c:pt idx="3264">
                  <c:v>1.309072</c:v>
                </c:pt>
                <c:pt idx="3265">
                  <c:v>1.3094699999999999</c:v>
                </c:pt>
                <c:pt idx="3266">
                  <c:v>1.309868</c:v>
                </c:pt>
                <c:pt idx="3267">
                  <c:v>1.3102659999999999</c:v>
                </c:pt>
                <c:pt idx="3268">
                  <c:v>1.3106640000000001</c:v>
                </c:pt>
                <c:pt idx="3269">
                  <c:v>1.3110619999999999</c:v>
                </c:pt>
                <c:pt idx="3270">
                  <c:v>1.3114600000000001</c:v>
                </c:pt>
                <c:pt idx="3271">
                  <c:v>1.311858</c:v>
                </c:pt>
                <c:pt idx="3272">
                  <c:v>1.3122560000000001</c:v>
                </c:pt>
                <c:pt idx="3273">
                  <c:v>1.312654</c:v>
                </c:pt>
                <c:pt idx="3274">
                  <c:v>1.3130520000000001</c:v>
                </c:pt>
                <c:pt idx="3275">
                  <c:v>1.31345</c:v>
                </c:pt>
                <c:pt idx="3276">
                  <c:v>1.3138479999999999</c:v>
                </c:pt>
                <c:pt idx="3277">
                  <c:v>1.314246</c:v>
                </c:pt>
                <c:pt idx="3278">
                  <c:v>1.3146439999999999</c:v>
                </c:pt>
                <c:pt idx="3279">
                  <c:v>1.315042</c:v>
                </c:pt>
                <c:pt idx="3280">
                  <c:v>1.3154399999999999</c:v>
                </c:pt>
                <c:pt idx="3281">
                  <c:v>1.3158380000000001</c:v>
                </c:pt>
                <c:pt idx="3282">
                  <c:v>1.316236</c:v>
                </c:pt>
                <c:pt idx="3283">
                  <c:v>1.3166340000000001</c:v>
                </c:pt>
                <c:pt idx="3284">
                  <c:v>1.317032</c:v>
                </c:pt>
                <c:pt idx="3285">
                  <c:v>1.3174300000000001</c:v>
                </c:pt>
                <c:pt idx="3286">
                  <c:v>1.317828</c:v>
                </c:pt>
                <c:pt idx="3287">
                  <c:v>1.3182259999999999</c:v>
                </c:pt>
                <c:pt idx="3288">
                  <c:v>1.318624</c:v>
                </c:pt>
                <c:pt idx="3289">
                  <c:v>1.3190219999999999</c:v>
                </c:pt>
                <c:pt idx="3290">
                  <c:v>1.31942</c:v>
                </c:pt>
                <c:pt idx="3291">
                  <c:v>1.3198179999999999</c:v>
                </c:pt>
                <c:pt idx="3292">
                  <c:v>1.3202160000000001</c:v>
                </c:pt>
                <c:pt idx="3293">
                  <c:v>1.320614</c:v>
                </c:pt>
                <c:pt idx="3294">
                  <c:v>1.3210120000000001</c:v>
                </c:pt>
                <c:pt idx="3295">
                  <c:v>1.32141</c:v>
                </c:pt>
                <c:pt idx="3296">
                  <c:v>1.3218080000000001</c:v>
                </c:pt>
                <c:pt idx="3297">
                  <c:v>1.322206</c:v>
                </c:pt>
                <c:pt idx="3298">
                  <c:v>1.3226039999999999</c:v>
                </c:pt>
                <c:pt idx="3299">
                  <c:v>1.323002</c:v>
                </c:pt>
                <c:pt idx="3300">
                  <c:v>1.3233999999999999</c:v>
                </c:pt>
                <c:pt idx="3301">
                  <c:v>1.323798</c:v>
                </c:pt>
                <c:pt idx="3302">
                  <c:v>1.3241959999999999</c:v>
                </c:pt>
                <c:pt idx="3303">
                  <c:v>1.324594</c:v>
                </c:pt>
                <c:pt idx="3304">
                  <c:v>1.3249919999999999</c:v>
                </c:pt>
                <c:pt idx="3305">
                  <c:v>1.3253900000000001</c:v>
                </c:pt>
                <c:pt idx="3306">
                  <c:v>1.325788</c:v>
                </c:pt>
                <c:pt idx="3307">
                  <c:v>1.3261860000000001</c:v>
                </c:pt>
                <c:pt idx="3308">
                  <c:v>1.326584</c:v>
                </c:pt>
                <c:pt idx="3309">
                  <c:v>1.3269820000000001</c:v>
                </c:pt>
                <c:pt idx="3310">
                  <c:v>1.32738</c:v>
                </c:pt>
                <c:pt idx="3311">
                  <c:v>1.3277779999999999</c:v>
                </c:pt>
                <c:pt idx="3312">
                  <c:v>1.328176</c:v>
                </c:pt>
                <c:pt idx="3313">
                  <c:v>1.3285739999999999</c:v>
                </c:pt>
                <c:pt idx="3314">
                  <c:v>1.328972</c:v>
                </c:pt>
                <c:pt idx="3315">
                  <c:v>1.3293699999999999</c:v>
                </c:pt>
                <c:pt idx="3316">
                  <c:v>1.3297680000000001</c:v>
                </c:pt>
                <c:pt idx="3317">
                  <c:v>1.330166</c:v>
                </c:pt>
                <c:pt idx="3318">
                  <c:v>1.3305640000000001</c:v>
                </c:pt>
                <c:pt idx="3319">
                  <c:v>1.330962</c:v>
                </c:pt>
                <c:pt idx="3320">
                  <c:v>1.3313600000000001</c:v>
                </c:pt>
                <c:pt idx="3321">
                  <c:v>1.331758</c:v>
                </c:pt>
                <c:pt idx="3322">
                  <c:v>1.3321559999999999</c:v>
                </c:pt>
                <c:pt idx="3323">
                  <c:v>1.332554</c:v>
                </c:pt>
                <c:pt idx="3324">
                  <c:v>1.3329519999999999</c:v>
                </c:pt>
                <c:pt idx="3325">
                  <c:v>1.33335</c:v>
                </c:pt>
                <c:pt idx="3326">
                  <c:v>1.3337479999999999</c:v>
                </c:pt>
                <c:pt idx="3327">
                  <c:v>1.3341460000000001</c:v>
                </c:pt>
                <c:pt idx="3328">
                  <c:v>1.334544</c:v>
                </c:pt>
                <c:pt idx="3329">
                  <c:v>1.3349420000000001</c:v>
                </c:pt>
                <c:pt idx="3330">
                  <c:v>1.33534</c:v>
                </c:pt>
                <c:pt idx="3331">
                  <c:v>1.3357380000000001</c:v>
                </c:pt>
                <c:pt idx="3332">
                  <c:v>1.336136</c:v>
                </c:pt>
                <c:pt idx="3333">
                  <c:v>1.3365340000000001</c:v>
                </c:pt>
                <c:pt idx="3334">
                  <c:v>1.336932</c:v>
                </c:pt>
                <c:pt idx="3335">
                  <c:v>1.3373299999999999</c:v>
                </c:pt>
                <c:pt idx="3336">
                  <c:v>1.337728</c:v>
                </c:pt>
                <c:pt idx="3337">
                  <c:v>1.3381259999999999</c:v>
                </c:pt>
                <c:pt idx="3338">
                  <c:v>1.338524</c:v>
                </c:pt>
                <c:pt idx="3339">
                  <c:v>1.3389219999999999</c:v>
                </c:pt>
                <c:pt idx="3340">
                  <c:v>1.3393200000000001</c:v>
                </c:pt>
                <c:pt idx="3341">
                  <c:v>1.339718</c:v>
                </c:pt>
                <c:pt idx="3342">
                  <c:v>1.3401160000000001</c:v>
                </c:pt>
                <c:pt idx="3343">
                  <c:v>1.340514</c:v>
                </c:pt>
                <c:pt idx="3344">
                  <c:v>1.3409120000000001</c:v>
                </c:pt>
                <c:pt idx="3345">
                  <c:v>1.34131</c:v>
                </c:pt>
                <c:pt idx="3346">
                  <c:v>1.3417079999999999</c:v>
                </c:pt>
                <c:pt idx="3347">
                  <c:v>1.342106</c:v>
                </c:pt>
                <c:pt idx="3348">
                  <c:v>1.3425039999999999</c:v>
                </c:pt>
                <c:pt idx="3349">
                  <c:v>1.342902</c:v>
                </c:pt>
                <c:pt idx="3350">
                  <c:v>1.3432999999999999</c:v>
                </c:pt>
                <c:pt idx="3351">
                  <c:v>1.3436980000000001</c:v>
                </c:pt>
                <c:pt idx="3352">
                  <c:v>1.344096</c:v>
                </c:pt>
                <c:pt idx="3353">
                  <c:v>1.3444940000000001</c:v>
                </c:pt>
                <c:pt idx="3354">
                  <c:v>1.344892</c:v>
                </c:pt>
                <c:pt idx="3355">
                  <c:v>1.3452900000000001</c:v>
                </c:pt>
                <c:pt idx="3356">
                  <c:v>1.345688</c:v>
                </c:pt>
                <c:pt idx="3357">
                  <c:v>1.3460859999999999</c:v>
                </c:pt>
                <c:pt idx="3358">
                  <c:v>1.346484</c:v>
                </c:pt>
                <c:pt idx="3359">
                  <c:v>1.3468819999999999</c:v>
                </c:pt>
                <c:pt idx="3360">
                  <c:v>1.34728</c:v>
                </c:pt>
                <c:pt idx="3361">
                  <c:v>1.3476779999999999</c:v>
                </c:pt>
                <c:pt idx="3362">
                  <c:v>1.3480760000000001</c:v>
                </c:pt>
                <c:pt idx="3363">
                  <c:v>1.348474</c:v>
                </c:pt>
                <c:pt idx="3364">
                  <c:v>1.3488720000000001</c:v>
                </c:pt>
                <c:pt idx="3365">
                  <c:v>1.34927</c:v>
                </c:pt>
                <c:pt idx="3366">
                  <c:v>1.3496680000000001</c:v>
                </c:pt>
                <c:pt idx="3367">
                  <c:v>1.350066</c:v>
                </c:pt>
                <c:pt idx="3368">
                  <c:v>1.3504640000000001</c:v>
                </c:pt>
                <c:pt idx="3369">
                  <c:v>1.350862</c:v>
                </c:pt>
                <c:pt idx="3370">
                  <c:v>1.3512599999999999</c:v>
                </c:pt>
                <c:pt idx="3371">
                  <c:v>1.351658</c:v>
                </c:pt>
                <c:pt idx="3372">
                  <c:v>1.3520559999999999</c:v>
                </c:pt>
                <c:pt idx="3373">
                  <c:v>1.352454</c:v>
                </c:pt>
                <c:pt idx="3374">
                  <c:v>1.3528519999999999</c:v>
                </c:pt>
                <c:pt idx="3375">
                  <c:v>1.3532500000000001</c:v>
                </c:pt>
                <c:pt idx="3376">
                  <c:v>1.353648</c:v>
                </c:pt>
                <c:pt idx="3377">
                  <c:v>1.3540460000000001</c:v>
                </c:pt>
                <c:pt idx="3378">
                  <c:v>1.354444</c:v>
                </c:pt>
                <c:pt idx="3379">
                  <c:v>1.3548420000000001</c:v>
                </c:pt>
                <c:pt idx="3380">
                  <c:v>1.35524</c:v>
                </c:pt>
                <c:pt idx="3381">
                  <c:v>1.3556379999999999</c:v>
                </c:pt>
                <c:pt idx="3382">
                  <c:v>1.356036</c:v>
                </c:pt>
                <c:pt idx="3383">
                  <c:v>1.3564339999999999</c:v>
                </c:pt>
                <c:pt idx="3384">
                  <c:v>1.356832</c:v>
                </c:pt>
                <c:pt idx="3385">
                  <c:v>1.3572299999999999</c:v>
                </c:pt>
                <c:pt idx="3386">
                  <c:v>1.3576280000000001</c:v>
                </c:pt>
                <c:pt idx="3387">
                  <c:v>1.358026</c:v>
                </c:pt>
                <c:pt idx="3388">
                  <c:v>1.3584240000000001</c:v>
                </c:pt>
                <c:pt idx="3389">
                  <c:v>1.358822</c:v>
                </c:pt>
                <c:pt idx="3390">
                  <c:v>1.3592200000000001</c:v>
                </c:pt>
                <c:pt idx="3391">
                  <c:v>1.359618</c:v>
                </c:pt>
                <c:pt idx="3392">
                  <c:v>1.3600159999999999</c:v>
                </c:pt>
                <c:pt idx="3393">
                  <c:v>1.360414</c:v>
                </c:pt>
                <c:pt idx="3394">
                  <c:v>1.3608119999999999</c:v>
                </c:pt>
                <c:pt idx="3395">
                  <c:v>1.36121</c:v>
                </c:pt>
                <c:pt idx="3396">
                  <c:v>1.3616079999999999</c:v>
                </c:pt>
                <c:pt idx="3397">
                  <c:v>1.362006</c:v>
                </c:pt>
                <c:pt idx="3398">
                  <c:v>1.3624039999999999</c:v>
                </c:pt>
                <c:pt idx="3399">
                  <c:v>1.3628020000000001</c:v>
                </c:pt>
                <c:pt idx="3400">
                  <c:v>1.3632</c:v>
                </c:pt>
                <c:pt idx="3401">
                  <c:v>1.3635980000000001</c:v>
                </c:pt>
                <c:pt idx="3402">
                  <c:v>1.363996</c:v>
                </c:pt>
                <c:pt idx="3403">
                  <c:v>1.3643940000000001</c:v>
                </c:pt>
                <c:pt idx="3404">
                  <c:v>1.364792</c:v>
                </c:pt>
                <c:pt idx="3405">
                  <c:v>1.3651899999999999</c:v>
                </c:pt>
                <c:pt idx="3406">
                  <c:v>1.365588</c:v>
                </c:pt>
                <c:pt idx="3407">
                  <c:v>1.3659859999999999</c:v>
                </c:pt>
                <c:pt idx="3408">
                  <c:v>1.366384</c:v>
                </c:pt>
                <c:pt idx="3409">
                  <c:v>1.3667819999999999</c:v>
                </c:pt>
                <c:pt idx="3410">
                  <c:v>1.3671800000000001</c:v>
                </c:pt>
                <c:pt idx="3411">
                  <c:v>1.367578</c:v>
                </c:pt>
                <c:pt idx="3412">
                  <c:v>1.3679760000000001</c:v>
                </c:pt>
                <c:pt idx="3413">
                  <c:v>1.368374</c:v>
                </c:pt>
                <c:pt idx="3414">
                  <c:v>1.3687720000000001</c:v>
                </c:pt>
                <c:pt idx="3415">
                  <c:v>1.36917</c:v>
                </c:pt>
                <c:pt idx="3416">
                  <c:v>1.3695679999999999</c:v>
                </c:pt>
                <c:pt idx="3417">
                  <c:v>1.369966</c:v>
                </c:pt>
                <c:pt idx="3418">
                  <c:v>1.3703639999999999</c:v>
                </c:pt>
                <c:pt idx="3419">
                  <c:v>1.370762</c:v>
                </c:pt>
                <c:pt idx="3420">
                  <c:v>1.3711599999999999</c:v>
                </c:pt>
                <c:pt idx="3421">
                  <c:v>1.3715580000000001</c:v>
                </c:pt>
                <c:pt idx="3422">
                  <c:v>1.371956</c:v>
                </c:pt>
                <c:pt idx="3423">
                  <c:v>1.3723540000000001</c:v>
                </c:pt>
                <c:pt idx="3424">
                  <c:v>1.372752</c:v>
                </c:pt>
                <c:pt idx="3425">
                  <c:v>1.3731500000000001</c:v>
                </c:pt>
                <c:pt idx="3426">
                  <c:v>1.373548</c:v>
                </c:pt>
                <c:pt idx="3427">
                  <c:v>1.3739459999999999</c:v>
                </c:pt>
                <c:pt idx="3428">
                  <c:v>1.374344</c:v>
                </c:pt>
                <c:pt idx="3429">
                  <c:v>1.3747419999999999</c:v>
                </c:pt>
                <c:pt idx="3430">
                  <c:v>1.37514</c:v>
                </c:pt>
                <c:pt idx="3431">
                  <c:v>1.3755379999999999</c:v>
                </c:pt>
                <c:pt idx="3432">
                  <c:v>1.375936</c:v>
                </c:pt>
                <c:pt idx="3433">
                  <c:v>1.3763339999999999</c:v>
                </c:pt>
                <c:pt idx="3434">
                  <c:v>1.3767320000000001</c:v>
                </c:pt>
                <c:pt idx="3435">
                  <c:v>1.37713</c:v>
                </c:pt>
                <c:pt idx="3436">
                  <c:v>1.3775280000000001</c:v>
                </c:pt>
                <c:pt idx="3437">
                  <c:v>1.377926</c:v>
                </c:pt>
                <c:pt idx="3438">
                  <c:v>1.3783240000000001</c:v>
                </c:pt>
                <c:pt idx="3439">
                  <c:v>1.378722</c:v>
                </c:pt>
                <c:pt idx="3440">
                  <c:v>1.3791199999999999</c:v>
                </c:pt>
                <c:pt idx="3441">
                  <c:v>1.379518</c:v>
                </c:pt>
                <c:pt idx="3442">
                  <c:v>1.3799159999999999</c:v>
                </c:pt>
                <c:pt idx="3443">
                  <c:v>1.380314</c:v>
                </c:pt>
                <c:pt idx="3444">
                  <c:v>1.3807119999999999</c:v>
                </c:pt>
                <c:pt idx="3445">
                  <c:v>1.3811100000000001</c:v>
                </c:pt>
                <c:pt idx="3446">
                  <c:v>1.381508</c:v>
                </c:pt>
                <c:pt idx="3447">
                  <c:v>1.3819060000000001</c:v>
                </c:pt>
                <c:pt idx="3448">
                  <c:v>1.382304</c:v>
                </c:pt>
                <c:pt idx="3449">
                  <c:v>1.3827020000000001</c:v>
                </c:pt>
                <c:pt idx="3450">
                  <c:v>1.3831</c:v>
                </c:pt>
                <c:pt idx="3451">
                  <c:v>1.3834979999999999</c:v>
                </c:pt>
                <c:pt idx="3452">
                  <c:v>1.383896</c:v>
                </c:pt>
                <c:pt idx="3453">
                  <c:v>1.3842939999999999</c:v>
                </c:pt>
                <c:pt idx="3454">
                  <c:v>1.384692</c:v>
                </c:pt>
                <c:pt idx="3455">
                  <c:v>1.3850899999999999</c:v>
                </c:pt>
                <c:pt idx="3456">
                  <c:v>1.3854880000000001</c:v>
                </c:pt>
                <c:pt idx="3457">
                  <c:v>1.385886</c:v>
                </c:pt>
                <c:pt idx="3458">
                  <c:v>1.3862840000000001</c:v>
                </c:pt>
                <c:pt idx="3459">
                  <c:v>1.386682</c:v>
                </c:pt>
                <c:pt idx="3460">
                  <c:v>1.3870800000000001</c:v>
                </c:pt>
                <c:pt idx="3461">
                  <c:v>1.387478</c:v>
                </c:pt>
                <c:pt idx="3462">
                  <c:v>1.3878760000000001</c:v>
                </c:pt>
                <c:pt idx="3463">
                  <c:v>1.388274</c:v>
                </c:pt>
                <c:pt idx="3464">
                  <c:v>1.3886719999999999</c:v>
                </c:pt>
                <c:pt idx="3465">
                  <c:v>1.38907</c:v>
                </c:pt>
                <c:pt idx="3466">
                  <c:v>1.3894679999999999</c:v>
                </c:pt>
                <c:pt idx="3467">
                  <c:v>1.389866</c:v>
                </c:pt>
                <c:pt idx="3468">
                  <c:v>1.3902639999999999</c:v>
                </c:pt>
                <c:pt idx="3469">
                  <c:v>1.3906620000000001</c:v>
                </c:pt>
                <c:pt idx="3470">
                  <c:v>1.39106</c:v>
                </c:pt>
                <c:pt idx="3471">
                  <c:v>1.3914580000000001</c:v>
                </c:pt>
                <c:pt idx="3472">
                  <c:v>1.391856</c:v>
                </c:pt>
                <c:pt idx="3473">
                  <c:v>1.3922540000000001</c:v>
                </c:pt>
                <c:pt idx="3474">
                  <c:v>1.392652</c:v>
                </c:pt>
                <c:pt idx="3475">
                  <c:v>1.3930499999999999</c:v>
                </c:pt>
                <c:pt idx="3476">
                  <c:v>1.393448</c:v>
                </c:pt>
                <c:pt idx="3477">
                  <c:v>1.3938459999999999</c:v>
                </c:pt>
                <c:pt idx="3478">
                  <c:v>1.394244</c:v>
                </c:pt>
                <c:pt idx="3479">
                  <c:v>1.3946419999999999</c:v>
                </c:pt>
                <c:pt idx="3480">
                  <c:v>1.3950400000000001</c:v>
                </c:pt>
                <c:pt idx="3481">
                  <c:v>1.395438</c:v>
                </c:pt>
                <c:pt idx="3482">
                  <c:v>1.3958360000000001</c:v>
                </c:pt>
                <c:pt idx="3483">
                  <c:v>1.396234</c:v>
                </c:pt>
                <c:pt idx="3484">
                  <c:v>1.3966320000000001</c:v>
                </c:pt>
                <c:pt idx="3485">
                  <c:v>1.39703</c:v>
                </c:pt>
                <c:pt idx="3486">
                  <c:v>1.3974279999999999</c:v>
                </c:pt>
                <c:pt idx="3487">
                  <c:v>1.397826</c:v>
                </c:pt>
                <c:pt idx="3488">
                  <c:v>1.3982239999999999</c:v>
                </c:pt>
                <c:pt idx="3489">
                  <c:v>1.398622</c:v>
                </c:pt>
                <c:pt idx="3490">
                  <c:v>1.3990199999999999</c:v>
                </c:pt>
                <c:pt idx="3491">
                  <c:v>1.3994180000000001</c:v>
                </c:pt>
                <c:pt idx="3492">
                  <c:v>1.3998159999999999</c:v>
                </c:pt>
                <c:pt idx="3493">
                  <c:v>1.4002140000000001</c:v>
                </c:pt>
                <c:pt idx="3494">
                  <c:v>1.400612</c:v>
                </c:pt>
                <c:pt idx="3495">
                  <c:v>1.4010100000000001</c:v>
                </c:pt>
                <c:pt idx="3496">
                  <c:v>1.401408</c:v>
                </c:pt>
                <c:pt idx="3497">
                  <c:v>1.4018060000000001</c:v>
                </c:pt>
                <c:pt idx="3498">
                  <c:v>1.402204</c:v>
                </c:pt>
                <c:pt idx="3499">
                  <c:v>1.4026019999999999</c:v>
                </c:pt>
                <c:pt idx="3500">
                  <c:v>1.403</c:v>
                </c:pt>
                <c:pt idx="3501">
                  <c:v>1.4033979999999999</c:v>
                </c:pt>
                <c:pt idx="3502">
                  <c:v>1.403796</c:v>
                </c:pt>
                <c:pt idx="3503">
                  <c:v>1.4041939999999999</c:v>
                </c:pt>
                <c:pt idx="3504">
                  <c:v>1.4045920000000001</c:v>
                </c:pt>
                <c:pt idx="3505">
                  <c:v>1.40499</c:v>
                </c:pt>
                <c:pt idx="3506">
                  <c:v>1.4053880000000001</c:v>
                </c:pt>
                <c:pt idx="3507">
                  <c:v>1.405786</c:v>
                </c:pt>
                <c:pt idx="3508">
                  <c:v>1.4061840000000001</c:v>
                </c:pt>
                <c:pt idx="3509">
                  <c:v>1.406582</c:v>
                </c:pt>
                <c:pt idx="3510">
                  <c:v>1.4069799999999999</c:v>
                </c:pt>
                <c:pt idx="3511">
                  <c:v>1.407378</c:v>
                </c:pt>
                <c:pt idx="3512">
                  <c:v>1.4077759999999999</c:v>
                </c:pt>
                <c:pt idx="3513">
                  <c:v>1.408174</c:v>
                </c:pt>
                <c:pt idx="3514">
                  <c:v>1.4085719999999999</c:v>
                </c:pt>
                <c:pt idx="3515">
                  <c:v>1.4089700000000001</c:v>
                </c:pt>
                <c:pt idx="3516">
                  <c:v>1.409368</c:v>
                </c:pt>
                <c:pt idx="3517">
                  <c:v>1.4097660000000001</c:v>
                </c:pt>
                <c:pt idx="3518">
                  <c:v>1.410164</c:v>
                </c:pt>
                <c:pt idx="3519">
                  <c:v>1.4105620000000001</c:v>
                </c:pt>
                <c:pt idx="3520">
                  <c:v>1.41096</c:v>
                </c:pt>
                <c:pt idx="3521">
                  <c:v>1.4113579999999999</c:v>
                </c:pt>
                <c:pt idx="3522">
                  <c:v>1.411756</c:v>
                </c:pt>
                <c:pt idx="3523">
                  <c:v>1.4121539999999999</c:v>
                </c:pt>
                <c:pt idx="3524">
                  <c:v>1.412552</c:v>
                </c:pt>
                <c:pt idx="3525">
                  <c:v>1.4129499999999999</c:v>
                </c:pt>
                <c:pt idx="3526">
                  <c:v>1.413348</c:v>
                </c:pt>
                <c:pt idx="3527">
                  <c:v>1.4137459999999999</c:v>
                </c:pt>
                <c:pt idx="3528">
                  <c:v>1.4141440000000001</c:v>
                </c:pt>
                <c:pt idx="3529">
                  <c:v>1.414542</c:v>
                </c:pt>
                <c:pt idx="3530">
                  <c:v>1.4149400000000001</c:v>
                </c:pt>
                <c:pt idx="3531">
                  <c:v>1.415338</c:v>
                </c:pt>
                <c:pt idx="3532">
                  <c:v>1.4157360000000001</c:v>
                </c:pt>
                <c:pt idx="3533">
                  <c:v>1.416134</c:v>
                </c:pt>
                <c:pt idx="3534">
                  <c:v>1.4165319999999999</c:v>
                </c:pt>
                <c:pt idx="3535">
                  <c:v>1.41693</c:v>
                </c:pt>
                <c:pt idx="3536">
                  <c:v>1.4173279999999999</c:v>
                </c:pt>
                <c:pt idx="3537">
                  <c:v>1.417726</c:v>
                </c:pt>
                <c:pt idx="3538">
                  <c:v>1.4181239999999999</c:v>
                </c:pt>
                <c:pt idx="3539">
                  <c:v>1.4185220000000001</c:v>
                </c:pt>
                <c:pt idx="3540">
                  <c:v>1.41892</c:v>
                </c:pt>
                <c:pt idx="3541">
                  <c:v>1.4193180000000001</c:v>
                </c:pt>
                <c:pt idx="3542">
                  <c:v>1.419716</c:v>
                </c:pt>
                <c:pt idx="3543">
                  <c:v>1.4201140000000001</c:v>
                </c:pt>
                <c:pt idx="3544">
                  <c:v>1.420512</c:v>
                </c:pt>
                <c:pt idx="3545">
                  <c:v>1.4209099999999999</c:v>
                </c:pt>
                <c:pt idx="3546">
                  <c:v>1.421308</c:v>
                </c:pt>
                <c:pt idx="3547">
                  <c:v>1.4217059999999999</c:v>
                </c:pt>
                <c:pt idx="3548">
                  <c:v>1.422104</c:v>
                </c:pt>
                <c:pt idx="3549">
                  <c:v>1.4225019999999999</c:v>
                </c:pt>
                <c:pt idx="3550">
                  <c:v>1.4229000000000001</c:v>
                </c:pt>
                <c:pt idx="3551">
                  <c:v>1.423298</c:v>
                </c:pt>
                <c:pt idx="3552">
                  <c:v>1.4236960000000001</c:v>
                </c:pt>
                <c:pt idx="3553">
                  <c:v>1.424094</c:v>
                </c:pt>
                <c:pt idx="3554">
                  <c:v>1.4244920000000001</c:v>
                </c:pt>
                <c:pt idx="3555">
                  <c:v>1.42489</c:v>
                </c:pt>
                <c:pt idx="3556">
                  <c:v>1.4252880000000001</c:v>
                </c:pt>
                <c:pt idx="3557">
                  <c:v>1.425686</c:v>
                </c:pt>
                <c:pt idx="3558">
                  <c:v>1.4260839999999999</c:v>
                </c:pt>
                <c:pt idx="3559">
                  <c:v>1.426482</c:v>
                </c:pt>
                <c:pt idx="3560">
                  <c:v>1.4268799999999999</c:v>
                </c:pt>
                <c:pt idx="3561">
                  <c:v>1.427278</c:v>
                </c:pt>
                <c:pt idx="3562">
                  <c:v>1.4276759999999999</c:v>
                </c:pt>
                <c:pt idx="3563">
                  <c:v>1.4280740000000001</c:v>
                </c:pt>
                <c:pt idx="3564">
                  <c:v>1.428472</c:v>
                </c:pt>
                <c:pt idx="3565">
                  <c:v>1.4288700000000001</c:v>
                </c:pt>
                <c:pt idx="3566">
                  <c:v>1.429268</c:v>
                </c:pt>
                <c:pt idx="3567">
                  <c:v>1.4296660000000001</c:v>
                </c:pt>
                <c:pt idx="3568">
                  <c:v>1.430064</c:v>
                </c:pt>
                <c:pt idx="3569">
                  <c:v>1.4304619999999999</c:v>
                </c:pt>
                <c:pt idx="3570">
                  <c:v>1.43086</c:v>
                </c:pt>
                <c:pt idx="3571">
                  <c:v>1.4312579999999999</c:v>
                </c:pt>
                <c:pt idx="3572">
                  <c:v>1.431656</c:v>
                </c:pt>
                <c:pt idx="3573">
                  <c:v>1.4320539999999999</c:v>
                </c:pt>
                <c:pt idx="3574">
                  <c:v>1.4324520000000001</c:v>
                </c:pt>
                <c:pt idx="3575">
                  <c:v>1.43285</c:v>
                </c:pt>
                <c:pt idx="3576">
                  <c:v>1.4332480000000001</c:v>
                </c:pt>
                <c:pt idx="3577">
                  <c:v>1.433646</c:v>
                </c:pt>
                <c:pt idx="3578">
                  <c:v>1.4340440000000001</c:v>
                </c:pt>
                <c:pt idx="3579">
                  <c:v>1.434442</c:v>
                </c:pt>
                <c:pt idx="3580">
                  <c:v>1.4348399999999999</c:v>
                </c:pt>
                <c:pt idx="3581">
                  <c:v>1.435238</c:v>
                </c:pt>
                <c:pt idx="3582">
                  <c:v>1.4356359999999999</c:v>
                </c:pt>
                <c:pt idx="3583">
                  <c:v>1.436034</c:v>
                </c:pt>
                <c:pt idx="3584">
                  <c:v>1.4364319999999999</c:v>
                </c:pt>
                <c:pt idx="3585">
                  <c:v>1.4368300000000001</c:v>
                </c:pt>
                <c:pt idx="3586">
                  <c:v>1.437228</c:v>
                </c:pt>
                <c:pt idx="3587">
                  <c:v>1.4376260000000001</c:v>
                </c:pt>
                <c:pt idx="3588">
                  <c:v>1.438024</c:v>
                </c:pt>
                <c:pt idx="3589">
                  <c:v>1.4384220000000001</c:v>
                </c:pt>
                <c:pt idx="3590">
                  <c:v>1.43882</c:v>
                </c:pt>
                <c:pt idx="3591">
                  <c:v>1.4392180000000001</c:v>
                </c:pt>
                <c:pt idx="3592">
                  <c:v>1.439616</c:v>
                </c:pt>
                <c:pt idx="3593">
                  <c:v>1.4400139999999999</c:v>
                </c:pt>
                <c:pt idx="3594">
                  <c:v>1.440412</c:v>
                </c:pt>
                <c:pt idx="3595">
                  <c:v>1.4408099999999999</c:v>
                </c:pt>
                <c:pt idx="3596">
                  <c:v>1.441208</c:v>
                </c:pt>
                <c:pt idx="3597">
                  <c:v>1.4416059999999999</c:v>
                </c:pt>
                <c:pt idx="3598">
                  <c:v>1.4420040000000001</c:v>
                </c:pt>
                <c:pt idx="3599">
                  <c:v>1.442402</c:v>
                </c:pt>
                <c:pt idx="3600">
                  <c:v>1.4428000000000001</c:v>
                </c:pt>
                <c:pt idx="3601">
                  <c:v>1.443198</c:v>
                </c:pt>
                <c:pt idx="3602">
                  <c:v>1.4435960000000001</c:v>
                </c:pt>
                <c:pt idx="3603">
                  <c:v>1.443994</c:v>
                </c:pt>
                <c:pt idx="3604">
                  <c:v>1.4443919999999999</c:v>
                </c:pt>
                <c:pt idx="3605">
                  <c:v>1.44479</c:v>
                </c:pt>
                <c:pt idx="3606">
                  <c:v>1.4451879999999999</c:v>
                </c:pt>
                <c:pt idx="3607">
                  <c:v>1.445586</c:v>
                </c:pt>
                <c:pt idx="3608">
                  <c:v>1.4459839999999999</c:v>
                </c:pt>
                <c:pt idx="3609">
                  <c:v>1.4463820000000001</c:v>
                </c:pt>
                <c:pt idx="3610">
                  <c:v>1.44678</c:v>
                </c:pt>
                <c:pt idx="3611">
                  <c:v>1.4471780000000001</c:v>
                </c:pt>
                <c:pt idx="3612">
                  <c:v>1.447576</c:v>
                </c:pt>
                <c:pt idx="3613">
                  <c:v>1.4479740000000001</c:v>
                </c:pt>
                <c:pt idx="3614">
                  <c:v>1.448372</c:v>
                </c:pt>
                <c:pt idx="3615">
                  <c:v>1.4487699999999999</c:v>
                </c:pt>
                <c:pt idx="3616">
                  <c:v>1.449168</c:v>
                </c:pt>
                <c:pt idx="3617">
                  <c:v>1.4495659999999999</c:v>
                </c:pt>
                <c:pt idx="3618">
                  <c:v>1.449964</c:v>
                </c:pt>
                <c:pt idx="3619">
                  <c:v>1.4503619999999999</c:v>
                </c:pt>
                <c:pt idx="3620">
                  <c:v>1.45076</c:v>
                </c:pt>
                <c:pt idx="3621">
                  <c:v>1.4511579999999999</c:v>
                </c:pt>
                <c:pt idx="3622">
                  <c:v>1.4515560000000001</c:v>
                </c:pt>
                <c:pt idx="3623">
                  <c:v>1.451954</c:v>
                </c:pt>
                <c:pt idx="3624">
                  <c:v>1.4523520000000001</c:v>
                </c:pt>
                <c:pt idx="3625">
                  <c:v>1.45275</c:v>
                </c:pt>
                <c:pt idx="3626">
                  <c:v>1.4531480000000001</c:v>
                </c:pt>
                <c:pt idx="3627">
                  <c:v>1.453546</c:v>
                </c:pt>
                <c:pt idx="3628">
                  <c:v>1.4539439999999999</c:v>
                </c:pt>
                <c:pt idx="3629">
                  <c:v>1.454342</c:v>
                </c:pt>
                <c:pt idx="3630">
                  <c:v>1.4547399999999999</c:v>
                </c:pt>
                <c:pt idx="3631">
                  <c:v>1.455138</c:v>
                </c:pt>
                <c:pt idx="3632">
                  <c:v>1.4555359999999999</c:v>
                </c:pt>
                <c:pt idx="3633">
                  <c:v>1.4559340000000001</c:v>
                </c:pt>
                <c:pt idx="3634">
                  <c:v>1.456332</c:v>
                </c:pt>
                <c:pt idx="3635">
                  <c:v>1.4567300000000001</c:v>
                </c:pt>
                <c:pt idx="3636">
                  <c:v>1.457128</c:v>
                </c:pt>
                <c:pt idx="3637">
                  <c:v>1.4575260000000001</c:v>
                </c:pt>
                <c:pt idx="3638">
                  <c:v>1.457924</c:v>
                </c:pt>
                <c:pt idx="3639">
                  <c:v>1.4583219999999999</c:v>
                </c:pt>
                <c:pt idx="3640">
                  <c:v>1.45872</c:v>
                </c:pt>
                <c:pt idx="3641">
                  <c:v>1.4591179999999999</c:v>
                </c:pt>
                <c:pt idx="3642">
                  <c:v>1.459516</c:v>
                </c:pt>
                <c:pt idx="3643">
                  <c:v>1.4599139999999999</c:v>
                </c:pt>
                <c:pt idx="3644">
                  <c:v>1.4603120000000001</c:v>
                </c:pt>
                <c:pt idx="3645">
                  <c:v>1.46071</c:v>
                </c:pt>
                <c:pt idx="3646">
                  <c:v>1.4611080000000001</c:v>
                </c:pt>
                <c:pt idx="3647">
                  <c:v>1.461506</c:v>
                </c:pt>
                <c:pt idx="3648">
                  <c:v>1.4619040000000001</c:v>
                </c:pt>
                <c:pt idx="3649">
                  <c:v>1.462302</c:v>
                </c:pt>
                <c:pt idx="3650">
                  <c:v>1.4626999999999999</c:v>
                </c:pt>
                <c:pt idx="3651">
                  <c:v>1.463098</c:v>
                </c:pt>
                <c:pt idx="3652">
                  <c:v>1.4634959999999999</c:v>
                </c:pt>
                <c:pt idx="3653">
                  <c:v>1.463894</c:v>
                </c:pt>
                <c:pt idx="3654">
                  <c:v>1.4642919999999999</c:v>
                </c:pt>
                <c:pt idx="3655">
                  <c:v>1.46469</c:v>
                </c:pt>
                <c:pt idx="3656">
                  <c:v>1.4650879999999999</c:v>
                </c:pt>
                <c:pt idx="3657">
                  <c:v>1.4654860000000001</c:v>
                </c:pt>
                <c:pt idx="3658">
                  <c:v>1.465884</c:v>
                </c:pt>
                <c:pt idx="3659">
                  <c:v>1.4662820000000001</c:v>
                </c:pt>
                <c:pt idx="3660">
                  <c:v>1.46668</c:v>
                </c:pt>
                <c:pt idx="3661">
                  <c:v>1.4670780000000001</c:v>
                </c:pt>
                <c:pt idx="3662">
                  <c:v>1.467476</c:v>
                </c:pt>
                <c:pt idx="3663">
                  <c:v>1.4678739999999999</c:v>
                </c:pt>
                <c:pt idx="3664">
                  <c:v>1.468272</c:v>
                </c:pt>
                <c:pt idx="3665">
                  <c:v>1.4686699999999999</c:v>
                </c:pt>
                <c:pt idx="3666">
                  <c:v>1.469068</c:v>
                </c:pt>
                <c:pt idx="3667">
                  <c:v>1.4694659999999999</c:v>
                </c:pt>
                <c:pt idx="3668">
                  <c:v>1.4698640000000001</c:v>
                </c:pt>
                <c:pt idx="3669">
                  <c:v>1.470262</c:v>
                </c:pt>
                <c:pt idx="3670">
                  <c:v>1.4706600000000001</c:v>
                </c:pt>
                <c:pt idx="3671">
                  <c:v>1.471058</c:v>
                </c:pt>
                <c:pt idx="3672">
                  <c:v>1.4714560000000001</c:v>
                </c:pt>
                <c:pt idx="3673">
                  <c:v>1.471854</c:v>
                </c:pt>
                <c:pt idx="3674">
                  <c:v>1.4722519999999999</c:v>
                </c:pt>
                <c:pt idx="3675">
                  <c:v>1.47265</c:v>
                </c:pt>
                <c:pt idx="3676">
                  <c:v>1.4730479999999999</c:v>
                </c:pt>
                <c:pt idx="3677">
                  <c:v>1.473446</c:v>
                </c:pt>
                <c:pt idx="3678">
                  <c:v>1.4738439999999999</c:v>
                </c:pt>
                <c:pt idx="3679">
                  <c:v>1.4742420000000001</c:v>
                </c:pt>
                <c:pt idx="3680">
                  <c:v>1.47464</c:v>
                </c:pt>
                <c:pt idx="3681">
                  <c:v>1.4750380000000001</c:v>
                </c:pt>
                <c:pt idx="3682">
                  <c:v>1.475436</c:v>
                </c:pt>
                <c:pt idx="3683">
                  <c:v>1.4758340000000001</c:v>
                </c:pt>
                <c:pt idx="3684">
                  <c:v>1.476232</c:v>
                </c:pt>
                <c:pt idx="3685">
                  <c:v>1.4766300000000001</c:v>
                </c:pt>
                <c:pt idx="3686">
                  <c:v>1.477028</c:v>
                </c:pt>
                <c:pt idx="3687">
                  <c:v>1.4774259999999999</c:v>
                </c:pt>
                <c:pt idx="3688">
                  <c:v>1.477824</c:v>
                </c:pt>
                <c:pt idx="3689">
                  <c:v>1.4782219999999999</c:v>
                </c:pt>
                <c:pt idx="3690">
                  <c:v>1.47862</c:v>
                </c:pt>
                <c:pt idx="3691">
                  <c:v>1.4790179999999999</c:v>
                </c:pt>
                <c:pt idx="3692">
                  <c:v>1.4794160000000001</c:v>
                </c:pt>
                <c:pt idx="3693">
                  <c:v>1.479814</c:v>
                </c:pt>
                <c:pt idx="3694">
                  <c:v>1.4802120000000001</c:v>
                </c:pt>
                <c:pt idx="3695">
                  <c:v>1.48061</c:v>
                </c:pt>
                <c:pt idx="3696">
                  <c:v>1.4810080000000001</c:v>
                </c:pt>
                <c:pt idx="3697">
                  <c:v>1.481406</c:v>
                </c:pt>
                <c:pt idx="3698">
                  <c:v>1.4818039999999999</c:v>
                </c:pt>
                <c:pt idx="3699">
                  <c:v>1.482202</c:v>
                </c:pt>
                <c:pt idx="3700">
                  <c:v>1.4825999999999999</c:v>
                </c:pt>
                <c:pt idx="3701">
                  <c:v>1.482998</c:v>
                </c:pt>
                <c:pt idx="3702">
                  <c:v>1.4833959999999999</c:v>
                </c:pt>
                <c:pt idx="3703">
                  <c:v>1.4837940000000001</c:v>
                </c:pt>
                <c:pt idx="3704">
                  <c:v>1.484192</c:v>
                </c:pt>
                <c:pt idx="3705">
                  <c:v>1.4845900000000001</c:v>
                </c:pt>
                <c:pt idx="3706">
                  <c:v>1.484988</c:v>
                </c:pt>
                <c:pt idx="3707">
                  <c:v>1.4853860000000001</c:v>
                </c:pt>
                <c:pt idx="3708">
                  <c:v>1.485784</c:v>
                </c:pt>
                <c:pt idx="3709">
                  <c:v>1.4861819999999999</c:v>
                </c:pt>
                <c:pt idx="3710">
                  <c:v>1.48658</c:v>
                </c:pt>
                <c:pt idx="3711">
                  <c:v>1.4869779999999999</c:v>
                </c:pt>
                <c:pt idx="3712">
                  <c:v>1.487376</c:v>
                </c:pt>
                <c:pt idx="3713">
                  <c:v>1.4877739999999999</c:v>
                </c:pt>
                <c:pt idx="3714">
                  <c:v>1.4881720000000001</c:v>
                </c:pt>
                <c:pt idx="3715">
                  <c:v>1.4885699999999999</c:v>
                </c:pt>
                <c:pt idx="3716">
                  <c:v>1.4889680000000001</c:v>
                </c:pt>
                <c:pt idx="3717">
                  <c:v>1.489366</c:v>
                </c:pt>
                <c:pt idx="3718">
                  <c:v>1.4897640000000001</c:v>
                </c:pt>
                <c:pt idx="3719">
                  <c:v>1.490162</c:v>
                </c:pt>
                <c:pt idx="3720">
                  <c:v>1.4905600000000001</c:v>
                </c:pt>
                <c:pt idx="3721">
                  <c:v>1.490958</c:v>
                </c:pt>
                <c:pt idx="3722">
                  <c:v>1.4913559999999999</c:v>
                </c:pt>
                <c:pt idx="3723">
                  <c:v>1.491754</c:v>
                </c:pt>
                <c:pt idx="3724">
                  <c:v>1.4921519999999999</c:v>
                </c:pt>
                <c:pt idx="3725">
                  <c:v>1.49255</c:v>
                </c:pt>
                <c:pt idx="3726">
                  <c:v>1.4929479999999999</c:v>
                </c:pt>
                <c:pt idx="3727">
                  <c:v>1.4933460000000001</c:v>
                </c:pt>
                <c:pt idx="3728">
                  <c:v>1.493744</c:v>
                </c:pt>
                <c:pt idx="3729">
                  <c:v>1.4941420000000001</c:v>
                </c:pt>
                <c:pt idx="3730">
                  <c:v>1.49454</c:v>
                </c:pt>
                <c:pt idx="3731">
                  <c:v>1.4949380000000001</c:v>
                </c:pt>
                <c:pt idx="3732">
                  <c:v>1.495336</c:v>
                </c:pt>
                <c:pt idx="3733">
                  <c:v>1.4957339999999999</c:v>
                </c:pt>
                <c:pt idx="3734">
                  <c:v>1.496132</c:v>
                </c:pt>
                <c:pt idx="3735">
                  <c:v>1.4965299999999999</c:v>
                </c:pt>
                <c:pt idx="3736">
                  <c:v>1.496928</c:v>
                </c:pt>
                <c:pt idx="3737">
                  <c:v>1.4973259999999999</c:v>
                </c:pt>
                <c:pt idx="3738">
                  <c:v>1.4977240000000001</c:v>
                </c:pt>
                <c:pt idx="3739">
                  <c:v>1.498122</c:v>
                </c:pt>
                <c:pt idx="3740">
                  <c:v>1.4985200000000001</c:v>
                </c:pt>
                <c:pt idx="3741">
                  <c:v>1.498918</c:v>
                </c:pt>
                <c:pt idx="3742">
                  <c:v>1.4993160000000001</c:v>
                </c:pt>
                <c:pt idx="3743">
                  <c:v>1.499714</c:v>
                </c:pt>
                <c:pt idx="3744">
                  <c:v>1.5001119999999999</c:v>
                </c:pt>
                <c:pt idx="3745">
                  <c:v>1.50051</c:v>
                </c:pt>
                <c:pt idx="3746">
                  <c:v>1.5009079999999999</c:v>
                </c:pt>
                <c:pt idx="3747">
                  <c:v>1.501306</c:v>
                </c:pt>
                <c:pt idx="3748">
                  <c:v>1.5017039999999999</c:v>
                </c:pt>
                <c:pt idx="3749">
                  <c:v>1.502102</c:v>
                </c:pt>
                <c:pt idx="3750">
                  <c:v>1.5024999999999999</c:v>
                </c:pt>
                <c:pt idx="3751">
                  <c:v>1.5028980000000001</c:v>
                </c:pt>
                <c:pt idx="3752">
                  <c:v>1.503296</c:v>
                </c:pt>
                <c:pt idx="3753">
                  <c:v>1.5036940000000001</c:v>
                </c:pt>
                <c:pt idx="3754">
                  <c:v>1.504092</c:v>
                </c:pt>
                <c:pt idx="3755">
                  <c:v>1.5044900000000001</c:v>
                </c:pt>
                <c:pt idx="3756">
                  <c:v>1.504888</c:v>
                </c:pt>
                <c:pt idx="3757">
                  <c:v>1.5052859999999999</c:v>
                </c:pt>
                <c:pt idx="3758">
                  <c:v>1.505684</c:v>
                </c:pt>
                <c:pt idx="3759">
                  <c:v>1.5060819999999999</c:v>
                </c:pt>
                <c:pt idx="3760">
                  <c:v>1.50648</c:v>
                </c:pt>
                <c:pt idx="3761">
                  <c:v>1.5068779999999999</c:v>
                </c:pt>
                <c:pt idx="3762">
                  <c:v>1.5072760000000001</c:v>
                </c:pt>
                <c:pt idx="3763">
                  <c:v>1.507674</c:v>
                </c:pt>
                <c:pt idx="3764">
                  <c:v>1.5080720000000001</c:v>
                </c:pt>
                <c:pt idx="3765">
                  <c:v>1.50847</c:v>
                </c:pt>
                <c:pt idx="3766">
                  <c:v>1.5088680000000001</c:v>
                </c:pt>
                <c:pt idx="3767">
                  <c:v>1.509266</c:v>
                </c:pt>
                <c:pt idx="3768">
                  <c:v>1.5096639999999999</c:v>
                </c:pt>
                <c:pt idx="3769">
                  <c:v>1.510062</c:v>
                </c:pt>
                <c:pt idx="3770">
                  <c:v>1.5104599999999999</c:v>
                </c:pt>
                <c:pt idx="3771">
                  <c:v>1.510858</c:v>
                </c:pt>
                <c:pt idx="3772">
                  <c:v>1.5112559999999999</c:v>
                </c:pt>
                <c:pt idx="3773">
                  <c:v>1.5116540000000001</c:v>
                </c:pt>
                <c:pt idx="3774">
                  <c:v>1.512052</c:v>
                </c:pt>
                <c:pt idx="3775">
                  <c:v>1.5124500000000001</c:v>
                </c:pt>
                <c:pt idx="3776">
                  <c:v>1.512848</c:v>
                </c:pt>
                <c:pt idx="3777">
                  <c:v>1.5132460000000001</c:v>
                </c:pt>
                <c:pt idx="3778">
                  <c:v>1.513644</c:v>
                </c:pt>
                <c:pt idx="3779">
                  <c:v>1.5140420000000001</c:v>
                </c:pt>
                <c:pt idx="3780">
                  <c:v>1.51444</c:v>
                </c:pt>
                <c:pt idx="3781">
                  <c:v>1.5148379999999999</c:v>
                </c:pt>
                <c:pt idx="3782">
                  <c:v>1.515236</c:v>
                </c:pt>
                <c:pt idx="3783">
                  <c:v>1.5156339999999999</c:v>
                </c:pt>
                <c:pt idx="3784">
                  <c:v>1.516032</c:v>
                </c:pt>
                <c:pt idx="3785">
                  <c:v>1.5164299999999999</c:v>
                </c:pt>
                <c:pt idx="3786">
                  <c:v>1.5168280000000001</c:v>
                </c:pt>
                <c:pt idx="3787">
                  <c:v>1.517226</c:v>
                </c:pt>
                <c:pt idx="3788">
                  <c:v>1.5176240000000001</c:v>
                </c:pt>
                <c:pt idx="3789">
                  <c:v>1.518022</c:v>
                </c:pt>
                <c:pt idx="3790">
                  <c:v>1.5184200000000001</c:v>
                </c:pt>
                <c:pt idx="3791">
                  <c:v>1.518818</c:v>
                </c:pt>
                <c:pt idx="3792">
                  <c:v>1.5192159999999999</c:v>
                </c:pt>
                <c:pt idx="3793">
                  <c:v>1.519614</c:v>
                </c:pt>
                <c:pt idx="3794">
                  <c:v>1.5200119999999999</c:v>
                </c:pt>
                <c:pt idx="3795">
                  <c:v>1.52041</c:v>
                </c:pt>
                <c:pt idx="3796">
                  <c:v>1.5208079999999999</c:v>
                </c:pt>
                <c:pt idx="3797">
                  <c:v>1.5212060000000001</c:v>
                </c:pt>
                <c:pt idx="3798">
                  <c:v>1.521604</c:v>
                </c:pt>
                <c:pt idx="3799">
                  <c:v>1.5220020000000001</c:v>
                </c:pt>
                <c:pt idx="3800">
                  <c:v>1.5224</c:v>
                </c:pt>
                <c:pt idx="3801">
                  <c:v>1.5227980000000001</c:v>
                </c:pt>
                <c:pt idx="3802">
                  <c:v>1.523196</c:v>
                </c:pt>
                <c:pt idx="3803">
                  <c:v>1.5235939999999999</c:v>
                </c:pt>
                <c:pt idx="3804">
                  <c:v>1.523992</c:v>
                </c:pt>
                <c:pt idx="3805">
                  <c:v>1.5243899999999999</c:v>
                </c:pt>
                <c:pt idx="3806">
                  <c:v>1.524788</c:v>
                </c:pt>
                <c:pt idx="3807">
                  <c:v>1.5251859999999999</c:v>
                </c:pt>
                <c:pt idx="3808">
                  <c:v>1.5255840000000001</c:v>
                </c:pt>
                <c:pt idx="3809">
                  <c:v>1.5259819999999999</c:v>
                </c:pt>
                <c:pt idx="3810">
                  <c:v>1.5263800000000001</c:v>
                </c:pt>
                <c:pt idx="3811">
                  <c:v>1.526778</c:v>
                </c:pt>
                <c:pt idx="3812">
                  <c:v>1.5271760000000001</c:v>
                </c:pt>
                <c:pt idx="3813">
                  <c:v>1.527574</c:v>
                </c:pt>
                <c:pt idx="3814">
                  <c:v>1.5279720000000001</c:v>
                </c:pt>
                <c:pt idx="3815">
                  <c:v>1.52837</c:v>
                </c:pt>
                <c:pt idx="3816">
                  <c:v>1.5287679999999999</c:v>
                </c:pt>
                <c:pt idx="3817">
                  <c:v>1.529166</c:v>
                </c:pt>
                <c:pt idx="3818">
                  <c:v>1.5295639999999999</c:v>
                </c:pt>
                <c:pt idx="3819">
                  <c:v>1.529962</c:v>
                </c:pt>
                <c:pt idx="3820">
                  <c:v>1.5303599999999999</c:v>
                </c:pt>
                <c:pt idx="3821">
                  <c:v>1.5307580000000001</c:v>
                </c:pt>
                <c:pt idx="3822">
                  <c:v>1.531156</c:v>
                </c:pt>
                <c:pt idx="3823">
                  <c:v>1.5315540000000001</c:v>
                </c:pt>
                <c:pt idx="3824">
                  <c:v>1.531952</c:v>
                </c:pt>
                <c:pt idx="3825">
                  <c:v>1.5323500000000001</c:v>
                </c:pt>
                <c:pt idx="3826">
                  <c:v>1.532748</c:v>
                </c:pt>
                <c:pt idx="3827">
                  <c:v>1.5331459999999999</c:v>
                </c:pt>
                <c:pt idx="3828">
                  <c:v>1.533544</c:v>
                </c:pt>
                <c:pt idx="3829">
                  <c:v>1.5339419999999999</c:v>
                </c:pt>
                <c:pt idx="3830">
                  <c:v>1.53434</c:v>
                </c:pt>
                <c:pt idx="3831">
                  <c:v>1.5347379999999999</c:v>
                </c:pt>
                <c:pt idx="3832">
                  <c:v>1.5351360000000001</c:v>
                </c:pt>
                <c:pt idx="3833">
                  <c:v>1.535534</c:v>
                </c:pt>
                <c:pt idx="3834">
                  <c:v>1.5359320000000001</c:v>
                </c:pt>
                <c:pt idx="3835">
                  <c:v>1.53633</c:v>
                </c:pt>
                <c:pt idx="3836">
                  <c:v>1.5367280000000001</c:v>
                </c:pt>
                <c:pt idx="3837">
                  <c:v>1.537126</c:v>
                </c:pt>
                <c:pt idx="3838">
                  <c:v>1.5375239999999999</c:v>
                </c:pt>
                <c:pt idx="3839">
                  <c:v>1.537922</c:v>
                </c:pt>
                <c:pt idx="3840">
                  <c:v>1.5383199999999999</c:v>
                </c:pt>
                <c:pt idx="3841">
                  <c:v>1.538718</c:v>
                </c:pt>
                <c:pt idx="3842">
                  <c:v>1.5391159999999999</c:v>
                </c:pt>
                <c:pt idx="3843">
                  <c:v>1.539514</c:v>
                </c:pt>
                <c:pt idx="3844">
                  <c:v>1.5399119999999999</c:v>
                </c:pt>
                <c:pt idx="3845">
                  <c:v>1.5403100000000001</c:v>
                </c:pt>
                <c:pt idx="3846">
                  <c:v>1.540708</c:v>
                </c:pt>
                <c:pt idx="3847">
                  <c:v>1.5411060000000001</c:v>
                </c:pt>
                <c:pt idx="3848">
                  <c:v>1.541504</c:v>
                </c:pt>
                <c:pt idx="3849">
                  <c:v>1.5419020000000001</c:v>
                </c:pt>
                <c:pt idx="3850">
                  <c:v>1.5423</c:v>
                </c:pt>
                <c:pt idx="3851">
                  <c:v>1.5426979999999999</c:v>
                </c:pt>
                <c:pt idx="3852">
                  <c:v>1.543096</c:v>
                </c:pt>
                <c:pt idx="3853">
                  <c:v>1.5434939999999999</c:v>
                </c:pt>
                <c:pt idx="3854">
                  <c:v>1.543892</c:v>
                </c:pt>
                <c:pt idx="3855">
                  <c:v>1.5442899999999999</c:v>
                </c:pt>
                <c:pt idx="3856">
                  <c:v>1.5446880000000001</c:v>
                </c:pt>
                <c:pt idx="3857">
                  <c:v>1.545086</c:v>
                </c:pt>
                <c:pt idx="3858">
                  <c:v>1.5454840000000001</c:v>
                </c:pt>
                <c:pt idx="3859">
                  <c:v>1.545882</c:v>
                </c:pt>
                <c:pt idx="3860">
                  <c:v>1.5462800000000001</c:v>
                </c:pt>
                <c:pt idx="3861">
                  <c:v>1.546678</c:v>
                </c:pt>
                <c:pt idx="3862">
                  <c:v>1.5470759999999999</c:v>
                </c:pt>
                <c:pt idx="3863">
                  <c:v>1.547474</c:v>
                </c:pt>
                <c:pt idx="3864">
                  <c:v>1.5478719999999999</c:v>
                </c:pt>
                <c:pt idx="3865">
                  <c:v>1.54827</c:v>
                </c:pt>
                <c:pt idx="3866">
                  <c:v>1.5486679999999999</c:v>
                </c:pt>
                <c:pt idx="3867">
                  <c:v>1.5490660000000001</c:v>
                </c:pt>
                <c:pt idx="3868">
                  <c:v>1.549464</c:v>
                </c:pt>
                <c:pt idx="3869">
                  <c:v>1.5498620000000001</c:v>
                </c:pt>
                <c:pt idx="3870">
                  <c:v>1.55026</c:v>
                </c:pt>
                <c:pt idx="3871">
                  <c:v>1.5506580000000001</c:v>
                </c:pt>
                <c:pt idx="3872">
                  <c:v>1.551056</c:v>
                </c:pt>
                <c:pt idx="3873">
                  <c:v>1.5514540000000001</c:v>
                </c:pt>
                <c:pt idx="3874">
                  <c:v>1.551852</c:v>
                </c:pt>
                <c:pt idx="3875">
                  <c:v>1.5522499999999999</c:v>
                </c:pt>
                <c:pt idx="3876">
                  <c:v>1.552648</c:v>
                </c:pt>
                <c:pt idx="3877">
                  <c:v>1.5530459999999999</c:v>
                </c:pt>
                <c:pt idx="3878">
                  <c:v>1.553444</c:v>
                </c:pt>
                <c:pt idx="3879">
                  <c:v>1.5538419999999999</c:v>
                </c:pt>
                <c:pt idx="3880">
                  <c:v>1.5542400000000001</c:v>
                </c:pt>
                <c:pt idx="3881">
                  <c:v>1.554638</c:v>
                </c:pt>
                <c:pt idx="3882">
                  <c:v>1.5550360000000001</c:v>
                </c:pt>
                <c:pt idx="3883">
                  <c:v>1.555434</c:v>
                </c:pt>
                <c:pt idx="3884">
                  <c:v>1.5558320000000001</c:v>
                </c:pt>
                <c:pt idx="3885">
                  <c:v>1.55623</c:v>
                </c:pt>
                <c:pt idx="3886">
                  <c:v>1.5566279999999999</c:v>
                </c:pt>
                <c:pt idx="3887">
                  <c:v>1.557026</c:v>
                </c:pt>
                <c:pt idx="3888">
                  <c:v>1.5574239999999999</c:v>
                </c:pt>
                <c:pt idx="3889">
                  <c:v>1.557822</c:v>
                </c:pt>
                <c:pt idx="3890">
                  <c:v>1.5582199999999999</c:v>
                </c:pt>
                <c:pt idx="3891">
                  <c:v>1.5586180000000001</c:v>
                </c:pt>
                <c:pt idx="3892">
                  <c:v>1.559016</c:v>
                </c:pt>
                <c:pt idx="3893">
                  <c:v>1.5594140000000001</c:v>
                </c:pt>
                <c:pt idx="3894">
                  <c:v>1.559812</c:v>
                </c:pt>
                <c:pt idx="3895">
                  <c:v>1.5602100000000001</c:v>
                </c:pt>
                <c:pt idx="3896">
                  <c:v>1.560608</c:v>
                </c:pt>
                <c:pt idx="3897">
                  <c:v>1.5610059999999999</c:v>
                </c:pt>
                <c:pt idx="3898">
                  <c:v>1.561404</c:v>
                </c:pt>
                <c:pt idx="3899">
                  <c:v>1.5618019999999999</c:v>
                </c:pt>
                <c:pt idx="3900">
                  <c:v>1.5622</c:v>
                </c:pt>
                <c:pt idx="3901">
                  <c:v>1.5625979999999999</c:v>
                </c:pt>
                <c:pt idx="3902">
                  <c:v>1.5629960000000001</c:v>
                </c:pt>
                <c:pt idx="3903">
                  <c:v>1.563394</c:v>
                </c:pt>
                <c:pt idx="3904">
                  <c:v>1.5637920000000001</c:v>
                </c:pt>
                <c:pt idx="3905">
                  <c:v>1.56419</c:v>
                </c:pt>
                <c:pt idx="3906">
                  <c:v>1.5645880000000001</c:v>
                </c:pt>
                <c:pt idx="3907">
                  <c:v>1.564986</c:v>
                </c:pt>
                <c:pt idx="3908">
                  <c:v>1.5653840000000001</c:v>
                </c:pt>
                <c:pt idx="3909">
                  <c:v>1.565782</c:v>
                </c:pt>
                <c:pt idx="3910">
                  <c:v>1.5661799999999999</c:v>
                </c:pt>
                <c:pt idx="3911">
                  <c:v>1.566578</c:v>
                </c:pt>
                <c:pt idx="3912">
                  <c:v>1.5669759999999999</c:v>
                </c:pt>
                <c:pt idx="3913">
                  <c:v>1.567374</c:v>
                </c:pt>
                <c:pt idx="3914">
                  <c:v>1.5677719999999999</c:v>
                </c:pt>
                <c:pt idx="3915">
                  <c:v>1.5681700000000001</c:v>
                </c:pt>
                <c:pt idx="3916">
                  <c:v>1.568568</c:v>
                </c:pt>
                <c:pt idx="3917">
                  <c:v>1.5689660000000001</c:v>
                </c:pt>
                <c:pt idx="3918">
                  <c:v>1.569364</c:v>
                </c:pt>
                <c:pt idx="3919">
                  <c:v>1.5697620000000001</c:v>
                </c:pt>
                <c:pt idx="3920">
                  <c:v>1.57016</c:v>
                </c:pt>
                <c:pt idx="3921">
                  <c:v>1.5705579999999999</c:v>
                </c:pt>
                <c:pt idx="3922">
                  <c:v>1.570956</c:v>
                </c:pt>
                <c:pt idx="3923">
                  <c:v>1.5713539999999999</c:v>
                </c:pt>
                <c:pt idx="3924">
                  <c:v>1.571752</c:v>
                </c:pt>
                <c:pt idx="3925">
                  <c:v>1.5721499999999999</c:v>
                </c:pt>
                <c:pt idx="3926">
                  <c:v>1.5725480000000001</c:v>
                </c:pt>
                <c:pt idx="3927">
                  <c:v>1.572946</c:v>
                </c:pt>
                <c:pt idx="3928">
                  <c:v>1.5733440000000001</c:v>
                </c:pt>
                <c:pt idx="3929">
                  <c:v>1.573742</c:v>
                </c:pt>
                <c:pt idx="3930">
                  <c:v>1.5741400000000001</c:v>
                </c:pt>
                <c:pt idx="3931">
                  <c:v>1.574538</c:v>
                </c:pt>
                <c:pt idx="3932">
                  <c:v>1.5749359999999999</c:v>
                </c:pt>
                <c:pt idx="3933">
                  <c:v>1.575334</c:v>
                </c:pt>
                <c:pt idx="3934">
                  <c:v>1.5757319999999999</c:v>
                </c:pt>
                <c:pt idx="3935">
                  <c:v>1.57613</c:v>
                </c:pt>
                <c:pt idx="3936">
                  <c:v>1.5765279999999999</c:v>
                </c:pt>
                <c:pt idx="3937">
                  <c:v>1.576926</c:v>
                </c:pt>
                <c:pt idx="3938">
                  <c:v>1.5773239999999999</c:v>
                </c:pt>
                <c:pt idx="3939">
                  <c:v>1.5777220000000001</c:v>
                </c:pt>
                <c:pt idx="3940">
                  <c:v>1.57812</c:v>
                </c:pt>
                <c:pt idx="3941">
                  <c:v>1.5785180000000001</c:v>
                </c:pt>
                <c:pt idx="3942">
                  <c:v>1.578916</c:v>
                </c:pt>
                <c:pt idx="3943">
                  <c:v>1.5793140000000001</c:v>
                </c:pt>
                <c:pt idx="3944">
                  <c:v>1.579712</c:v>
                </c:pt>
                <c:pt idx="3945">
                  <c:v>1.5801099999999999</c:v>
                </c:pt>
                <c:pt idx="3946">
                  <c:v>1.580508</c:v>
                </c:pt>
                <c:pt idx="3947">
                  <c:v>1.5809059999999999</c:v>
                </c:pt>
                <c:pt idx="3948">
                  <c:v>1.581304</c:v>
                </c:pt>
                <c:pt idx="3949">
                  <c:v>1.5817019999999999</c:v>
                </c:pt>
                <c:pt idx="3950">
                  <c:v>1.5821000000000001</c:v>
                </c:pt>
                <c:pt idx="3951">
                  <c:v>1.582498</c:v>
                </c:pt>
                <c:pt idx="3952">
                  <c:v>1.5828960000000001</c:v>
                </c:pt>
                <c:pt idx="3953">
                  <c:v>1.583294</c:v>
                </c:pt>
                <c:pt idx="3954">
                  <c:v>1.5836920000000001</c:v>
                </c:pt>
                <c:pt idx="3955">
                  <c:v>1.58409</c:v>
                </c:pt>
                <c:pt idx="3956">
                  <c:v>1.5844879999999999</c:v>
                </c:pt>
                <c:pt idx="3957">
                  <c:v>1.584886</c:v>
                </c:pt>
                <c:pt idx="3958">
                  <c:v>1.5852839999999999</c:v>
                </c:pt>
                <c:pt idx="3959">
                  <c:v>1.585682</c:v>
                </c:pt>
                <c:pt idx="3960">
                  <c:v>1.5860799999999999</c:v>
                </c:pt>
                <c:pt idx="3961">
                  <c:v>1.5864780000000001</c:v>
                </c:pt>
                <c:pt idx="3962">
                  <c:v>1.586876</c:v>
                </c:pt>
                <c:pt idx="3963">
                  <c:v>1.5872740000000001</c:v>
                </c:pt>
                <c:pt idx="3964">
                  <c:v>1.587672</c:v>
                </c:pt>
                <c:pt idx="3965">
                  <c:v>1.5880700000000001</c:v>
                </c:pt>
                <c:pt idx="3966">
                  <c:v>1.588468</c:v>
                </c:pt>
                <c:pt idx="3967">
                  <c:v>1.5888659999999999</c:v>
                </c:pt>
                <c:pt idx="3968">
                  <c:v>1.589264</c:v>
                </c:pt>
                <c:pt idx="3969">
                  <c:v>1.5896619999999999</c:v>
                </c:pt>
                <c:pt idx="3970">
                  <c:v>1.59006</c:v>
                </c:pt>
                <c:pt idx="3971">
                  <c:v>1.5904579999999999</c:v>
                </c:pt>
                <c:pt idx="3972">
                  <c:v>1.590856</c:v>
                </c:pt>
                <c:pt idx="3973">
                  <c:v>1.5912539999999999</c:v>
                </c:pt>
                <c:pt idx="3974">
                  <c:v>1.5916520000000001</c:v>
                </c:pt>
                <c:pt idx="3975">
                  <c:v>1.59205</c:v>
                </c:pt>
                <c:pt idx="3976">
                  <c:v>1.5924480000000001</c:v>
                </c:pt>
                <c:pt idx="3977">
                  <c:v>1.592846</c:v>
                </c:pt>
                <c:pt idx="3978">
                  <c:v>1.5932440000000001</c:v>
                </c:pt>
                <c:pt idx="3979">
                  <c:v>1.593642</c:v>
                </c:pt>
                <c:pt idx="3980">
                  <c:v>1.5940399999999999</c:v>
                </c:pt>
                <c:pt idx="3981">
                  <c:v>1.594438</c:v>
                </c:pt>
                <c:pt idx="3982">
                  <c:v>1.5948359999999999</c:v>
                </c:pt>
                <c:pt idx="3983">
                  <c:v>1.595234</c:v>
                </c:pt>
                <c:pt idx="3984">
                  <c:v>1.5956319999999999</c:v>
                </c:pt>
                <c:pt idx="3985">
                  <c:v>1.5960300000000001</c:v>
                </c:pt>
                <c:pt idx="3986">
                  <c:v>1.596428</c:v>
                </c:pt>
                <c:pt idx="3987">
                  <c:v>1.5968260000000001</c:v>
                </c:pt>
                <c:pt idx="3988">
                  <c:v>1.597224</c:v>
                </c:pt>
                <c:pt idx="3989">
                  <c:v>1.5976220000000001</c:v>
                </c:pt>
                <c:pt idx="3990">
                  <c:v>1.59802</c:v>
                </c:pt>
                <c:pt idx="3991">
                  <c:v>1.5984179999999999</c:v>
                </c:pt>
                <c:pt idx="3992">
                  <c:v>1.598816</c:v>
                </c:pt>
                <c:pt idx="3993">
                  <c:v>1.5992139999999999</c:v>
                </c:pt>
                <c:pt idx="3994">
                  <c:v>1.599612</c:v>
                </c:pt>
                <c:pt idx="3995">
                  <c:v>1.6000099999999999</c:v>
                </c:pt>
                <c:pt idx="3996">
                  <c:v>1.6004080000000001</c:v>
                </c:pt>
                <c:pt idx="3997">
                  <c:v>1.600806</c:v>
                </c:pt>
                <c:pt idx="3998">
                  <c:v>1.6012040000000001</c:v>
                </c:pt>
                <c:pt idx="3999">
                  <c:v>1.601602</c:v>
                </c:pt>
                <c:pt idx="4000">
                  <c:v>1.6020000000000001</c:v>
                </c:pt>
                <c:pt idx="4001">
                  <c:v>1.602398</c:v>
                </c:pt>
                <c:pt idx="4002">
                  <c:v>1.6027960000000001</c:v>
                </c:pt>
                <c:pt idx="4003">
                  <c:v>1.603194</c:v>
                </c:pt>
                <c:pt idx="4004">
                  <c:v>1.6035919999999999</c:v>
                </c:pt>
                <c:pt idx="4005">
                  <c:v>1.60399</c:v>
                </c:pt>
                <c:pt idx="4006">
                  <c:v>1.6043879999999999</c:v>
                </c:pt>
                <c:pt idx="4007">
                  <c:v>1.604786</c:v>
                </c:pt>
                <c:pt idx="4008">
                  <c:v>1.6051839999999999</c:v>
                </c:pt>
                <c:pt idx="4009">
                  <c:v>1.6055820000000001</c:v>
                </c:pt>
                <c:pt idx="4010">
                  <c:v>1.60598</c:v>
                </c:pt>
                <c:pt idx="4011">
                  <c:v>1.6063780000000001</c:v>
                </c:pt>
                <c:pt idx="4012">
                  <c:v>1.606776</c:v>
                </c:pt>
                <c:pt idx="4013">
                  <c:v>1.6071740000000001</c:v>
                </c:pt>
                <c:pt idx="4014">
                  <c:v>1.607572</c:v>
                </c:pt>
                <c:pt idx="4015">
                  <c:v>1.6079699999999999</c:v>
                </c:pt>
                <c:pt idx="4016">
                  <c:v>1.608368</c:v>
                </c:pt>
                <c:pt idx="4017">
                  <c:v>1.6087659999999999</c:v>
                </c:pt>
                <c:pt idx="4018">
                  <c:v>1.609164</c:v>
                </c:pt>
                <c:pt idx="4019">
                  <c:v>1.6095619999999999</c:v>
                </c:pt>
                <c:pt idx="4020">
                  <c:v>1.6099600000000001</c:v>
                </c:pt>
                <c:pt idx="4021">
                  <c:v>1.610358</c:v>
                </c:pt>
                <c:pt idx="4022">
                  <c:v>1.6107560000000001</c:v>
                </c:pt>
                <c:pt idx="4023">
                  <c:v>1.611154</c:v>
                </c:pt>
                <c:pt idx="4024">
                  <c:v>1.6115520000000001</c:v>
                </c:pt>
                <c:pt idx="4025">
                  <c:v>1.61195</c:v>
                </c:pt>
                <c:pt idx="4026">
                  <c:v>1.6123479999999999</c:v>
                </c:pt>
                <c:pt idx="4027">
                  <c:v>1.612746</c:v>
                </c:pt>
                <c:pt idx="4028">
                  <c:v>1.6131439999999999</c:v>
                </c:pt>
                <c:pt idx="4029">
                  <c:v>1.613542</c:v>
                </c:pt>
                <c:pt idx="4030">
                  <c:v>1.6139399999999999</c:v>
                </c:pt>
                <c:pt idx="4031">
                  <c:v>1.6143380000000001</c:v>
                </c:pt>
                <c:pt idx="4032">
                  <c:v>1.6147359999999999</c:v>
                </c:pt>
                <c:pt idx="4033">
                  <c:v>1.6151340000000001</c:v>
                </c:pt>
                <c:pt idx="4034">
                  <c:v>1.615532</c:v>
                </c:pt>
                <c:pt idx="4035">
                  <c:v>1.6159300000000001</c:v>
                </c:pt>
                <c:pt idx="4036">
                  <c:v>1.616328</c:v>
                </c:pt>
                <c:pt idx="4037">
                  <c:v>1.6167260000000001</c:v>
                </c:pt>
                <c:pt idx="4038">
                  <c:v>1.617124</c:v>
                </c:pt>
                <c:pt idx="4039">
                  <c:v>1.6175219999999999</c:v>
                </c:pt>
                <c:pt idx="4040">
                  <c:v>1.61792</c:v>
                </c:pt>
                <c:pt idx="4041">
                  <c:v>1.6183179999999999</c:v>
                </c:pt>
                <c:pt idx="4042">
                  <c:v>1.618716</c:v>
                </c:pt>
                <c:pt idx="4043">
                  <c:v>1.6191139999999999</c:v>
                </c:pt>
                <c:pt idx="4044">
                  <c:v>1.6195120000000001</c:v>
                </c:pt>
                <c:pt idx="4045">
                  <c:v>1.61991</c:v>
                </c:pt>
                <c:pt idx="4046">
                  <c:v>1.6203080000000001</c:v>
                </c:pt>
                <c:pt idx="4047">
                  <c:v>1.620706</c:v>
                </c:pt>
                <c:pt idx="4048">
                  <c:v>1.6211040000000001</c:v>
                </c:pt>
                <c:pt idx="4049">
                  <c:v>1.621502</c:v>
                </c:pt>
                <c:pt idx="4050">
                  <c:v>1.6218999999999999</c:v>
                </c:pt>
                <c:pt idx="4051">
                  <c:v>1.622298</c:v>
                </c:pt>
                <c:pt idx="4052">
                  <c:v>1.6226959999999999</c:v>
                </c:pt>
                <c:pt idx="4053">
                  <c:v>1.623094</c:v>
                </c:pt>
                <c:pt idx="4054">
                  <c:v>1.6234919999999999</c:v>
                </c:pt>
                <c:pt idx="4055">
                  <c:v>1.6238900000000001</c:v>
                </c:pt>
                <c:pt idx="4056">
                  <c:v>1.624288</c:v>
                </c:pt>
                <c:pt idx="4057">
                  <c:v>1.6246860000000001</c:v>
                </c:pt>
                <c:pt idx="4058">
                  <c:v>1.625084</c:v>
                </c:pt>
                <c:pt idx="4059">
                  <c:v>1.6254820000000001</c:v>
                </c:pt>
                <c:pt idx="4060">
                  <c:v>1.62588</c:v>
                </c:pt>
                <c:pt idx="4061">
                  <c:v>1.6262779999999999</c:v>
                </c:pt>
                <c:pt idx="4062">
                  <c:v>1.626676</c:v>
                </c:pt>
                <c:pt idx="4063">
                  <c:v>1.6270739999999999</c:v>
                </c:pt>
                <c:pt idx="4064">
                  <c:v>1.627472</c:v>
                </c:pt>
                <c:pt idx="4065">
                  <c:v>1.6278699999999999</c:v>
                </c:pt>
                <c:pt idx="4066">
                  <c:v>1.628268</c:v>
                </c:pt>
                <c:pt idx="4067">
                  <c:v>1.6286659999999999</c:v>
                </c:pt>
                <c:pt idx="4068">
                  <c:v>1.6290640000000001</c:v>
                </c:pt>
                <c:pt idx="4069">
                  <c:v>1.629462</c:v>
                </c:pt>
                <c:pt idx="4070">
                  <c:v>1.6298600000000001</c:v>
                </c:pt>
                <c:pt idx="4071">
                  <c:v>1.630258</c:v>
                </c:pt>
                <c:pt idx="4072">
                  <c:v>1.6306560000000001</c:v>
                </c:pt>
                <c:pt idx="4073">
                  <c:v>1.631054</c:v>
                </c:pt>
                <c:pt idx="4074">
                  <c:v>1.6314519999999999</c:v>
                </c:pt>
                <c:pt idx="4075">
                  <c:v>1.63185</c:v>
                </c:pt>
                <c:pt idx="4076">
                  <c:v>1.6322479999999999</c:v>
                </c:pt>
                <c:pt idx="4077">
                  <c:v>1.632646</c:v>
                </c:pt>
                <c:pt idx="4078">
                  <c:v>1.6330439999999999</c:v>
                </c:pt>
                <c:pt idx="4079">
                  <c:v>1.6334420000000001</c:v>
                </c:pt>
                <c:pt idx="4080">
                  <c:v>1.63384</c:v>
                </c:pt>
                <c:pt idx="4081">
                  <c:v>1.6342380000000001</c:v>
                </c:pt>
                <c:pt idx="4082">
                  <c:v>1.634636</c:v>
                </c:pt>
                <c:pt idx="4083">
                  <c:v>1.6350340000000001</c:v>
                </c:pt>
                <c:pt idx="4084">
                  <c:v>1.635432</c:v>
                </c:pt>
                <c:pt idx="4085">
                  <c:v>1.6358299999999999</c:v>
                </c:pt>
                <c:pt idx="4086">
                  <c:v>1.636228</c:v>
                </c:pt>
                <c:pt idx="4087">
                  <c:v>1.6366259999999999</c:v>
                </c:pt>
                <c:pt idx="4088">
                  <c:v>1.637024</c:v>
                </c:pt>
                <c:pt idx="4089">
                  <c:v>1.6374219999999999</c:v>
                </c:pt>
                <c:pt idx="4090">
                  <c:v>1.6378200000000001</c:v>
                </c:pt>
                <c:pt idx="4091">
                  <c:v>1.638218</c:v>
                </c:pt>
                <c:pt idx="4092">
                  <c:v>1.6386160000000001</c:v>
                </c:pt>
                <c:pt idx="4093">
                  <c:v>1.639014</c:v>
                </c:pt>
                <c:pt idx="4094">
                  <c:v>1.6394120000000001</c:v>
                </c:pt>
                <c:pt idx="4095">
                  <c:v>1.63981</c:v>
                </c:pt>
                <c:pt idx="4096">
                  <c:v>1.6402080000000001</c:v>
                </c:pt>
                <c:pt idx="4097">
                  <c:v>1.640606</c:v>
                </c:pt>
                <c:pt idx="4098">
                  <c:v>1.6410039999999999</c:v>
                </c:pt>
                <c:pt idx="4099">
                  <c:v>1.641402</c:v>
                </c:pt>
                <c:pt idx="4100">
                  <c:v>1.6417999999999999</c:v>
                </c:pt>
                <c:pt idx="4101">
                  <c:v>1.642198</c:v>
                </c:pt>
                <c:pt idx="4102">
                  <c:v>1.6425959999999999</c:v>
                </c:pt>
                <c:pt idx="4103">
                  <c:v>1.6429940000000001</c:v>
                </c:pt>
                <c:pt idx="4104">
                  <c:v>1.643392</c:v>
                </c:pt>
                <c:pt idx="4105">
                  <c:v>1.6437900000000001</c:v>
                </c:pt>
                <c:pt idx="4106">
                  <c:v>1.644188</c:v>
                </c:pt>
                <c:pt idx="4107">
                  <c:v>1.6445860000000001</c:v>
                </c:pt>
                <c:pt idx="4108">
                  <c:v>1.644984</c:v>
                </c:pt>
                <c:pt idx="4109">
                  <c:v>1.6453819999999999</c:v>
                </c:pt>
                <c:pt idx="4110">
                  <c:v>1.64578</c:v>
                </c:pt>
                <c:pt idx="4111">
                  <c:v>1.6461779999999999</c:v>
                </c:pt>
                <c:pt idx="4112">
                  <c:v>1.646576</c:v>
                </c:pt>
                <c:pt idx="4113">
                  <c:v>1.6469739999999999</c:v>
                </c:pt>
                <c:pt idx="4114">
                  <c:v>1.6473720000000001</c:v>
                </c:pt>
                <c:pt idx="4115">
                  <c:v>1.64777</c:v>
                </c:pt>
                <c:pt idx="4116">
                  <c:v>1.6481680000000001</c:v>
                </c:pt>
                <c:pt idx="4117">
                  <c:v>1.648566</c:v>
                </c:pt>
                <c:pt idx="4118">
                  <c:v>1.6489640000000001</c:v>
                </c:pt>
                <c:pt idx="4119">
                  <c:v>1.649362</c:v>
                </c:pt>
                <c:pt idx="4120">
                  <c:v>1.6497599999999999</c:v>
                </c:pt>
                <c:pt idx="4121">
                  <c:v>1.650158</c:v>
                </c:pt>
                <c:pt idx="4122">
                  <c:v>1.6505559999999999</c:v>
                </c:pt>
                <c:pt idx="4123">
                  <c:v>1.650954</c:v>
                </c:pt>
                <c:pt idx="4124">
                  <c:v>1.6513519999999999</c:v>
                </c:pt>
                <c:pt idx="4125">
                  <c:v>1.6517500000000001</c:v>
                </c:pt>
                <c:pt idx="4126">
                  <c:v>1.6521479999999999</c:v>
                </c:pt>
                <c:pt idx="4127">
                  <c:v>1.6525460000000001</c:v>
                </c:pt>
                <c:pt idx="4128">
                  <c:v>1.652944</c:v>
                </c:pt>
                <c:pt idx="4129">
                  <c:v>1.6533420000000001</c:v>
                </c:pt>
                <c:pt idx="4130">
                  <c:v>1.65374</c:v>
                </c:pt>
                <c:pt idx="4131">
                  <c:v>1.6541380000000001</c:v>
                </c:pt>
                <c:pt idx="4132">
                  <c:v>1.654536</c:v>
                </c:pt>
                <c:pt idx="4133">
                  <c:v>1.6549339999999999</c:v>
                </c:pt>
                <c:pt idx="4134">
                  <c:v>1.655332</c:v>
                </c:pt>
                <c:pt idx="4135">
                  <c:v>1.6557299999999999</c:v>
                </c:pt>
                <c:pt idx="4136">
                  <c:v>1.656128</c:v>
                </c:pt>
                <c:pt idx="4137">
                  <c:v>1.6565259999999999</c:v>
                </c:pt>
                <c:pt idx="4138">
                  <c:v>1.6569240000000001</c:v>
                </c:pt>
                <c:pt idx="4139">
                  <c:v>1.657322</c:v>
                </c:pt>
                <c:pt idx="4140">
                  <c:v>1.6577200000000001</c:v>
                </c:pt>
                <c:pt idx="4141">
                  <c:v>1.658118</c:v>
                </c:pt>
                <c:pt idx="4142">
                  <c:v>1.6585160000000001</c:v>
                </c:pt>
                <c:pt idx="4143">
                  <c:v>1.658914</c:v>
                </c:pt>
                <c:pt idx="4144">
                  <c:v>1.6593119999999999</c:v>
                </c:pt>
                <c:pt idx="4145">
                  <c:v>1.65971</c:v>
                </c:pt>
                <c:pt idx="4146">
                  <c:v>1.6601079999999999</c:v>
                </c:pt>
                <c:pt idx="4147">
                  <c:v>1.660506</c:v>
                </c:pt>
                <c:pt idx="4148">
                  <c:v>1.6609039999999999</c:v>
                </c:pt>
                <c:pt idx="4149">
                  <c:v>1.6613020000000001</c:v>
                </c:pt>
                <c:pt idx="4150">
                  <c:v>1.6617</c:v>
                </c:pt>
                <c:pt idx="4151">
                  <c:v>1.6620980000000001</c:v>
                </c:pt>
                <c:pt idx="4152">
                  <c:v>1.662496</c:v>
                </c:pt>
                <c:pt idx="4153">
                  <c:v>1.6628940000000001</c:v>
                </c:pt>
                <c:pt idx="4154">
                  <c:v>1.663292</c:v>
                </c:pt>
                <c:pt idx="4155">
                  <c:v>1.6636899999999999</c:v>
                </c:pt>
                <c:pt idx="4156">
                  <c:v>1.664088</c:v>
                </c:pt>
                <c:pt idx="4157">
                  <c:v>1.6644859999999999</c:v>
                </c:pt>
                <c:pt idx="4158">
                  <c:v>1.664884</c:v>
                </c:pt>
                <c:pt idx="4159">
                  <c:v>1.6652819999999999</c:v>
                </c:pt>
                <c:pt idx="4160">
                  <c:v>1.66568</c:v>
                </c:pt>
                <c:pt idx="4161">
                  <c:v>1.6660779999999999</c:v>
                </c:pt>
                <c:pt idx="4162">
                  <c:v>1.6664760000000001</c:v>
                </c:pt>
                <c:pt idx="4163">
                  <c:v>1.666874</c:v>
                </c:pt>
                <c:pt idx="4164">
                  <c:v>1.6672720000000001</c:v>
                </c:pt>
                <c:pt idx="4165">
                  <c:v>1.66767</c:v>
                </c:pt>
                <c:pt idx="4166">
                  <c:v>1.6680680000000001</c:v>
                </c:pt>
                <c:pt idx="4167">
                  <c:v>1.668466</c:v>
                </c:pt>
                <c:pt idx="4168">
                  <c:v>1.6688639999999999</c:v>
                </c:pt>
                <c:pt idx="4169">
                  <c:v>1.669262</c:v>
                </c:pt>
                <c:pt idx="4170">
                  <c:v>1.6696599999999999</c:v>
                </c:pt>
                <c:pt idx="4171">
                  <c:v>1.670058</c:v>
                </c:pt>
                <c:pt idx="4172">
                  <c:v>1.6704559999999999</c:v>
                </c:pt>
                <c:pt idx="4173">
                  <c:v>1.6708540000000001</c:v>
                </c:pt>
                <c:pt idx="4174">
                  <c:v>1.671252</c:v>
                </c:pt>
                <c:pt idx="4175">
                  <c:v>1.6716500000000001</c:v>
                </c:pt>
                <c:pt idx="4176">
                  <c:v>1.672048</c:v>
                </c:pt>
                <c:pt idx="4177">
                  <c:v>1.6724460000000001</c:v>
                </c:pt>
                <c:pt idx="4178">
                  <c:v>1.672844</c:v>
                </c:pt>
                <c:pt idx="4179">
                  <c:v>1.6732419999999999</c:v>
                </c:pt>
                <c:pt idx="4180">
                  <c:v>1.67364</c:v>
                </c:pt>
                <c:pt idx="4181">
                  <c:v>1.6740379999999999</c:v>
                </c:pt>
                <c:pt idx="4182">
                  <c:v>1.674436</c:v>
                </c:pt>
                <c:pt idx="4183">
                  <c:v>1.6748339999999999</c:v>
                </c:pt>
                <c:pt idx="4184">
                  <c:v>1.6752320000000001</c:v>
                </c:pt>
                <c:pt idx="4185">
                  <c:v>1.67563</c:v>
                </c:pt>
                <c:pt idx="4186">
                  <c:v>1.6760280000000001</c:v>
                </c:pt>
                <c:pt idx="4187">
                  <c:v>1.676426</c:v>
                </c:pt>
                <c:pt idx="4188">
                  <c:v>1.6768240000000001</c:v>
                </c:pt>
                <c:pt idx="4189">
                  <c:v>1.677222</c:v>
                </c:pt>
                <c:pt idx="4190">
                  <c:v>1.6776199999999999</c:v>
                </c:pt>
                <c:pt idx="4191">
                  <c:v>1.678018</c:v>
                </c:pt>
                <c:pt idx="4192">
                  <c:v>1.6784159999999999</c:v>
                </c:pt>
                <c:pt idx="4193">
                  <c:v>1.678814</c:v>
                </c:pt>
                <c:pt idx="4194">
                  <c:v>1.6792119999999999</c:v>
                </c:pt>
                <c:pt idx="4195">
                  <c:v>1.67961</c:v>
                </c:pt>
                <c:pt idx="4196">
                  <c:v>1.6800079999999999</c:v>
                </c:pt>
                <c:pt idx="4197">
                  <c:v>1.6804060000000001</c:v>
                </c:pt>
                <c:pt idx="4198">
                  <c:v>1.680804</c:v>
                </c:pt>
                <c:pt idx="4199">
                  <c:v>1.6812020000000001</c:v>
                </c:pt>
                <c:pt idx="4200">
                  <c:v>1.6816</c:v>
                </c:pt>
                <c:pt idx="4201">
                  <c:v>1.6819980000000001</c:v>
                </c:pt>
                <c:pt idx="4202">
                  <c:v>1.682396</c:v>
                </c:pt>
                <c:pt idx="4203">
                  <c:v>1.6827939999999999</c:v>
                </c:pt>
                <c:pt idx="4204">
                  <c:v>1.683192</c:v>
                </c:pt>
                <c:pt idx="4205">
                  <c:v>1.6835899999999999</c:v>
                </c:pt>
                <c:pt idx="4206">
                  <c:v>1.683988</c:v>
                </c:pt>
                <c:pt idx="4207">
                  <c:v>1.6843859999999999</c:v>
                </c:pt>
                <c:pt idx="4208">
                  <c:v>1.6847840000000001</c:v>
                </c:pt>
                <c:pt idx="4209">
                  <c:v>1.685182</c:v>
                </c:pt>
                <c:pt idx="4210">
                  <c:v>1.6855800000000001</c:v>
                </c:pt>
                <c:pt idx="4211">
                  <c:v>1.685978</c:v>
                </c:pt>
                <c:pt idx="4212">
                  <c:v>1.6863760000000001</c:v>
                </c:pt>
                <c:pt idx="4213">
                  <c:v>1.686774</c:v>
                </c:pt>
                <c:pt idx="4214">
                  <c:v>1.6871719999999999</c:v>
                </c:pt>
                <c:pt idx="4215">
                  <c:v>1.68757</c:v>
                </c:pt>
                <c:pt idx="4216">
                  <c:v>1.6879679999999999</c:v>
                </c:pt>
                <c:pt idx="4217">
                  <c:v>1.688366</c:v>
                </c:pt>
                <c:pt idx="4218">
                  <c:v>1.6887639999999999</c:v>
                </c:pt>
                <c:pt idx="4219">
                  <c:v>1.6891620000000001</c:v>
                </c:pt>
                <c:pt idx="4220">
                  <c:v>1.68956</c:v>
                </c:pt>
                <c:pt idx="4221">
                  <c:v>1.6899580000000001</c:v>
                </c:pt>
                <c:pt idx="4222">
                  <c:v>1.690356</c:v>
                </c:pt>
                <c:pt idx="4223">
                  <c:v>1.6907540000000001</c:v>
                </c:pt>
                <c:pt idx="4224">
                  <c:v>1.691152</c:v>
                </c:pt>
                <c:pt idx="4225">
                  <c:v>1.6915500000000001</c:v>
                </c:pt>
                <c:pt idx="4226">
                  <c:v>1.691948</c:v>
                </c:pt>
                <c:pt idx="4227">
                  <c:v>1.6923459999999999</c:v>
                </c:pt>
                <c:pt idx="4228">
                  <c:v>1.692744</c:v>
                </c:pt>
                <c:pt idx="4229">
                  <c:v>1.6931419999999999</c:v>
                </c:pt>
                <c:pt idx="4230">
                  <c:v>1.69354</c:v>
                </c:pt>
                <c:pt idx="4231">
                  <c:v>1.6939379999999999</c:v>
                </c:pt>
                <c:pt idx="4232">
                  <c:v>1.6943360000000001</c:v>
                </c:pt>
                <c:pt idx="4233">
                  <c:v>1.694734</c:v>
                </c:pt>
                <c:pt idx="4234">
                  <c:v>1.6951320000000001</c:v>
                </c:pt>
                <c:pt idx="4235">
                  <c:v>1.69553</c:v>
                </c:pt>
                <c:pt idx="4236">
                  <c:v>1.6959280000000001</c:v>
                </c:pt>
                <c:pt idx="4237">
                  <c:v>1.696326</c:v>
                </c:pt>
                <c:pt idx="4238">
                  <c:v>1.6967239999999999</c:v>
                </c:pt>
                <c:pt idx="4239">
                  <c:v>1.697122</c:v>
                </c:pt>
                <c:pt idx="4240">
                  <c:v>1.6975199999999999</c:v>
                </c:pt>
                <c:pt idx="4241">
                  <c:v>1.697918</c:v>
                </c:pt>
                <c:pt idx="4242">
                  <c:v>1.6983159999999999</c:v>
                </c:pt>
                <c:pt idx="4243">
                  <c:v>1.6987140000000001</c:v>
                </c:pt>
                <c:pt idx="4244">
                  <c:v>1.699112</c:v>
                </c:pt>
                <c:pt idx="4245">
                  <c:v>1.6995100000000001</c:v>
                </c:pt>
                <c:pt idx="4246">
                  <c:v>1.699908</c:v>
                </c:pt>
                <c:pt idx="4247">
                  <c:v>1.7003060000000001</c:v>
                </c:pt>
                <c:pt idx="4248">
                  <c:v>1.700704</c:v>
                </c:pt>
                <c:pt idx="4249">
                  <c:v>1.7011019999999999</c:v>
                </c:pt>
                <c:pt idx="4250">
                  <c:v>1.7015</c:v>
                </c:pt>
                <c:pt idx="4251">
                  <c:v>1.7018979999999999</c:v>
                </c:pt>
                <c:pt idx="4252">
                  <c:v>1.702296</c:v>
                </c:pt>
                <c:pt idx="4253">
                  <c:v>1.7026939999999999</c:v>
                </c:pt>
                <c:pt idx="4254">
                  <c:v>1.7030920000000001</c:v>
                </c:pt>
                <c:pt idx="4255">
                  <c:v>1.7034899999999999</c:v>
                </c:pt>
                <c:pt idx="4256">
                  <c:v>1.7038880000000001</c:v>
                </c:pt>
                <c:pt idx="4257">
                  <c:v>1.704286</c:v>
                </c:pt>
                <c:pt idx="4258">
                  <c:v>1.7046840000000001</c:v>
                </c:pt>
                <c:pt idx="4259">
                  <c:v>1.705082</c:v>
                </c:pt>
                <c:pt idx="4260">
                  <c:v>1.7054800000000001</c:v>
                </c:pt>
                <c:pt idx="4261">
                  <c:v>1.705878</c:v>
                </c:pt>
                <c:pt idx="4262">
                  <c:v>1.7062759999999999</c:v>
                </c:pt>
                <c:pt idx="4263">
                  <c:v>1.706674</c:v>
                </c:pt>
                <c:pt idx="4264">
                  <c:v>1.7070719999999999</c:v>
                </c:pt>
                <c:pt idx="4265">
                  <c:v>1.70747</c:v>
                </c:pt>
                <c:pt idx="4266">
                  <c:v>1.7078679999999999</c:v>
                </c:pt>
                <c:pt idx="4267">
                  <c:v>1.7082660000000001</c:v>
                </c:pt>
                <c:pt idx="4268">
                  <c:v>1.708664</c:v>
                </c:pt>
                <c:pt idx="4269">
                  <c:v>1.7090620000000001</c:v>
                </c:pt>
                <c:pt idx="4270">
                  <c:v>1.70946</c:v>
                </c:pt>
                <c:pt idx="4271">
                  <c:v>1.7098580000000001</c:v>
                </c:pt>
                <c:pt idx="4272">
                  <c:v>1.710256</c:v>
                </c:pt>
                <c:pt idx="4273">
                  <c:v>1.7106539999999999</c:v>
                </c:pt>
                <c:pt idx="4274">
                  <c:v>1.711052</c:v>
                </c:pt>
                <c:pt idx="4275">
                  <c:v>1.7114499999999999</c:v>
                </c:pt>
                <c:pt idx="4276">
                  <c:v>1.711848</c:v>
                </c:pt>
                <c:pt idx="4277">
                  <c:v>1.7122459999999999</c:v>
                </c:pt>
                <c:pt idx="4278">
                  <c:v>1.7126440000000001</c:v>
                </c:pt>
                <c:pt idx="4279">
                  <c:v>1.713042</c:v>
                </c:pt>
                <c:pt idx="4280">
                  <c:v>1.7134400000000001</c:v>
                </c:pt>
                <c:pt idx="4281">
                  <c:v>1.713838</c:v>
                </c:pt>
                <c:pt idx="4282">
                  <c:v>1.7142360000000001</c:v>
                </c:pt>
                <c:pt idx="4283">
                  <c:v>1.714634</c:v>
                </c:pt>
                <c:pt idx="4284">
                  <c:v>1.7150319999999999</c:v>
                </c:pt>
                <c:pt idx="4285">
                  <c:v>1.71543</c:v>
                </c:pt>
                <c:pt idx="4286">
                  <c:v>1.7158279999999999</c:v>
                </c:pt>
                <c:pt idx="4287">
                  <c:v>1.716226</c:v>
                </c:pt>
                <c:pt idx="4288">
                  <c:v>1.7166239999999999</c:v>
                </c:pt>
                <c:pt idx="4289">
                  <c:v>1.717022</c:v>
                </c:pt>
                <c:pt idx="4290">
                  <c:v>1.7174199999999999</c:v>
                </c:pt>
                <c:pt idx="4291">
                  <c:v>1.7178180000000001</c:v>
                </c:pt>
                <c:pt idx="4292">
                  <c:v>1.718216</c:v>
                </c:pt>
                <c:pt idx="4293">
                  <c:v>1.7186140000000001</c:v>
                </c:pt>
                <c:pt idx="4294">
                  <c:v>1.719012</c:v>
                </c:pt>
                <c:pt idx="4295">
                  <c:v>1.7194100000000001</c:v>
                </c:pt>
                <c:pt idx="4296">
                  <c:v>1.719808</c:v>
                </c:pt>
                <c:pt idx="4297">
                  <c:v>1.7202059999999999</c:v>
                </c:pt>
                <c:pt idx="4298">
                  <c:v>1.720604</c:v>
                </c:pt>
                <c:pt idx="4299">
                  <c:v>1.7210019999999999</c:v>
                </c:pt>
                <c:pt idx="4300">
                  <c:v>1.7214</c:v>
                </c:pt>
                <c:pt idx="4301">
                  <c:v>1.7217979999999999</c:v>
                </c:pt>
                <c:pt idx="4302">
                  <c:v>1.7221960000000001</c:v>
                </c:pt>
                <c:pt idx="4303">
                  <c:v>1.722594</c:v>
                </c:pt>
                <c:pt idx="4304">
                  <c:v>1.7229920000000001</c:v>
                </c:pt>
                <c:pt idx="4305">
                  <c:v>1.72339</c:v>
                </c:pt>
                <c:pt idx="4306">
                  <c:v>1.7237880000000001</c:v>
                </c:pt>
                <c:pt idx="4307">
                  <c:v>1.724186</c:v>
                </c:pt>
                <c:pt idx="4308">
                  <c:v>1.7245839999999999</c:v>
                </c:pt>
                <c:pt idx="4309">
                  <c:v>1.724982</c:v>
                </c:pt>
                <c:pt idx="4310">
                  <c:v>1.7253799999999999</c:v>
                </c:pt>
                <c:pt idx="4311">
                  <c:v>1.725778</c:v>
                </c:pt>
                <c:pt idx="4312">
                  <c:v>1.7261759999999999</c:v>
                </c:pt>
                <c:pt idx="4313">
                  <c:v>1.7265740000000001</c:v>
                </c:pt>
                <c:pt idx="4314">
                  <c:v>1.726972</c:v>
                </c:pt>
                <c:pt idx="4315">
                  <c:v>1.7273700000000001</c:v>
                </c:pt>
                <c:pt idx="4316">
                  <c:v>1.727768</c:v>
                </c:pt>
                <c:pt idx="4317">
                  <c:v>1.7281660000000001</c:v>
                </c:pt>
                <c:pt idx="4318">
                  <c:v>1.728564</c:v>
                </c:pt>
                <c:pt idx="4319">
                  <c:v>1.7289620000000001</c:v>
                </c:pt>
                <c:pt idx="4320">
                  <c:v>1.72936</c:v>
                </c:pt>
                <c:pt idx="4321">
                  <c:v>1.7297579999999999</c:v>
                </c:pt>
                <c:pt idx="4322">
                  <c:v>1.730156</c:v>
                </c:pt>
                <c:pt idx="4323">
                  <c:v>1.7305539999999999</c:v>
                </c:pt>
                <c:pt idx="4324">
                  <c:v>1.730952</c:v>
                </c:pt>
                <c:pt idx="4325">
                  <c:v>1.7313499999999999</c:v>
                </c:pt>
                <c:pt idx="4326">
                  <c:v>1.7317480000000001</c:v>
                </c:pt>
                <c:pt idx="4327">
                  <c:v>1.732146</c:v>
                </c:pt>
                <c:pt idx="4328">
                  <c:v>1.7325440000000001</c:v>
                </c:pt>
                <c:pt idx="4329">
                  <c:v>1.732942</c:v>
                </c:pt>
                <c:pt idx="4330">
                  <c:v>1.7333400000000001</c:v>
                </c:pt>
                <c:pt idx="4331">
                  <c:v>1.733738</c:v>
                </c:pt>
                <c:pt idx="4332">
                  <c:v>1.7341359999999999</c:v>
                </c:pt>
                <c:pt idx="4333">
                  <c:v>1.734534</c:v>
                </c:pt>
                <c:pt idx="4334">
                  <c:v>1.7349319999999999</c:v>
                </c:pt>
                <c:pt idx="4335">
                  <c:v>1.73533</c:v>
                </c:pt>
                <c:pt idx="4336">
                  <c:v>1.7357279999999999</c:v>
                </c:pt>
                <c:pt idx="4337">
                  <c:v>1.7361260000000001</c:v>
                </c:pt>
                <c:pt idx="4338">
                  <c:v>1.736524</c:v>
                </c:pt>
                <c:pt idx="4339">
                  <c:v>1.7369220000000001</c:v>
                </c:pt>
                <c:pt idx="4340">
                  <c:v>1.73732</c:v>
                </c:pt>
                <c:pt idx="4341">
                  <c:v>1.7377180000000001</c:v>
                </c:pt>
                <c:pt idx="4342">
                  <c:v>1.738116</c:v>
                </c:pt>
                <c:pt idx="4343">
                  <c:v>1.7385139999999999</c:v>
                </c:pt>
                <c:pt idx="4344">
                  <c:v>1.738912</c:v>
                </c:pt>
                <c:pt idx="4345">
                  <c:v>1.7393099999999999</c:v>
                </c:pt>
                <c:pt idx="4346">
                  <c:v>1.739708</c:v>
                </c:pt>
                <c:pt idx="4347">
                  <c:v>1.7401059999999999</c:v>
                </c:pt>
                <c:pt idx="4348">
                  <c:v>1.7405040000000001</c:v>
                </c:pt>
                <c:pt idx="4349">
                  <c:v>1.7409019999999999</c:v>
                </c:pt>
                <c:pt idx="4350">
                  <c:v>1.7413000000000001</c:v>
                </c:pt>
                <c:pt idx="4351">
                  <c:v>1.741698</c:v>
                </c:pt>
                <c:pt idx="4352">
                  <c:v>1.7420960000000001</c:v>
                </c:pt>
                <c:pt idx="4353">
                  <c:v>1.742494</c:v>
                </c:pt>
                <c:pt idx="4354">
                  <c:v>1.7428920000000001</c:v>
                </c:pt>
                <c:pt idx="4355">
                  <c:v>1.74329</c:v>
                </c:pt>
                <c:pt idx="4356">
                  <c:v>1.7436879999999999</c:v>
                </c:pt>
                <c:pt idx="4357">
                  <c:v>1.744086</c:v>
                </c:pt>
                <c:pt idx="4358">
                  <c:v>1.7444839999999999</c:v>
                </c:pt>
                <c:pt idx="4359">
                  <c:v>1.744882</c:v>
                </c:pt>
                <c:pt idx="4360">
                  <c:v>1.7452799999999999</c:v>
                </c:pt>
                <c:pt idx="4361">
                  <c:v>1.7456780000000001</c:v>
                </c:pt>
                <c:pt idx="4362">
                  <c:v>1.746076</c:v>
                </c:pt>
                <c:pt idx="4363">
                  <c:v>1.7464740000000001</c:v>
                </c:pt>
                <c:pt idx="4364">
                  <c:v>1.746872</c:v>
                </c:pt>
                <c:pt idx="4365">
                  <c:v>1.7472700000000001</c:v>
                </c:pt>
                <c:pt idx="4366">
                  <c:v>1.747668</c:v>
                </c:pt>
                <c:pt idx="4367">
                  <c:v>1.7480659999999999</c:v>
                </c:pt>
                <c:pt idx="4368">
                  <c:v>1.748464</c:v>
                </c:pt>
                <c:pt idx="4369">
                  <c:v>1.7488619999999999</c:v>
                </c:pt>
                <c:pt idx="4370">
                  <c:v>1.74926</c:v>
                </c:pt>
                <c:pt idx="4371">
                  <c:v>1.7496579999999999</c:v>
                </c:pt>
                <c:pt idx="4372">
                  <c:v>1.7500560000000001</c:v>
                </c:pt>
                <c:pt idx="4373">
                  <c:v>1.750454</c:v>
                </c:pt>
                <c:pt idx="4374">
                  <c:v>1.7508520000000001</c:v>
                </c:pt>
                <c:pt idx="4375">
                  <c:v>1.75125</c:v>
                </c:pt>
                <c:pt idx="4376">
                  <c:v>1.7516480000000001</c:v>
                </c:pt>
                <c:pt idx="4377">
                  <c:v>1.752046</c:v>
                </c:pt>
                <c:pt idx="4378">
                  <c:v>1.7524439999999999</c:v>
                </c:pt>
                <c:pt idx="4379">
                  <c:v>1.752842</c:v>
                </c:pt>
                <c:pt idx="4380">
                  <c:v>1.7532399999999999</c:v>
                </c:pt>
                <c:pt idx="4381">
                  <c:v>1.753638</c:v>
                </c:pt>
                <c:pt idx="4382">
                  <c:v>1.7540359999999999</c:v>
                </c:pt>
                <c:pt idx="4383">
                  <c:v>1.754434</c:v>
                </c:pt>
                <c:pt idx="4384">
                  <c:v>1.7548319999999999</c:v>
                </c:pt>
                <c:pt idx="4385">
                  <c:v>1.7552300000000001</c:v>
                </c:pt>
                <c:pt idx="4386">
                  <c:v>1.755628</c:v>
                </c:pt>
                <c:pt idx="4387">
                  <c:v>1.7560260000000001</c:v>
                </c:pt>
                <c:pt idx="4388">
                  <c:v>1.756424</c:v>
                </c:pt>
                <c:pt idx="4389">
                  <c:v>1.7568220000000001</c:v>
                </c:pt>
                <c:pt idx="4390">
                  <c:v>1.75722</c:v>
                </c:pt>
                <c:pt idx="4391">
                  <c:v>1.7576179999999999</c:v>
                </c:pt>
                <c:pt idx="4392">
                  <c:v>1.758016</c:v>
                </c:pt>
                <c:pt idx="4393">
                  <c:v>1.7584139999999999</c:v>
                </c:pt>
                <c:pt idx="4394">
                  <c:v>1.758812</c:v>
                </c:pt>
                <c:pt idx="4395">
                  <c:v>1.7592099999999999</c:v>
                </c:pt>
                <c:pt idx="4396">
                  <c:v>1.7596080000000001</c:v>
                </c:pt>
                <c:pt idx="4397">
                  <c:v>1.760006</c:v>
                </c:pt>
                <c:pt idx="4398">
                  <c:v>1.7604040000000001</c:v>
                </c:pt>
                <c:pt idx="4399">
                  <c:v>1.760802</c:v>
                </c:pt>
                <c:pt idx="4400">
                  <c:v>1.7612000000000001</c:v>
                </c:pt>
                <c:pt idx="4401">
                  <c:v>1.761598</c:v>
                </c:pt>
                <c:pt idx="4402">
                  <c:v>1.7619959999999999</c:v>
                </c:pt>
                <c:pt idx="4403">
                  <c:v>1.762394</c:v>
                </c:pt>
                <c:pt idx="4404">
                  <c:v>1.7627919999999999</c:v>
                </c:pt>
                <c:pt idx="4405">
                  <c:v>1.76319</c:v>
                </c:pt>
                <c:pt idx="4406">
                  <c:v>1.7635879999999999</c:v>
                </c:pt>
                <c:pt idx="4407">
                  <c:v>1.7639860000000001</c:v>
                </c:pt>
                <c:pt idx="4408">
                  <c:v>1.764384</c:v>
                </c:pt>
                <c:pt idx="4409">
                  <c:v>1.7647820000000001</c:v>
                </c:pt>
                <c:pt idx="4410">
                  <c:v>1.76518</c:v>
                </c:pt>
                <c:pt idx="4411">
                  <c:v>1.7655780000000001</c:v>
                </c:pt>
                <c:pt idx="4412">
                  <c:v>1.765976</c:v>
                </c:pt>
                <c:pt idx="4413">
                  <c:v>1.7663740000000001</c:v>
                </c:pt>
                <c:pt idx="4414">
                  <c:v>1.766772</c:v>
                </c:pt>
                <c:pt idx="4415">
                  <c:v>1.7671699999999999</c:v>
                </c:pt>
                <c:pt idx="4416">
                  <c:v>1.767568</c:v>
                </c:pt>
                <c:pt idx="4417">
                  <c:v>1.7679659999999999</c:v>
                </c:pt>
                <c:pt idx="4418">
                  <c:v>1.768364</c:v>
                </c:pt>
                <c:pt idx="4419">
                  <c:v>1.7687619999999999</c:v>
                </c:pt>
                <c:pt idx="4420">
                  <c:v>1.7691600000000001</c:v>
                </c:pt>
                <c:pt idx="4421">
                  <c:v>1.769558</c:v>
                </c:pt>
                <c:pt idx="4422">
                  <c:v>1.7699560000000001</c:v>
                </c:pt>
                <c:pt idx="4423">
                  <c:v>1.770354</c:v>
                </c:pt>
                <c:pt idx="4424">
                  <c:v>1.7707520000000001</c:v>
                </c:pt>
                <c:pt idx="4425">
                  <c:v>1.77115</c:v>
                </c:pt>
                <c:pt idx="4426">
                  <c:v>1.7715479999999999</c:v>
                </c:pt>
                <c:pt idx="4427">
                  <c:v>1.771946</c:v>
                </c:pt>
                <c:pt idx="4428">
                  <c:v>1.7723439999999999</c:v>
                </c:pt>
                <c:pt idx="4429">
                  <c:v>1.772742</c:v>
                </c:pt>
                <c:pt idx="4430">
                  <c:v>1.7731399999999999</c:v>
                </c:pt>
                <c:pt idx="4431">
                  <c:v>1.7735380000000001</c:v>
                </c:pt>
                <c:pt idx="4432">
                  <c:v>1.773936</c:v>
                </c:pt>
                <c:pt idx="4433">
                  <c:v>1.7743340000000001</c:v>
                </c:pt>
                <c:pt idx="4434">
                  <c:v>1.774732</c:v>
                </c:pt>
                <c:pt idx="4435">
                  <c:v>1.7751300000000001</c:v>
                </c:pt>
                <c:pt idx="4436">
                  <c:v>1.775528</c:v>
                </c:pt>
                <c:pt idx="4437">
                  <c:v>1.7759259999999999</c:v>
                </c:pt>
                <c:pt idx="4438">
                  <c:v>1.776324</c:v>
                </c:pt>
                <c:pt idx="4439">
                  <c:v>1.7767219999999999</c:v>
                </c:pt>
                <c:pt idx="4440">
                  <c:v>1.77712</c:v>
                </c:pt>
                <c:pt idx="4441">
                  <c:v>1.7775179999999999</c:v>
                </c:pt>
                <c:pt idx="4442">
                  <c:v>1.7779160000000001</c:v>
                </c:pt>
                <c:pt idx="4443">
                  <c:v>1.778314</c:v>
                </c:pt>
                <c:pt idx="4444">
                  <c:v>1.7787120000000001</c:v>
                </c:pt>
                <c:pt idx="4445">
                  <c:v>1.77911</c:v>
                </c:pt>
                <c:pt idx="4446">
                  <c:v>1.7795080000000001</c:v>
                </c:pt>
                <c:pt idx="4447">
                  <c:v>1.779906</c:v>
                </c:pt>
                <c:pt idx="4448">
                  <c:v>1.7803040000000001</c:v>
                </c:pt>
                <c:pt idx="4449">
                  <c:v>1.780702</c:v>
                </c:pt>
                <c:pt idx="4450">
                  <c:v>1.7810999999999999</c:v>
                </c:pt>
                <c:pt idx="4451">
                  <c:v>1.781498</c:v>
                </c:pt>
                <c:pt idx="4452">
                  <c:v>1.7818959999999999</c:v>
                </c:pt>
                <c:pt idx="4453">
                  <c:v>1.782294</c:v>
                </c:pt>
                <c:pt idx="4454">
                  <c:v>1.7826919999999999</c:v>
                </c:pt>
                <c:pt idx="4455">
                  <c:v>1.7830900000000001</c:v>
                </c:pt>
                <c:pt idx="4456">
                  <c:v>1.783488</c:v>
                </c:pt>
                <c:pt idx="4457">
                  <c:v>1.7838860000000001</c:v>
                </c:pt>
                <c:pt idx="4458">
                  <c:v>1.784284</c:v>
                </c:pt>
                <c:pt idx="4459">
                  <c:v>1.7846820000000001</c:v>
                </c:pt>
                <c:pt idx="4460">
                  <c:v>1.78508</c:v>
                </c:pt>
                <c:pt idx="4461">
                  <c:v>1.7854779999999999</c:v>
                </c:pt>
                <c:pt idx="4462">
                  <c:v>1.785876</c:v>
                </c:pt>
                <c:pt idx="4463">
                  <c:v>1.7862739999999999</c:v>
                </c:pt>
                <c:pt idx="4464">
                  <c:v>1.786672</c:v>
                </c:pt>
                <c:pt idx="4465">
                  <c:v>1.7870699999999999</c:v>
                </c:pt>
                <c:pt idx="4466">
                  <c:v>1.7874680000000001</c:v>
                </c:pt>
                <c:pt idx="4467">
                  <c:v>1.787866</c:v>
                </c:pt>
                <c:pt idx="4468">
                  <c:v>1.7882640000000001</c:v>
                </c:pt>
                <c:pt idx="4469">
                  <c:v>1.788662</c:v>
                </c:pt>
                <c:pt idx="4470">
                  <c:v>1.7890600000000001</c:v>
                </c:pt>
                <c:pt idx="4471">
                  <c:v>1.789458</c:v>
                </c:pt>
                <c:pt idx="4472">
                  <c:v>1.7898559999999999</c:v>
                </c:pt>
                <c:pt idx="4473">
                  <c:v>1.790254</c:v>
                </c:pt>
                <c:pt idx="4474">
                  <c:v>1.7906519999999999</c:v>
                </c:pt>
                <c:pt idx="4475">
                  <c:v>1.79105</c:v>
                </c:pt>
                <c:pt idx="4476">
                  <c:v>1.7914479999999999</c:v>
                </c:pt>
                <c:pt idx="4477">
                  <c:v>1.791846</c:v>
                </c:pt>
                <c:pt idx="4478">
                  <c:v>1.7922439999999999</c:v>
                </c:pt>
                <c:pt idx="4479">
                  <c:v>1.7926420000000001</c:v>
                </c:pt>
                <c:pt idx="4480">
                  <c:v>1.79304</c:v>
                </c:pt>
                <c:pt idx="4481">
                  <c:v>1.7934380000000001</c:v>
                </c:pt>
                <c:pt idx="4482">
                  <c:v>1.793836</c:v>
                </c:pt>
                <c:pt idx="4483">
                  <c:v>1.7942340000000001</c:v>
                </c:pt>
                <c:pt idx="4484">
                  <c:v>1.794632</c:v>
                </c:pt>
                <c:pt idx="4485">
                  <c:v>1.7950299999999999</c:v>
                </c:pt>
                <c:pt idx="4486">
                  <c:v>1.795428</c:v>
                </c:pt>
                <c:pt idx="4487">
                  <c:v>1.7958259999999999</c:v>
                </c:pt>
                <c:pt idx="4488">
                  <c:v>1.796224</c:v>
                </c:pt>
                <c:pt idx="4489">
                  <c:v>1.7966219999999999</c:v>
                </c:pt>
                <c:pt idx="4490">
                  <c:v>1.7970200000000001</c:v>
                </c:pt>
                <c:pt idx="4491">
                  <c:v>1.797418</c:v>
                </c:pt>
                <c:pt idx="4492">
                  <c:v>1.7978160000000001</c:v>
                </c:pt>
                <c:pt idx="4493">
                  <c:v>1.798214</c:v>
                </c:pt>
                <c:pt idx="4494">
                  <c:v>1.7986120000000001</c:v>
                </c:pt>
                <c:pt idx="4495">
                  <c:v>1.79901</c:v>
                </c:pt>
                <c:pt idx="4496">
                  <c:v>1.7994079999999999</c:v>
                </c:pt>
                <c:pt idx="4497">
                  <c:v>1.799806</c:v>
                </c:pt>
                <c:pt idx="4498">
                  <c:v>1.8002039999999999</c:v>
                </c:pt>
                <c:pt idx="4499">
                  <c:v>1.800602</c:v>
                </c:pt>
                <c:pt idx="4500">
                  <c:v>1.8009999999999999</c:v>
                </c:pt>
                <c:pt idx="4501">
                  <c:v>1.8013980000000001</c:v>
                </c:pt>
                <c:pt idx="4502">
                  <c:v>1.801796</c:v>
                </c:pt>
                <c:pt idx="4503">
                  <c:v>1.8021940000000001</c:v>
                </c:pt>
                <c:pt idx="4504">
                  <c:v>1.802592</c:v>
                </c:pt>
                <c:pt idx="4505">
                  <c:v>1.8029900000000001</c:v>
                </c:pt>
                <c:pt idx="4506">
                  <c:v>1.803388</c:v>
                </c:pt>
                <c:pt idx="4507">
                  <c:v>1.8037859999999999</c:v>
                </c:pt>
                <c:pt idx="4508">
                  <c:v>1.804184</c:v>
                </c:pt>
                <c:pt idx="4509">
                  <c:v>1.8045819999999999</c:v>
                </c:pt>
                <c:pt idx="4510">
                  <c:v>1.80498</c:v>
                </c:pt>
                <c:pt idx="4511">
                  <c:v>1.8053779999999999</c:v>
                </c:pt>
                <c:pt idx="4512">
                  <c:v>1.805776</c:v>
                </c:pt>
                <c:pt idx="4513">
                  <c:v>1.8061739999999999</c:v>
                </c:pt>
                <c:pt idx="4514">
                  <c:v>1.8065720000000001</c:v>
                </c:pt>
                <c:pt idx="4515">
                  <c:v>1.80697</c:v>
                </c:pt>
                <c:pt idx="4516">
                  <c:v>1.8073680000000001</c:v>
                </c:pt>
                <c:pt idx="4517">
                  <c:v>1.807766</c:v>
                </c:pt>
                <c:pt idx="4518">
                  <c:v>1.8081640000000001</c:v>
                </c:pt>
                <c:pt idx="4519">
                  <c:v>1.808562</c:v>
                </c:pt>
                <c:pt idx="4520">
                  <c:v>1.8089599999999999</c:v>
                </c:pt>
                <c:pt idx="4521">
                  <c:v>1.809358</c:v>
                </c:pt>
                <c:pt idx="4522">
                  <c:v>1.8097559999999999</c:v>
                </c:pt>
                <c:pt idx="4523">
                  <c:v>1.810154</c:v>
                </c:pt>
                <c:pt idx="4524">
                  <c:v>1.8105519999999999</c:v>
                </c:pt>
                <c:pt idx="4525">
                  <c:v>1.8109500000000001</c:v>
                </c:pt>
                <c:pt idx="4526">
                  <c:v>1.811348</c:v>
                </c:pt>
                <c:pt idx="4527">
                  <c:v>1.8117460000000001</c:v>
                </c:pt>
                <c:pt idx="4528">
                  <c:v>1.812144</c:v>
                </c:pt>
                <c:pt idx="4529">
                  <c:v>1.8125420000000001</c:v>
                </c:pt>
                <c:pt idx="4530">
                  <c:v>1.81294</c:v>
                </c:pt>
                <c:pt idx="4531">
                  <c:v>1.8133379999999999</c:v>
                </c:pt>
                <c:pt idx="4532">
                  <c:v>1.813736</c:v>
                </c:pt>
                <c:pt idx="4533">
                  <c:v>1.8141339999999999</c:v>
                </c:pt>
                <c:pt idx="4534">
                  <c:v>1.814532</c:v>
                </c:pt>
                <c:pt idx="4535">
                  <c:v>1.8149299999999999</c:v>
                </c:pt>
                <c:pt idx="4536">
                  <c:v>1.8153280000000001</c:v>
                </c:pt>
                <c:pt idx="4537">
                  <c:v>1.815726</c:v>
                </c:pt>
                <c:pt idx="4538">
                  <c:v>1.8161240000000001</c:v>
                </c:pt>
                <c:pt idx="4539">
                  <c:v>1.816522</c:v>
                </c:pt>
                <c:pt idx="4540">
                  <c:v>1.8169200000000001</c:v>
                </c:pt>
                <c:pt idx="4541">
                  <c:v>1.817318</c:v>
                </c:pt>
                <c:pt idx="4542">
                  <c:v>1.8177160000000001</c:v>
                </c:pt>
                <c:pt idx="4543">
                  <c:v>1.818114</c:v>
                </c:pt>
                <c:pt idx="4544">
                  <c:v>1.8185119999999999</c:v>
                </c:pt>
                <c:pt idx="4545">
                  <c:v>1.81891</c:v>
                </c:pt>
                <c:pt idx="4546">
                  <c:v>1.8193079999999999</c:v>
                </c:pt>
                <c:pt idx="4547">
                  <c:v>1.819706</c:v>
                </c:pt>
                <c:pt idx="4548">
                  <c:v>1.8201039999999999</c:v>
                </c:pt>
                <c:pt idx="4549">
                  <c:v>1.8205020000000001</c:v>
                </c:pt>
                <c:pt idx="4550">
                  <c:v>1.8209</c:v>
                </c:pt>
                <c:pt idx="4551">
                  <c:v>1.8212980000000001</c:v>
                </c:pt>
                <c:pt idx="4552">
                  <c:v>1.821696</c:v>
                </c:pt>
                <c:pt idx="4553">
                  <c:v>1.8220940000000001</c:v>
                </c:pt>
                <c:pt idx="4554">
                  <c:v>1.822492</c:v>
                </c:pt>
                <c:pt idx="4555">
                  <c:v>1.8228899999999999</c:v>
                </c:pt>
                <c:pt idx="4556">
                  <c:v>1.823288</c:v>
                </c:pt>
                <c:pt idx="4557">
                  <c:v>1.8236859999999999</c:v>
                </c:pt>
                <c:pt idx="4558">
                  <c:v>1.824084</c:v>
                </c:pt>
                <c:pt idx="4559">
                  <c:v>1.8244819999999999</c:v>
                </c:pt>
                <c:pt idx="4560">
                  <c:v>1.8248800000000001</c:v>
                </c:pt>
                <c:pt idx="4561">
                  <c:v>1.825278</c:v>
                </c:pt>
                <c:pt idx="4562">
                  <c:v>1.8256760000000001</c:v>
                </c:pt>
                <c:pt idx="4563">
                  <c:v>1.826074</c:v>
                </c:pt>
                <c:pt idx="4564">
                  <c:v>1.8264720000000001</c:v>
                </c:pt>
                <c:pt idx="4565">
                  <c:v>1.82687</c:v>
                </c:pt>
                <c:pt idx="4566">
                  <c:v>1.8272679999999999</c:v>
                </c:pt>
                <c:pt idx="4567">
                  <c:v>1.827666</c:v>
                </c:pt>
                <c:pt idx="4568">
                  <c:v>1.8280639999999999</c:v>
                </c:pt>
                <c:pt idx="4569">
                  <c:v>1.828462</c:v>
                </c:pt>
                <c:pt idx="4570">
                  <c:v>1.8288599999999999</c:v>
                </c:pt>
                <c:pt idx="4571">
                  <c:v>1.8292580000000001</c:v>
                </c:pt>
                <c:pt idx="4572">
                  <c:v>1.8296559999999999</c:v>
                </c:pt>
                <c:pt idx="4573">
                  <c:v>1.8300540000000001</c:v>
                </c:pt>
                <c:pt idx="4574">
                  <c:v>1.830452</c:v>
                </c:pt>
                <c:pt idx="4575">
                  <c:v>1.8308500000000001</c:v>
                </c:pt>
                <c:pt idx="4576">
                  <c:v>1.831248</c:v>
                </c:pt>
                <c:pt idx="4577">
                  <c:v>1.8316460000000001</c:v>
                </c:pt>
                <c:pt idx="4578">
                  <c:v>1.832044</c:v>
                </c:pt>
                <c:pt idx="4579">
                  <c:v>1.8324419999999999</c:v>
                </c:pt>
                <c:pt idx="4580">
                  <c:v>1.83284</c:v>
                </c:pt>
                <c:pt idx="4581">
                  <c:v>1.8332379999999999</c:v>
                </c:pt>
                <c:pt idx="4582">
                  <c:v>1.833636</c:v>
                </c:pt>
                <c:pt idx="4583">
                  <c:v>1.8340339999999999</c:v>
                </c:pt>
                <c:pt idx="4584">
                  <c:v>1.8344320000000001</c:v>
                </c:pt>
                <c:pt idx="4585">
                  <c:v>1.83483</c:v>
                </c:pt>
                <c:pt idx="4586">
                  <c:v>1.8352280000000001</c:v>
                </c:pt>
                <c:pt idx="4587">
                  <c:v>1.835626</c:v>
                </c:pt>
                <c:pt idx="4588">
                  <c:v>1.8360240000000001</c:v>
                </c:pt>
                <c:pt idx="4589">
                  <c:v>1.836422</c:v>
                </c:pt>
                <c:pt idx="4590">
                  <c:v>1.8368199999999999</c:v>
                </c:pt>
                <c:pt idx="4591">
                  <c:v>1.837218</c:v>
                </c:pt>
                <c:pt idx="4592">
                  <c:v>1.8376159999999999</c:v>
                </c:pt>
                <c:pt idx="4593">
                  <c:v>1.838014</c:v>
                </c:pt>
                <c:pt idx="4594">
                  <c:v>1.8384119999999999</c:v>
                </c:pt>
                <c:pt idx="4595">
                  <c:v>1.8388100000000001</c:v>
                </c:pt>
                <c:pt idx="4596">
                  <c:v>1.839208</c:v>
                </c:pt>
                <c:pt idx="4597">
                  <c:v>1.8396060000000001</c:v>
                </c:pt>
                <c:pt idx="4598">
                  <c:v>1.840004</c:v>
                </c:pt>
                <c:pt idx="4599">
                  <c:v>1.8404020000000001</c:v>
                </c:pt>
                <c:pt idx="4600">
                  <c:v>1.8408</c:v>
                </c:pt>
                <c:pt idx="4601">
                  <c:v>1.8411979999999999</c:v>
                </c:pt>
                <c:pt idx="4602">
                  <c:v>1.841596</c:v>
                </c:pt>
                <c:pt idx="4603">
                  <c:v>1.8419939999999999</c:v>
                </c:pt>
                <c:pt idx="4604">
                  <c:v>1.842392</c:v>
                </c:pt>
                <c:pt idx="4605">
                  <c:v>1.8427899999999999</c:v>
                </c:pt>
                <c:pt idx="4606">
                  <c:v>1.843188</c:v>
                </c:pt>
                <c:pt idx="4607">
                  <c:v>1.8435859999999999</c:v>
                </c:pt>
                <c:pt idx="4608">
                  <c:v>1.8439840000000001</c:v>
                </c:pt>
                <c:pt idx="4609">
                  <c:v>1.844382</c:v>
                </c:pt>
                <c:pt idx="4610">
                  <c:v>1.8447800000000001</c:v>
                </c:pt>
                <c:pt idx="4611">
                  <c:v>1.845178</c:v>
                </c:pt>
                <c:pt idx="4612">
                  <c:v>1.8455760000000001</c:v>
                </c:pt>
                <c:pt idx="4613">
                  <c:v>1.845974</c:v>
                </c:pt>
                <c:pt idx="4614">
                  <c:v>1.8463719999999999</c:v>
                </c:pt>
                <c:pt idx="4615">
                  <c:v>1.84677</c:v>
                </c:pt>
                <c:pt idx="4616">
                  <c:v>1.8471679999999999</c:v>
                </c:pt>
                <c:pt idx="4617">
                  <c:v>1.847566</c:v>
                </c:pt>
                <c:pt idx="4618">
                  <c:v>1.8479639999999999</c:v>
                </c:pt>
                <c:pt idx="4619">
                  <c:v>1.8483620000000001</c:v>
                </c:pt>
                <c:pt idx="4620">
                  <c:v>1.84876</c:v>
                </c:pt>
                <c:pt idx="4621">
                  <c:v>1.8491580000000001</c:v>
                </c:pt>
                <c:pt idx="4622">
                  <c:v>1.849556</c:v>
                </c:pt>
                <c:pt idx="4623">
                  <c:v>1.8499540000000001</c:v>
                </c:pt>
                <c:pt idx="4624">
                  <c:v>1.850352</c:v>
                </c:pt>
                <c:pt idx="4625">
                  <c:v>1.8507499999999999</c:v>
                </c:pt>
                <c:pt idx="4626">
                  <c:v>1.851148</c:v>
                </c:pt>
                <c:pt idx="4627">
                  <c:v>1.8515459999999999</c:v>
                </c:pt>
                <c:pt idx="4628">
                  <c:v>1.851944</c:v>
                </c:pt>
                <c:pt idx="4629">
                  <c:v>1.8523419999999999</c:v>
                </c:pt>
                <c:pt idx="4630">
                  <c:v>1.8527400000000001</c:v>
                </c:pt>
                <c:pt idx="4631">
                  <c:v>1.853138</c:v>
                </c:pt>
                <c:pt idx="4632">
                  <c:v>1.8535360000000001</c:v>
                </c:pt>
                <c:pt idx="4633">
                  <c:v>1.853934</c:v>
                </c:pt>
                <c:pt idx="4634">
                  <c:v>1.8543320000000001</c:v>
                </c:pt>
                <c:pt idx="4635">
                  <c:v>1.85473</c:v>
                </c:pt>
                <c:pt idx="4636">
                  <c:v>1.8551280000000001</c:v>
                </c:pt>
                <c:pt idx="4637">
                  <c:v>1.855526</c:v>
                </c:pt>
                <c:pt idx="4638">
                  <c:v>1.8559239999999999</c:v>
                </c:pt>
                <c:pt idx="4639">
                  <c:v>1.856322</c:v>
                </c:pt>
                <c:pt idx="4640">
                  <c:v>1.8567199999999999</c:v>
                </c:pt>
                <c:pt idx="4641">
                  <c:v>1.857118</c:v>
                </c:pt>
                <c:pt idx="4642">
                  <c:v>1.8575159999999999</c:v>
                </c:pt>
                <c:pt idx="4643">
                  <c:v>1.8579140000000001</c:v>
                </c:pt>
                <c:pt idx="4644">
                  <c:v>1.858312</c:v>
                </c:pt>
                <c:pt idx="4645">
                  <c:v>1.8587100000000001</c:v>
                </c:pt>
                <c:pt idx="4646">
                  <c:v>1.859108</c:v>
                </c:pt>
                <c:pt idx="4647">
                  <c:v>1.8595060000000001</c:v>
                </c:pt>
                <c:pt idx="4648">
                  <c:v>1.859904</c:v>
                </c:pt>
                <c:pt idx="4649">
                  <c:v>1.8603019999999999</c:v>
                </c:pt>
                <c:pt idx="4650">
                  <c:v>1.8607</c:v>
                </c:pt>
                <c:pt idx="4651">
                  <c:v>1.8610979999999999</c:v>
                </c:pt>
                <c:pt idx="4652">
                  <c:v>1.861496</c:v>
                </c:pt>
                <c:pt idx="4653">
                  <c:v>1.8618939999999999</c:v>
                </c:pt>
                <c:pt idx="4654">
                  <c:v>1.8622920000000001</c:v>
                </c:pt>
                <c:pt idx="4655">
                  <c:v>1.86269</c:v>
                </c:pt>
                <c:pt idx="4656">
                  <c:v>1.8630880000000001</c:v>
                </c:pt>
                <c:pt idx="4657">
                  <c:v>1.863486</c:v>
                </c:pt>
                <c:pt idx="4658">
                  <c:v>1.8638840000000001</c:v>
                </c:pt>
                <c:pt idx="4659">
                  <c:v>1.864282</c:v>
                </c:pt>
                <c:pt idx="4660">
                  <c:v>1.8646799999999999</c:v>
                </c:pt>
                <c:pt idx="4661">
                  <c:v>1.865078</c:v>
                </c:pt>
                <c:pt idx="4662">
                  <c:v>1.8654759999999999</c:v>
                </c:pt>
                <c:pt idx="4663">
                  <c:v>1.865874</c:v>
                </c:pt>
                <c:pt idx="4664">
                  <c:v>1.8662719999999999</c:v>
                </c:pt>
                <c:pt idx="4665">
                  <c:v>1.8666700000000001</c:v>
                </c:pt>
                <c:pt idx="4666">
                  <c:v>1.8670679999999999</c:v>
                </c:pt>
                <c:pt idx="4667">
                  <c:v>1.8674660000000001</c:v>
                </c:pt>
                <c:pt idx="4668">
                  <c:v>1.867864</c:v>
                </c:pt>
                <c:pt idx="4669">
                  <c:v>1.8682620000000001</c:v>
                </c:pt>
                <c:pt idx="4670">
                  <c:v>1.86866</c:v>
                </c:pt>
                <c:pt idx="4671">
                  <c:v>1.8690580000000001</c:v>
                </c:pt>
                <c:pt idx="4672">
                  <c:v>1.869456</c:v>
                </c:pt>
                <c:pt idx="4673">
                  <c:v>1.8698539999999999</c:v>
                </c:pt>
                <c:pt idx="4674">
                  <c:v>1.870252</c:v>
                </c:pt>
                <c:pt idx="4675">
                  <c:v>1.8706499999999999</c:v>
                </c:pt>
                <c:pt idx="4676">
                  <c:v>1.871048</c:v>
                </c:pt>
                <c:pt idx="4677">
                  <c:v>1.8714459999999999</c:v>
                </c:pt>
                <c:pt idx="4678">
                  <c:v>1.8718440000000001</c:v>
                </c:pt>
                <c:pt idx="4679">
                  <c:v>1.872242</c:v>
                </c:pt>
                <c:pt idx="4680">
                  <c:v>1.8726400000000001</c:v>
                </c:pt>
                <c:pt idx="4681">
                  <c:v>1.873038</c:v>
                </c:pt>
                <c:pt idx="4682">
                  <c:v>1.8734360000000001</c:v>
                </c:pt>
                <c:pt idx="4683">
                  <c:v>1.873834</c:v>
                </c:pt>
                <c:pt idx="4684">
                  <c:v>1.8742319999999999</c:v>
                </c:pt>
                <c:pt idx="4685">
                  <c:v>1.87463</c:v>
                </c:pt>
                <c:pt idx="4686">
                  <c:v>1.8750279999999999</c:v>
                </c:pt>
                <c:pt idx="4687">
                  <c:v>1.875426</c:v>
                </c:pt>
                <c:pt idx="4688">
                  <c:v>1.8758239999999999</c:v>
                </c:pt>
                <c:pt idx="4689">
                  <c:v>1.8762220000000001</c:v>
                </c:pt>
                <c:pt idx="4690">
                  <c:v>1.87662</c:v>
                </c:pt>
                <c:pt idx="4691">
                  <c:v>1.8770180000000001</c:v>
                </c:pt>
                <c:pt idx="4692">
                  <c:v>1.877416</c:v>
                </c:pt>
                <c:pt idx="4693">
                  <c:v>1.8778140000000001</c:v>
                </c:pt>
                <c:pt idx="4694">
                  <c:v>1.878212</c:v>
                </c:pt>
                <c:pt idx="4695">
                  <c:v>1.8786099999999999</c:v>
                </c:pt>
                <c:pt idx="4696">
                  <c:v>1.879008</c:v>
                </c:pt>
                <c:pt idx="4697">
                  <c:v>1.8794059999999999</c:v>
                </c:pt>
                <c:pt idx="4698">
                  <c:v>1.879804</c:v>
                </c:pt>
                <c:pt idx="4699">
                  <c:v>1.8802019999999999</c:v>
                </c:pt>
                <c:pt idx="4700">
                  <c:v>1.8806</c:v>
                </c:pt>
                <c:pt idx="4701">
                  <c:v>1.8809979999999999</c:v>
                </c:pt>
                <c:pt idx="4702">
                  <c:v>1.8813960000000001</c:v>
                </c:pt>
                <c:pt idx="4703">
                  <c:v>1.881794</c:v>
                </c:pt>
                <c:pt idx="4704">
                  <c:v>1.8821920000000001</c:v>
                </c:pt>
                <c:pt idx="4705">
                  <c:v>1.88259</c:v>
                </c:pt>
                <c:pt idx="4706">
                  <c:v>1.8829880000000001</c:v>
                </c:pt>
                <c:pt idx="4707">
                  <c:v>1.883386</c:v>
                </c:pt>
                <c:pt idx="4708">
                  <c:v>1.8837839999999999</c:v>
                </c:pt>
                <c:pt idx="4709">
                  <c:v>1.884182</c:v>
                </c:pt>
                <c:pt idx="4710">
                  <c:v>1.8845799999999999</c:v>
                </c:pt>
                <c:pt idx="4711">
                  <c:v>1.884978</c:v>
                </c:pt>
                <c:pt idx="4712">
                  <c:v>1.8853759999999999</c:v>
                </c:pt>
                <c:pt idx="4713">
                  <c:v>1.8857740000000001</c:v>
                </c:pt>
                <c:pt idx="4714">
                  <c:v>1.886172</c:v>
                </c:pt>
                <c:pt idx="4715">
                  <c:v>1.8865700000000001</c:v>
                </c:pt>
                <c:pt idx="4716">
                  <c:v>1.886968</c:v>
                </c:pt>
                <c:pt idx="4717">
                  <c:v>1.8873660000000001</c:v>
                </c:pt>
                <c:pt idx="4718">
                  <c:v>1.887764</c:v>
                </c:pt>
                <c:pt idx="4719">
                  <c:v>1.8881619999999999</c:v>
                </c:pt>
                <c:pt idx="4720">
                  <c:v>1.88856</c:v>
                </c:pt>
                <c:pt idx="4721">
                  <c:v>1.8889579999999999</c:v>
                </c:pt>
                <c:pt idx="4722">
                  <c:v>1.889356</c:v>
                </c:pt>
                <c:pt idx="4723">
                  <c:v>1.8897539999999999</c:v>
                </c:pt>
                <c:pt idx="4724">
                  <c:v>1.8901520000000001</c:v>
                </c:pt>
                <c:pt idx="4725">
                  <c:v>1.89055</c:v>
                </c:pt>
                <c:pt idx="4726">
                  <c:v>1.8909480000000001</c:v>
                </c:pt>
                <c:pt idx="4727">
                  <c:v>1.891346</c:v>
                </c:pt>
                <c:pt idx="4728">
                  <c:v>1.8917440000000001</c:v>
                </c:pt>
                <c:pt idx="4729">
                  <c:v>1.892142</c:v>
                </c:pt>
                <c:pt idx="4730">
                  <c:v>1.8925399999999999</c:v>
                </c:pt>
                <c:pt idx="4731">
                  <c:v>1.892938</c:v>
                </c:pt>
                <c:pt idx="4732">
                  <c:v>1.8933359999999999</c:v>
                </c:pt>
                <c:pt idx="4733">
                  <c:v>1.893734</c:v>
                </c:pt>
                <c:pt idx="4734">
                  <c:v>1.8941319999999999</c:v>
                </c:pt>
                <c:pt idx="4735">
                  <c:v>1.89453</c:v>
                </c:pt>
                <c:pt idx="4736">
                  <c:v>1.8949279999999999</c:v>
                </c:pt>
                <c:pt idx="4737">
                  <c:v>1.8953260000000001</c:v>
                </c:pt>
                <c:pt idx="4738">
                  <c:v>1.895724</c:v>
                </c:pt>
                <c:pt idx="4739">
                  <c:v>1.8961220000000001</c:v>
                </c:pt>
                <c:pt idx="4740">
                  <c:v>1.89652</c:v>
                </c:pt>
                <c:pt idx="4741">
                  <c:v>1.8969180000000001</c:v>
                </c:pt>
                <c:pt idx="4742">
                  <c:v>1.897316</c:v>
                </c:pt>
                <c:pt idx="4743">
                  <c:v>1.8977139999999999</c:v>
                </c:pt>
                <c:pt idx="4744">
                  <c:v>1.898112</c:v>
                </c:pt>
                <c:pt idx="4745">
                  <c:v>1.8985099999999999</c:v>
                </c:pt>
                <c:pt idx="4746">
                  <c:v>1.898908</c:v>
                </c:pt>
                <c:pt idx="4747">
                  <c:v>1.8993059999999999</c:v>
                </c:pt>
                <c:pt idx="4748">
                  <c:v>1.8997040000000001</c:v>
                </c:pt>
                <c:pt idx="4749">
                  <c:v>1.900102</c:v>
                </c:pt>
                <c:pt idx="4750">
                  <c:v>1.9005000000000001</c:v>
                </c:pt>
                <c:pt idx="4751">
                  <c:v>1.900898</c:v>
                </c:pt>
                <c:pt idx="4752">
                  <c:v>1.9012960000000001</c:v>
                </c:pt>
                <c:pt idx="4753">
                  <c:v>1.901694</c:v>
                </c:pt>
                <c:pt idx="4754">
                  <c:v>1.9020919999999999</c:v>
                </c:pt>
                <c:pt idx="4755">
                  <c:v>1.90249</c:v>
                </c:pt>
                <c:pt idx="4756">
                  <c:v>1.9028879999999999</c:v>
                </c:pt>
                <c:pt idx="4757">
                  <c:v>1.903286</c:v>
                </c:pt>
                <c:pt idx="4758">
                  <c:v>1.9036839999999999</c:v>
                </c:pt>
                <c:pt idx="4759">
                  <c:v>1.9040820000000001</c:v>
                </c:pt>
                <c:pt idx="4760">
                  <c:v>1.90448</c:v>
                </c:pt>
                <c:pt idx="4761">
                  <c:v>1.9048780000000001</c:v>
                </c:pt>
                <c:pt idx="4762">
                  <c:v>1.905276</c:v>
                </c:pt>
                <c:pt idx="4763">
                  <c:v>1.9056740000000001</c:v>
                </c:pt>
                <c:pt idx="4764">
                  <c:v>1.906072</c:v>
                </c:pt>
                <c:pt idx="4765">
                  <c:v>1.9064700000000001</c:v>
                </c:pt>
                <c:pt idx="4766">
                  <c:v>1.906868</c:v>
                </c:pt>
                <c:pt idx="4767">
                  <c:v>1.9072659999999999</c:v>
                </c:pt>
                <c:pt idx="4768">
                  <c:v>1.907664</c:v>
                </c:pt>
                <c:pt idx="4769">
                  <c:v>1.9080619999999999</c:v>
                </c:pt>
                <c:pt idx="4770">
                  <c:v>1.90846</c:v>
                </c:pt>
                <c:pt idx="4771">
                  <c:v>1.9088579999999999</c:v>
                </c:pt>
                <c:pt idx="4772">
                  <c:v>1.9092560000000001</c:v>
                </c:pt>
                <c:pt idx="4773">
                  <c:v>1.909654</c:v>
                </c:pt>
                <c:pt idx="4774">
                  <c:v>1.9100520000000001</c:v>
                </c:pt>
                <c:pt idx="4775">
                  <c:v>1.91045</c:v>
                </c:pt>
                <c:pt idx="4776">
                  <c:v>1.9108480000000001</c:v>
                </c:pt>
                <c:pt idx="4777">
                  <c:v>1.911246</c:v>
                </c:pt>
                <c:pt idx="4778">
                  <c:v>1.9116439999999999</c:v>
                </c:pt>
                <c:pt idx="4779">
                  <c:v>1.912042</c:v>
                </c:pt>
                <c:pt idx="4780">
                  <c:v>1.9124399999999999</c:v>
                </c:pt>
                <c:pt idx="4781">
                  <c:v>1.912838</c:v>
                </c:pt>
                <c:pt idx="4782">
                  <c:v>1.9132359999999999</c:v>
                </c:pt>
                <c:pt idx="4783">
                  <c:v>1.9136340000000001</c:v>
                </c:pt>
                <c:pt idx="4784">
                  <c:v>1.914032</c:v>
                </c:pt>
                <c:pt idx="4785">
                  <c:v>1.9144300000000001</c:v>
                </c:pt>
                <c:pt idx="4786">
                  <c:v>1.914828</c:v>
                </c:pt>
                <c:pt idx="4787">
                  <c:v>1.9152260000000001</c:v>
                </c:pt>
                <c:pt idx="4788">
                  <c:v>1.915624</c:v>
                </c:pt>
                <c:pt idx="4789">
                  <c:v>1.9160219999999999</c:v>
                </c:pt>
                <c:pt idx="4790">
                  <c:v>1.91642</c:v>
                </c:pt>
                <c:pt idx="4791">
                  <c:v>1.9168179999999999</c:v>
                </c:pt>
                <c:pt idx="4792">
                  <c:v>1.917216</c:v>
                </c:pt>
                <c:pt idx="4793">
                  <c:v>1.9176139999999999</c:v>
                </c:pt>
                <c:pt idx="4794">
                  <c:v>1.9180120000000001</c:v>
                </c:pt>
                <c:pt idx="4795">
                  <c:v>1.9184099999999999</c:v>
                </c:pt>
                <c:pt idx="4796">
                  <c:v>1.9188080000000001</c:v>
                </c:pt>
                <c:pt idx="4797">
                  <c:v>1.919206</c:v>
                </c:pt>
                <c:pt idx="4798">
                  <c:v>1.9196040000000001</c:v>
                </c:pt>
                <c:pt idx="4799">
                  <c:v>1.920002</c:v>
                </c:pt>
                <c:pt idx="4800">
                  <c:v>1.9204000000000001</c:v>
                </c:pt>
                <c:pt idx="4801">
                  <c:v>1.920798</c:v>
                </c:pt>
                <c:pt idx="4802">
                  <c:v>1.9211959999999999</c:v>
                </c:pt>
                <c:pt idx="4803">
                  <c:v>1.921594</c:v>
                </c:pt>
                <c:pt idx="4804">
                  <c:v>1.921991999999999</c:v>
                </c:pt>
                <c:pt idx="4805">
                  <c:v>1.92239</c:v>
                </c:pt>
                <c:pt idx="4806">
                  <c:v>1.9227879999999999</c:v>
                </c:pt>
                <c:pt idx="4807">
                  <c:v>1.9231860000000001</c:v>
                </c:pt>
                <c:pt idx="4808">
                  <c:v>1.923584</c:v>
                </c:pt>
                <c:pt idx="4809">
                  <c:v>1.9239820000000001</c:v>
                </c:pt>
                <c:pt idx="4810">
                  <c:v>1.92438</c:v>
                </c:pt>
                <c:pt idx="4811">
                  <c:v>1.9247780000000001</c:v>
                </c:pt>
                <c:pt idx="4812">
                  <c:v>1.925176</c:v>
                </c:pt>
                <c:pt idx="4813">
                  <c:v>1.9255739999999999</c:v>
                </c:pt>
                <c:pt idx="4814">
                  <c:v>1.925972</c:v>
                </c:pt>
                <c:pt idx="4815">
                  <c:v>1.9263699999999999</c:v>
                </c:pt>
                <c:pt idx="4816">
                  <c:v>1.926768</c:v>
                </c:pt>
                <c:pt idx="4817">
                  <c:v>1.9271659999999999</c:v>
                </c:pt>
                <c:pt idx="4818">
                  <c:v>1.9275640000000001</c:v>
                </c:pt>
                <c:pt idx="4819">
                  <c:v>1.927962</c:v>
                </c:pt>
                <c:pt idx="4820">
                  <c:v>1.9283600000000001</c:v>
                </c:pt>
                <c:pt idx="4821">
                  <c:v>1.928758</c:v>
                </c:pt>
                <c:pt idx="4822">
                  <c:v>1.9291560000000001</c:v>
                </c:pt>
                <c:pt idx="4823">
                  <c:v>1.929554</c:v>
                </c:pt>
                <c:pt idx="4824">
                  <c:v>1.9299519999999999</c:v>
                </c:pt>
                <c:pt idx="4825">
                  <c:v>1.93035</c:v>
                </c:pt>
                <c:pt idx="4826">
                  <c:v>1.9307479999999999</c:v>
                </c:pt>
                <c:pt idx="4827">
                  <c:v>1.931146</c:v>
                </c:pt>
                <c:pt idx="4828">
                  <c:v>1.9315439999999999</c:v>
                </c:pt>
                <c:pt idx="4829">
                  <c:v>1.931942</c:v>
                </c:pt>
                <c:pt idx="4830">
                  <c:v>1.9323399999999999</c:v>
                </c:pt>
                <c:pt idx="4831">
                  <c:v>1.9327380000000001</c:v>
                </c:pt>
                <c:pt idx="4832">
                  <c:v>1.933136</c:v>
                </c:pt>
                <c:pt idx="4833">
                  <c:v>1.9335340000000001</c:v>
                </c:pt>
                <c:pt idx="4834">
                  <c:v>1.933932</c:v>
                </c:pt>
                <c:pt idx="4835">
                  <c:v>1.9343300000000001</c:v>
                </c:pt>
                <c:pt idx="4836">
                  <c:v>1.934728</c:v>
                </c:pt>
                <c:pt idx="4837">
                  <c:v>1.9351259999999999</c:v>
                </c:pt>
                <c:pt idx="4838">
                  <c:v>1.935524</c:v>
                </c:pt>
                <c:pt idx="4839">
                  <c:v>1.935921999999999</c:v>
                </c:pt>
                <c:pt idx="4840">
                  <c:v>1.93632</c:v>
                </c:pt>
                <c:pt idx="4841">
                  <c:v>1.9367179999999999</c:v>
                </c:pt>
                <c:pt idx="4842">
                  <c:v>1.9371160000000001</c:v>
                </c:pt>
                <c:pt idx="4843">
                  <c:v>1.937514</c:v>
                </c:pt>
                <c:pt idx="4844">
                  <c:v>1.9379120000000001</c:v>
                </c:pt>
                <c:pt idx="4845">
                  <c:v>1.93831</c:v>
                </c:pt>
                <c:pt idx="4846">
                  <c:v>1.9387080000000001</c:v>
                </c:pt>
                <c:pt idx="4847">
                  <c:v>1.939106</c:v>
                </c:pt>
                <c:pt idx="4848">
                  <c:v>1.9395039999999999</c:v>
                </c:pt>
                <c:pt idx="4849">
                  <c:v>1.939902</c:v>
                </c:pt>
                <c:pt idx="4850">
                  <c:v>1.9402999999999999</c:v>
                </c:pt>
                <c:pt idx="4851">
                  <c:v>1.940698</c:v>
                </c:pt>
                <c:pt idx="4852">
                  <c:v>1.9410959999999999</c:v>
                </c:pt>
                <c:pt idx="4853">
                  <c:v>1.9414940000000001</c:v>
                </c:pt>
                <c:pt idx="4854">
                  <c:v>1.941892</c:v>
                </c:pt>
                <c:pt idx="4855">
                  <c:v>1.9422900000000001</c:v>
                </c:pt>
                <c:pt idx="4856">
                  <c:v>1.942688</c:v>
                </c:pt>
                <c:pt idx="4857">
                  <c:v>1.9430860000000001</c:v>
                </c:pt>
                <c:pt idx="4858">
                  <c:v>1.943484</c:v>
                </c:pt>
                <c:pt idx="4859">
                  <c:v>1.9438820000000001</c:v>
                </c:pt>
                <c:pt idx="4860">
                  <c:v>1.94428</c:v>
                </c:pt>
                <c:pt idx="4861">
                  <c:v>1.9446779999999999</c:v>
                </c:pt>
                <c:pt idx="4862">
                  <c:v>1.945076</c:v>
                </c:pt>
                <c:pt idx="4863">
                  <c:v>1.9454739999999999</c:v>
                </c:pt>
                <c:pt idx="4864">
                  <c:v>1.945872</c:v>
                </c:pt>
                <c:pt idx="4865">
                  <c:v>1.9462699999999999</c:v>
                </c:pt>
                <c:pt idx="4866">
                  <c:v>1.9466680000000001</c:v>
                </c:pt>
                <c:pt idx="4867">
                  <c:v>1.947066</c:v>
                </c:pt>
                <c:pt idx="4868">
                  <c:v>1.9474640000000001</c:v>
                </c:pt>
                <c:pt idx="4869">
                  <c:v>1.947862</c:v>
                </c:pt>
                <c:pt idx="4870">
                  <c:v>1.9482600000000001</c:v>
                </c:pt>
                <c:pt idx="4871">
                  <c:v>1.948658</c:v>
                </c:pt>
                <c:pt idx="4872">
                  <c:v>1.9490559999999999</c:v>
                </c:pt>
                <c:pt idx="4873">
                  <c:v>1.949454</c:v>
                </c:pt>
                <c:pt idx="4874">
                  <c:v>1.9498519999999999</c:v>
                </c:pt>
                <c:pt idx="4875">
                  <c:v>1.95025</c:v>
                </c:pt>
                <c:pt idx="4876">
                  <c:v>1.9506479999999999</c:v>
                </c:pt>
                <c:pt idx="4877">
                  <c:v>1.9510460000000001</c:v>
                </c:pt>
                <c:pt idx="4878">
                  <c:v>1.951444</c:v>
                </c:pt>
                <c:pt idx="4879">
                  <c:v>1.9518420000000001</c:v>
                </c:pt>
                <c:pt idx="4880">
                  <c:v>1.95224</c:v>
                </c:pt>
                <c:pt idx="4881">
                  <c:v>1.9526380000000001</c:v>
                </c:pt>
                <c:pt idx="4882">
                  <c:v>1.953036</c:v>
                </c:pt>
                <c:pt idx="4883">
                  <c:v>1.9534339999999999</c:v>
                </c:pt>
                <c:pt idx="4884">
                  <c:v>1.953832</c:v>
                </c:pt>
                <c:pt idx="4885">
                  <c:v>1.9542299999999999</c:v>
                </c:pt>
                <c:pt idx="4886">
                  <c:v>1.954628</c:v>
                </c:pt>
                <c:pt idx="4887">
                  <c:v>1.9550259999999999</c:v>
                </c:pt>
                <c:pt idx="4888">
                  <c:v>1.9554240000000001</c:v>
                </c:pt>
                <c:pt idx="4889">
                  <c:v>1.9558219999999991</c:v>
                </c:pt>
                <c:pt idx="4890">
                  <c:v>1.9562200000000001</c:v>
                </c:pt>
                <c:pt idx="4891">
                  <c:v>1.956618</c:v>
                </c:pt>
                <c:pt idx="4892">
                  <c:v>1.9570160000000001</c:v>
                </c:pt>
                <c:pt idx="4893">
                  <c:v>1.957414</c:v>
                </c:pt>
                <c:pt idx="4894">
                  <c:v>1.9578120000000001</c:v>
                </c:pt>
                <c:pt idx="4895">
                  <c:v>1.95821</c:v>
                </c:pt>
                <c:pt idx="4896">
                  <c:v>1.9586079999999999</c:v>
                </c:pt>
                <c:pt idx="4897">
                  <c:v>1.959006</c:v>
                </c:pt>
                <c:pt idx="4898">
                  <c:v>1.9594039999999999</c:v>
                </c:pt>
                <c:pt idx="4899">
                  <c:v>1.959802</c:v>
                </c:pt>
                <c:pt idx="4900">
                  <c:v>1.9601999999999999</c:v>
                </c:pt>
                <c:pt idx="4901">
                  <c:v>1.9605980000000001</c:v>
                </c:pt>
                <c:pt idx="4902">
                  <c:v>1.960996</c:v>
                </c:pt>
                <c:pt idx="4903">
                  <c:v>1.9613940000000001</c:v>
                </c:pt>
                <c:pt idx="4904">
                  <c:v>1.961792</c:v>
                </c:pt>
                <c:pt idx="4905">
                  <c:v>1.9621900000000001</c:v>
                </c:pt>
                <c:pt idx="4906">
                  <c:v>1.962588</c:v>
                </c:pt>
                <c:pt idx="4907">
                  <c:v>1.9629859999999999</c:v>
                </c:pt>
                <c:pt idx="4908">
                  <c:v>1.963384</c:v>
                </c:pt>
                <c:pt idx="4909">
                  <c:v>1.9637819999999999</c:v>
                </c:pt>
                <c:pt idx="4910">
                  <c:v>1.96418</c:v>
                </c:pt>
                <c:pt idx="4911">
                  <c:v>1.9645779999999999</c:v>
                </c:pt>
                <c:pt idx="4912">
                  <c:v>1.9649760000000001</c:v>
                </c:pt>
                <c:pt idx="4913">
                  <c:v>1.965374</c:v>
                </c:pt>
                <c:pt idx="4914">
                  <c:v>1.9657720000000001</c:v>
                </c:pt>
                <c:pt idx="4915">
                  <c:v>1.96617</c:v>
                </c:pt>
                <c:pt idx="4916">
                  <c:v>1.9665680000000001</c:v>
                </c:pt>
                <c:pt idx="4917">
                  <c:v>1.966966</c:v>
                </c:pt>
                <c:pt idx="4918">
                  <c:v>1.9673639999999999</c:v>
                </c:pt>
                <c:pt idx="4919">
                  <c:v>1.967762</c:v>
                </c:pt>
                <c:pt idx="4920">
                  <c:v>1.9681599999999999</c:v>
                </c:pt>
                <c:pt idx="4921">
                  <c:v>1.968558</c:v>
                </c:pt>
                <c:pt idx="4922">
                  <c:v>1.9689559999999999</c:v>
                </c:pt>
                <c:pt idx="4923">
                  <c:v>1.969354</c:v>
                </c:pt>
                <c:pt idx="4924">
                  <c:v>1.9697519999999999</c:v>
                </c:pt>
                <c:pt idx="4925">
                  <c:v>1.9701500000000001</c:v>
                </c:pt>
                <c:pt idx="4926">
                  <c:v>1.970548</c:v>
                </c:pt>
                <c:pt idx="4927">
                  <c:v>1.9709460000000001</c:v>
                </c:pt>
                <c:pt idx="4928">
                  <c:v>1.971344</c:v>
                </c:pt>
                <c:pt idx="4929">
                  <c:v>1.9717420000000001</c:v>
                </c:pt>
                <c:pt idx="4930">
                  <c:v>1.97214</c:v>
                </c:pt>
                <c:pt idx="4931">
                  <c:v>1.9725379999999999</c:v>
                </c:pt>
                <c:pt idx="4932">
                  <c:v>1.972936</c:v>
                </c:pt>
                <c:pt idx="4933">
                  <c:v>1.9733339999999999</c:v>
                </c:pt>
                <c:pt idx="4934">
                  <c:v>1.973732</c:v>
                </c:pt>
                <c:pt idx="4935">
                  <c:v>1.9741299999999999</c:v>
                </c:pt>
                <c:pt idx="4936">
                  <c:v>1.9745280000000001</c:v>
                </c:pt>
                <c:pt idx="4937">
                  <c:v>1.974926</c:v>
                </c:pt>
                <c:pt idx="4938">
                  <c:v>1.9753240000000001</c:v>
                </c:pt>
                <c:pt idx="4939">
                  <c:v>1.975722</c:v>
                </c:pt>
                <c:pt idx="4940">
                  <c:v>1.9761200000000001</c:v>
                </c:pt>
                <c:pt idx="4941">
                  <c:v>1.976518</c:v>
                </c:pt>
                <c:pt idx="4942">
                  <c:v>1.9769159999999999</c:v>
                </c:pt>
                <c:pt idx="4943">
                  <c:v>1.977314</c:v>
                </c:pt>
                <c:pt idx="4944">
                  <c:v>1.9777119999999999</c:v>
                </c:pt>
                <c:pt idx="4945">
                  <c:v>1.97811</c:v>
                </c:pt>
                <c:pt idx="4946">
                  <c:v>1.9785079999999999</c:v>
                </c:pt>
                <c:pt idx="4947">
                  <c:v>1.9789060000000001</c:v>
                </c:pt>
                <c:pt idx="4948">
                  <c:v>1.979304</c:v>
                </c:pt>
                <c:pt idx="4949">
                  <c:v>1.9797020000000001</c:v>
                </c:pt>
                <c:pt idx="4950">
                  <c:v>1.9801</c:v>
                </c:pt>
                <c:pt idx="4951">
                  <c:v>1.9804980000000001</c:v>
                </c:pt>
                <c:pt idx="4952">
                  <c:v>1.980896</c:v>
                </c:pt>
                <c:pt idx="4953">
                  <c:v>1.9812940000000001</c:v>
                </c:pt>
                <c:pt idx="4954">
                  <c:v>1.981692</c:v>
                </c:pt>
                <c:pt idx="4955">
                  <c:v>1.9820899999999999</c:v>
                </c:pt>
                <c:pt idx="4956">
                  <c:v>1.982488</c:v>
                </c:pt>
                <c:pt idx="4957">
                  <c:v>1.9828859999999999</c:v>
                </c:pt>
                <c:pt idx="4958">
                  <c:v>1.983284</c:v>
                </c:pt>
                <c:pt idx="4959">
                  <c:v>1.9836819999999999</c:v>
                </c:pt>
                <c:pt idx="4960">
                  <c:v>1.9840800000000001</c:v>
                </c:pt>
                <c:pt idx="4961">
                  <c:v>1.984478</c:v>
                </c:pt>
                <c:pt idx="4962">
                  <c:v>1.9848760000000001</c:v>
                </c:pt>
                <c:pt idx="4963">
                  <c:v>1.985274</c:v>
                </c:pt>
                <c:pt idx="4964">
                  <c:v>1.9856720000000001</c:v>
                </c:pt>
                <c:pt idx="4965">
                  <c:v>1.98607</c:v>
                </c:pt>
                <c:pt idx="4966">
                  <c:v>1.9864679999999999</c:v>
                </c:pt>
                <c:pt idx="4967">
                  <c:v>1.986866</c:v>
                </c:pt>
                <c:pt idx="4968">
                  <c:v>1.9872639999999999</c:v>
                </c:pt>
                <c:pt idx="4969">
                  <c:v>1.987662</c:v>
                </c:pt>
                <c:pt idx="4970">
                  <c:v>1.9880599999999999</c:v>
                </c:pt>
                <c:pt idx="4971">
                  <c:v>1.9884580000000001</c:v>
                </c:pt>
                <c:pt idx="4972">
                  <c:v>1.988856</c:v>
                </c:pt>
                <c:pt idx="4973">
                  <c:v>1.9892540000000001</c:v>
                </c:pt>
                <c:pt idx="4974">
                  <c:v>1.989652</c:v>
                </c:pt>
                <c:pt idx="4975">
                  <c:v>1.9900500000000001</c:v>
                </c:pt>
                <c:pt idx="4976">
                  <c:v>1.990448</c:v>
                </c:pt>
                <c:pt idx="4977">
                  <c:v>1.9908459999999999</c:v>
                </c:pt>
                <c:pt idx="4978">
                  <c:v>1.991244</c:v>
                </c:pt>
                <c:pt idx="4979">
                  <c:v>1.9916419999999999</c:v>
                </c:pt>
                <c:pt idx="4980">
                  <c:v>1.99204</c:v>
                </c:pt>
                <c:pt idx="4981">
                  <c:v>1.9924379999999999</c:v>
                </c:pt>
                <c:pt idx="4982">
                  <c:v>1.9928360000000001</c:v>
                </c:pt>
                <c:pt idx="4983">
                  <c:v>1.993234</c:v>
                </c:pt>
                <c:pt idx="4984">
                  <c:v>1.9936320000000001</c:v>
                </c:pt>
                <c:pt idx="4985">
                  <c:v>1.99403</c:v>
                </c:pt>
                <c:pt idx="4986">
                  <c:v>1.9944280000000001</c:v>
                </c:pt>
                <c:pt idx="4987">
                  <c:v>1.994826</c:v>
                </c:pt>
                <c:pt idx="4988">
                  <c:v>1.9952240000000001</c:v>
                </c:pt>
                <c:pt idx="4989">
                  <c:v>1.995622</c:v>
                </c:pt>
                <c:pt idx="4990">
                  <c:v>1.9960199999999999</c:v>
                </c:pt>
                <c:pt idx="4991">
                  <c:v>1.996418</c:v>
                </c:pt>
                <c:pt idx="4992">
                  <c:v>1.9968159999999999</c:v>
                </c:pt>
                <c:pt idx="4993">
                  <c:v>1.997214</c:v>
                </c:pt>
                <c:pt idx="4994">
                  <c:v>1.9976119999999999</c:v>
                </c:pt>
                <c:pt idx="4995">
                  <c:v>1.9980100000000001</c:v>
                </c:pt>
                <c:pt idx="4996">
                  <c:v>1.998408</c:v>
                </c:pt>
                <c:pt idx="4997">
                  <c:v>1.9988060000000001</c:v>
                </c:pt>
                <c:pt idx="4998">
                  <c:v>1.999204</c:v>
                </c:pt>
                <c:pt idx="4999">
                  <c:v>1.9996020000000001</c:v>
                </c:pt>
                <c:pt idx="5000">
                  <c:v>2</c:v>
                </c:pt>
              </c:numCache>
            </c:numRef>
          </c:xVal>
          <c:yVal>
            <c:numRef>
              <c:f>Sheet1!$B$14:$B$5014</c:f>
              <c:numCache>
                <c:formatCode>General</c:formatCode>
                <c:ptCount val="5001"/>
                <c:pt idx="0">
                  <c:v>-154.40861121244001</c:v>
                </c:pt>
                <c:pt idx="1">
                  <c:v>-153.77649693985001</c:v>
                </c:pt>
                <c:pt idx="2">
                  <c:v>-153.16040196729</c:v>
                </c:pt>
                <c:pt idx="3">
                  <c:v>-152.55909019879999</c:v>
                </c:pt>
                <c:pt idx="4">
                  <c:v>-151.97146886169</c:v>
                </c:pt>
                <c:pt idx="5">
                  <c:v>-151.39656805135999</c:v>
                </c:pt>
                <c:pt idx="6">
                  <c:v>-150.83352489849</c:v>
                </c:pt>
                <c:pt idx="7">
                  <c:v>-150.28156876308</c:v>
                </c:pt>
                <c:pt idx="8">
                  <c:v>-149.74000950710001</c:v>
                </c:pt>
                <c:pt idx="9">
                  <c:v>-149.20822758318999</c:v>
                </c:pt>
                <c:pt idx="10">
                  <c:v>-148.68566504024</c:v>
                </c:pt>
                <c:pt idx="11">
                  <c:v>-148.17181821533001</c:v>
                </c:pt>
                <c:pt idx="12">
                  <c:v>-147.66623138937001</c:v>
                </c:pt>
                <c:pt idx="13">
                  <c:v>-147.16849090157999</c:v>
                </c:pt>
                <c:pt idx="14">
                  <c:v>-146.67822060398001</c:v>
                </c:pt>
                <c:pt idx="15">
                  <c:v>-146.19507764584</c:v>
                </c:pt>
                <c:pt idx="16">
                  <c:v>-145.71874859690999</c:v>
                </c:pt>
                <c:pt idx="17">
                  <c:v>-145.24894638119</c:v>
                </c:pt>
                <c:pt idx="18">
                  <c:v>-144.78540741761</c:v>
                </c:pt>
                <c:pt idx="19">
                  <c:v>-144.32788906619999</c:v>
                </c:pt>
                <c:pt idx="20">
                  <c:v>-143.87616765305</c:v>
                </c:pt>
                <c:pt idx="21">
                  <c:v>-143.43003616307001</c:v>
                </c:pt>
                <c:pt idx="22">
                  <c:v>-142.98930270061001</c:v>
                </c:pt>
                <c:pt idx="23">
                  <c:v>-142.55378943528001</c:v>
                </c:pt>
                <c:pt idx="24">
                  <c:v>-142.12333022962</c:v>
                </c:pt>
                <c:pt idx="25">
                  <c:v>-141.69777049755999</c:v>
                </c:pt>
                <c:pt idx="26">
                  <c:v>-141.27696538633001</c:v>
                </c:pt>
                <c:pt idx="27">
                  <c:v>-140.86077940214</c:v>
                </c:pt>
                <c:pt idx="28">
                  <c:v>-140.44908500341</c:v>
                </c:pt>
                <c:pt idx="29">
                  <c:v>-140.04176223210001</c:v>
                </c:pt>
                <c:pt idx="30">
                  <c:v>-139.63869802478001</c:v>
                </c:pt>
                <c:pt idx="31">
                  <c:v>-139.23978531461</c:v>
                </c:pt>
                <c:pt idx="32">
                  <c:v>-138.84492287097001</c:v>
                </c:pt>
                <c:pt idx="33">
                  <c:v>-138.45401459877999</c:v>
                </c:pt>
                <c:pt idx="34">
                  <c:v>-138.06696887893</c:v>
                </c:pt>
                <c:pt idx="35">
                  <c:v>-137.68369882278</c:v>
                </c:pt>
                <c:pt idx="36">
                  <c:v>-137.30412119479999</c:v>
                </c:pt>
                <c:pt idx="37">
                  <c:v>-136.92815666876001</c:v>
                </c:pt>
                <c:pt idx="38">
                  <c:v>-136.55572907189</c:v>
                </c:pt>
                <c:pt idx="39">
                  <c:v>-136.18676544387</c:v>
                </c:pt>
                <c:pt idx="40">
                  <c:v>-135.82119579459999</c:v>
                </c:pt>
                <c:pt idx="41">
                  <c:v>-135.45895269976</c:v>
                </c:pt>
                <c:pt idx="42">
                  <c:v>-135.09997136865999</c:v>
                </c:pt>
                <c:pt idx="43">
                  <c:v>-134.74418896904999</c:v>
                </c:pt>
                <c:pt idx="44">
                  <c:v>-134.3915452233</c:v>
                </c:pt>
                <c:pt idx="45">
                  <c:v>-134.04198170063</c:v>
                </c:pt>
                <c:pt idx="46">
                  <c:v>-133.69544179874001</c:v>
                </c:pt>
                <c:pt idx="47">
                  <c:v>-133.35187075399</c:v>
                </c:pt>
                <c:pt idx="48">
                  <c:v>-133.01121541909001</c:v>
                </c:pt>
                <c:pt idx="49">
                  <c:v>-132.67342424344</c:v>
                </c:pt>
                <c:pt idx="50">
                  <c:v>-132.33844716895999</c:v>
                </c:pt>
                <c:pt idx="51">
                  <c:v>-132.00623543520999</c:v>
                </c:pt>
                <c:pt idx="52">
                  <c:v>-131.67674169964999</c:v>
                </c:pt>
                <c:pt idx="53">
                  <c:v>-131.34991976145</c:v>
                </c:pt>
                <c:pt idx="54">
                  <c:v>-131.02572469949001</c:v>
                </c:pt>
                <c:pt idx="55">
                  <c:v>-130.70411262924989</c:v>
                </c:pt>
                <c:pt idx="56">
                  <c:v>-130.38504080562001</c:v>
                </c:pt>
                <c:pt idx="57">
                  <c:v>-130.0684674913</c:v>
                </c:pt>
                <c:pt idx="58">
                  <c:v>-129.75435193617</c:v>
                </c:pt>
                <c:pt idx="59">
                  <c:v>-129.44265421168001</c:v>
                </c:pt>
                <c:pt idx="60">
                  <c:v>-129.13333546772</c:v>
                </c:pt>
                <c:pt idx="61">
                  <c:v>-128.82635761118999</c:v>
                </c:pt>
                <c:pt idx="62">
                  <c:v>-128.52168332347</c:v>
                </c:pt>
                <c:pt idx="63">
                  <c:v>-128.21927620821</c:v>
                </c:pt>
                <c:pt idx="64">
                  <c:v>-127.91910049883001</c:v>
                </c:pt>
                <c:pt idx="65">
                  <c:v>-127.62112131691001</c:v>
                </c:pt>
                <c:pt idx="66">
                  <c:v>-127.32530430221</c:v>
                </c:pt>
                <c:pt idx="67">
                  <c:v>-127.0316159851</c:v>
                </c:pt>
                <c:pt idx="68">
                  <c:v>-126.74002342301</c:v>
                </c:pt>
                <c:pt idx="69">
                  <c:v>-126.45049432254</c:v>
                </c:pt>
                <c:pt idx="70">
                  <c:v>-126.16299709721</c:v>
                </c:pt>
                <c:pt idx="71">
                  <c:v>-125.87750065815</c:v>
                </c:pt>
                <c:pt idx="72">
                  <c:v>-125.59397459317</c:v>
                </c:pt>
                <c:pt idx="73">
                  <c:v>-125.31238902855</c:v>
                </c:pt>
                <c:pt idx="74">
                  <c:v>-125.03271458055001</c:v>
                </c:pt>
                <c:pt idx="75">
                  <c:v>-124.75492247544</c:v>
                </c:pt>
                <c:pt idx="76">
                  <c:v>-124.47898442467999</c:v>
                </c:pt>
                <c:pt idx="77">
                  <c:v>-124.20487269319</c:v>
                </c:pt>
                <c:pt idx="78">
                  <c:v>-123.93255994571</c:v>
                </c:pt>
                <c:pt idx="79">
                  <c:v>-123.66201943496</c:v>
                </c:pt>
                <c:pt idx="80">
                  <c:v>-123.39322477399</c:v>
                </c:pt>
                <c:pt idx="81">
                  <c:v>-123.12615012181</c:v>
                </c:pt>
                <c:pt idx="82">
                  <c:v>-122.86077003590999</c:v>
                </c:pt>
                <c:pt idx="83">
                  <c:v>-122.59705951742001</c:v>
                </c:pt>
                <c:pt idx="84">
                  <c:v>-122.33499395918</c:v>
                </c:pt>
                <c:pt idx="85">
                  <c:v>-122.07454923669</c:v>
                </c:pt>
                <c:pt idx="86">
                  <c:v>-121.81570157058</c:v>
                </c:pt>
                <c:pt idx="87">
                  <c:v>-121.55842758723</c:v>
                </c:pt>
                <c:pt idx="88">
                  <c:v>-121.30270427424</c:v>
                </c:pt>
                <c:pt idx="89">
                  <c:v>-121.04850901359001</c:v>
                </c:pt>
                <c:pt idx="90">
                  <c:v>-120.79581963536</c:v>
                </c:pt>
                <c:pt idx="91">
                  <c:v>-120.54461412977</c:v>
                </c:pt>
                <c:pt idx="92">
                  <c:v>-120.29487100714</c:v>
                </c:pt>
                <c:pt idx="93">
                  <c:v>-120.04656906533</c:v>
                </c:pt>
                <c:pt idx="94">
                  <c:v>-119.79968742211</c:v>
                </c:pt>
                <c:pt idx="95">
                  <c:v>-119.55420556905</c:v>
                </c:pt>
                <c:pt idx="96">
                  <c:v>-119.31010322197</c:v>
                </c:pt>
                <c:pt idx="97">
                  <c:v>-119.06736048403999</c:v>
                </c:pt>
                <c:pt idx="98">
                  <c:v>-118.82595775895</c:v>
                </c:pt>
                <c:pt idx="99">
                  <c:v>-118.58587571756</c:v>
                </c:pt>
                <c:pt idx="100">
                  <c:v>-118.34709533895</c:v>
                </c:pt>
                <c:pt idx="101">
                  <c:v>-118.10959789317</c:v>
                </c:pt>
                <c:pt idx="102">
                  <c:v>-117.87336489211999</c:v>
                </c:pt>
                <c:pt idx="103">
                  <c:v>-117.63837818096999</c:v>
                </c:pt>
                <c:pt idx="104">
                  <c:v>-117.40461982314</c:v>
                </c:pt>
                <c:pt idx="105">
                  <c:v>-117.17207215748989</c:v>
                </c:pt>
                <c:pt idx="106">
                  <c:v>-116.94071777374</c:v>
                </c:pt>
                <c:pt idx="107">
                  <c:v>-116.71053950773999</c:v>
                </c:pt>
                <c:pt idx="108">
                  <c:v>-116.48152046265</c:v>
                </c:pt>
                <c:pt idx="109">
                  <c:v>-116.25364393568999</c:v>
                </c:pt>
                <c:pt idx="110">
                  <c:v>-116.02689352756001</c:v>
                </c:pt>
                <c:pt idx="111">
                  <c:v>-115.80125295907</c:v>
                </c:pt>
                <c:pt idx="112">
                  <c:v>-115.57670629505</c:v>
                </c:pt>
                <c:pt idx="113">
                  <c:v>-115.35323773911</c:v>
                </c:pt>
                <c:pt idx="114">
                  <c:v>-115.13083172298001</c:v>
                </c:pt>
                <c:pt idx="115">
                  <c:v>-114.90947291236</c:v>
                </c:pt>
                <c:pt idx="116">
                  <c:v>-114.68914613753</c:v>
                </c:pt>
                <c:pt idx="117">
                  <c:v>-114.46983647216</c:v>
                </c:pt>
                <c:pt idx="118">
                  <c:v>-114.25152918815</c:v>
                </c:pt>
                <c:pt idx="119">
                  <c:v>-114.034209656</c:v>
                </c:pt>
                <c:pt idx="120">
                  <c:v>-113.81786355986</c:v>
                </c:pt>
                <c:pt idx="121">
                  <c:v>-113.60247666526</c:v>
                </c:pt>
                <c:pt idx="122">
                  <c:v>-113.38803499793001</c:v>
                </c:pt>
                <c:pt idx="123">
                  <c:v>-113.17452466603</c:v>
                </c:pt>
                <c:pt idx="124">
                  <c:v>-112.96193206533999</c:v>
                </c:pt>
                <c:pt idx="125">
                  <c:v>-112.75024361993</c:v>
                </c:pt>
                <c:pt idx="126">
                  <c:v>-112.53944605635</c:v>
                </c:pt>
                <c:pt idx="127">
                  <c:v>-112.32952616514</c:v>
                </c:pt>
                <c:pt idx="128">
                  <c:v>-112.12047091802</c:v>
                </c:pt>
                <c:pt idx="129">
                  <c:v>-111.91226743839999</c:v>
                </c:pt>
                <c:pt idx="130">
                  <c:v>-111.70490300087</c:v>
                </c:pt>
                <c:pt idx="131">
                  <c:v>-111.49836503441</c:v>
                </c:pt>
                <c:pt idx="132">
                  <c:v>-111.29264109248</c:v>
                </c:pt>
                <c:pt idx="133">
                  <c:v>-111.08771889699</c:v>
                </c:pt>
                <c:pt idx="134">
                  <c:v>-110.88358624375</c:v>
                </c:pt>
                <c:pt idx="135">
                  <c:v>-110.68023110646</c:v>
                </c:pt>
                <c:pt idx="136">
                  <c:v>-110.47764159238</c:v>
                </c:pt>
                <c:pt idx="137">
                  <c:v>-110.27580591970001</c:v>
                </c:pt>
                <c:pt idx="138">
                  <c:v>-110.07471240318</c:v>
                </c:pt>
                <c:pt idx="139">
                  <c:v>-109.87434954109</c:v>
                </c:pt>
                <c:pt idx="140">
                  <c:v>-109.67470585834</c:v>
                </c:pt>
                <c:pt idx="141">
                  <c:v>-109.4757700816</c:v>
                </c:pt>
                <c:pt idx="142">
                  <c:v>-109.27753097777</c:v>
                </c:pt>
                <c:pt idx="143">
                  <c:v>-109.07997747469</c:v>
                </c:pt>
                <c:pt idx="144">
                  <c:v>-108.88309857585</c:v>
                </c:pt>
                <c:pt idx="145">
                  <c:v>-108.6868833672</c:v>
                </c:pt>
                <c:pt idx="146">
                  <c:v>-108.49132108459</c:v>
                </c:pt>
                <c:pt idx="147">
                  <c:v>-108.29640099557</c:v>
                </c:pt>
                <c:pt idx="148">
                  <c:v>-108.1021125196</c:v>
                </c:pt>
                <c:pt idx="149">
                  <c:v>-107.90844515132</c:v>
                </c:pt>
                <c:pt idx="150">
                  <c:v>-107.71538844174999</c:v>
                </c:pt>
                <c:pt idx="151">
                  <c:v>-107.52293205146</c:v>
                </c:pt>
                <c:pt idx="152">
                  <c:v>-107.33106571713</c:v>
                </c:pt>
                <c:pt idx="153">
                  <c:v>-107.13977928043001</c:v>
                </c:pt>
                <c:pt idx="154">
                  <c:v>-106.94906260435999</c:v>
                </c:pt>
                <c:pt idx="155">
                  <c:v>-106.75890567874001</c:v>
                </c:pt>
                <c:pt idx="156">
                  <c:v>-106.56929853443999</c:v>
                </c:pt>
                <c:pt idx="157">
                  <c:v>-106.38023130579001</c:v>
                </c:pt>
                <c:pt idx="158">
                  <c:v>-106.19169413073</c:v>
                </c:pt>
                <c:pt idx="159">
                  <c:v>-106.00367728769</c:v>
                </c:pt>
                <c:pt idx="160">
                  <c:v>-105.81617106359001</c:v>
                </c:pt>
                <c:pt idx="161">
                  <c:v>-105.62916581779</c:v>
                </c:pt>
                <c:pt idx="162">
                  <c:v>-105.44265197244999</c:v>
                </c:pt>
                <c:pt idx="163">
                  <c:v>-105.25662001521999</c:v>
                </c:pt>
                <c:pt idx="164">
                  <c:v>-105.07106045566</c:v>
                </c:pt>
                <c:pt idx="165">
                  <c:v>-104.88596387104</c:v>
                </c:pt>
                <c:pt idx="166">
                  <c:v>-104.70132089091</c:v>
                </c:pt>
                <c:pt idx="167">
                  <c:v>-104.51712218327999</c:v>
                </c:pt>
                <c:pt idx="168">
                  <c:v>-104.33335845150999</c:v>
                </c:pt>
                <c:pt idx="169">
                  <c:v>-104.15002046198001</c:v>
                </c:pt>
                <c:pt idx="170">
                  <c:v>-103.96709896938</c:v>
                </c:pt>
                <c:pt idx="171">
                  <c:v>-103.78458483144</c:v>
                </c:pt>
                <c:pt idx="172">
                  <c:v>-103.60246888371999</c:v>
                </c:pt>
                <c:pt idx="173">
                  <c:v>-103.42074200153</c:v>
                </c:pt>
                <c:pt idx="174">
                  <c:v>-103.23939512243</c:v>
                </c:pt>
                <c:pt idx="175">
                  <c:v>-103.05841917266</c:v>
                </c:pt>
                <c:pt idx="176">
                  <c:v>-102.87780510924</c:v>
                </c:pt>
                <c:pt idx="177">
                  <c:v>-102.69754391955</c:v>
                </c:pt>
                <c:pt idx="178">
                  <c:v>-102.51762660444</c:v>
                </c:pt>
                <c:pt idx="179">
                  <c:v>-102.33804417531999</c:v>
                </c:pt>
                <c:pt idx="180">
                  <c:v>-102.15878766554999</c:v>
                </c:pt>
                <c:pt idx="181">
                  <c:v>-101.97984811652</c:v>
                </c:pt>
                <c:pt idx="182">
                  <c:v>-101.80121656419</c:v>
                </c:pt>
                <c:pt idx="183">
                  <c:v>-101.62288407071</c:v>
                </c:pt>
                <c:pt idx="184">
                  <c:v>-101.44484169490001</c:v>
                </c:pt>
                <c:pt idx="185">
                  <c:v>-101.26708047613</c:v>
                </c:pt>
                <c:pt idx="186">
                  <c:v>-101.0895914826</c:v>
                </c:pt>
                <c:pt idx="187">
                  <c:v>-100.91236575943999</c:v>
                </c:pt>
                <c:pt idx="188">
                  <c:v>-100.73539434215</c:v>
                </c:pt>
                <c:pt idx="189">
                  <c:v>-100.55866827345</c:v>
                </c:pt>
                <c:pt idx="190">
                  <c:v>-100.3821785648</c:v>
                </c:pt>
                <c:pt idx="191">
                  <c:v>-100.20591621166</c:v>
                </c:pt>
                <c:pt idx="192">
                  <c:v>-100.02987220349</c:v>
                </c:pt>
                <c:pt idx="193">
                  <c:v>-99.854037513852944</c:v>
                </c:pt>
                <c:pt idx="194">
                  <c:v>-99.678403055580944</c:v>
                </c:pt>
                <c:pt idx="195">
                  <c:v>-99.502959763823981</c:v>
                </c:pt>
                <c:pt idx="196">
                  <c:v>-99.327698482785976</c:v>
                </c:pt>
                <c:pt idx="197">
                  <c:v>-99.152610097671953</c:v>
                </c:pt>
                <c:pt idx="198">
                  <c:v>-98.977685395346995</c:v>
                </c:pt>
                <c:pt idx="199">
                  <c:v>-98.802915143772978</c:v>
                </c:pt>
                <c:pt idx="200">
                  <c:v>-98.628290078063969</c:v>
                </c:pt>
                <c:pt idx="201">
                  <c:v>-98.45380087511198</c:v>
                </c:pt>
                <c:pt idx="202">
                  <c:v>-98.279438157924929</c:v>
                </c:pt>
                <c:pt idx="203">
                  <c:v>-98.105192505342004</c:v>
                </c:pt>
                <c:pt idx="204">
                  <c:v>-97.931054441686996</c:v>
                </c:pt>
                <c:pt idx="205">
                  <c:v>-97.757014421972997</c:v>
                </c:pt>
                <c:pt idx="206">
                  <c:v>-97.583062843972982</c:v>
                </c:pt>
                <c:pt idx="207">
                  <c:v>-97.409190032965</c:v>
                </c:pt>
                <c:pt idx="208">
                  <c:v>-97.235386234227974</c:v>
                </c:pt>
                <c:pt idx="209">
                  <c:v>-97.061641636461971</c:v>
                </c:pt>
                <c:pt idx="210">
                  <c:v>-96.887946331878979</c:v>
                </c:pt>
                <c:pt idx="211">
                  <c:v>-96.714290343141997</c:v>
                </c:pt>
                <c:pt idx="212">
                  <c:v>-96.54066359219</c:v>
                </c:pt>
                <c:pt idx="213">
                  <c:v>-96.367055903757006</c:v>
                </c:pt>
                <c:pt idx="214">
                  <c:v>-96.193457019112003</c:v>
                </c:pt>
                <c:pt idx="215">
                  <c:v>-96.019856572910001</c:v>
                </c:pt>
                <c:pt idx="216">
                  <c:v>-95.846244079100998</c:v>
                </c:pt>
                <c:pt idx="217">
                  <c:v>-95.672608964954961</c:v>
                </c:pt>
                <c:pt idx="218">
                  <c:v>-95.498940513723952</c:v>
                </c:pt>
                <c:pt idx="219">
                  <c:v>-95.325227901798982</c:v>
                </c:pt>
                <c:pt idx="220">
                  <c:v>-95.151460176812975</c:v>
                </c:pt>
                <c:pt idx="221">
                  <c:v>-94.977626238623003</c:v>
                </c:pt>
                <c:pt idx="222">
                  <c:v>-94.803714863954951</c:v>
                </c:pt>
                <c:pt idx="223">
                  <c:v>-94.629714676192975</c:v>
                </c:pt>
                <c:pt idx="224">
                  <c:v>-94.455614150567001</c:v>
                </c:pt>
                <c:pt idx="225">
                  <c:v>-94.281401590792981</c:v>
                </c:pt>
                <c:pt idx="226">
                  <c:v>-94.107065149683976</c:v>
                </c:pt>
                <c:pt idx="227">
                  <c:v>-93.932592798976003</c:v>
                </c:pt>
                <c:pt idx="228">
                  <c:v>-93.757972336186924</c:v>
                </c:pt>
                <c:pt idx="229">
                  <c:v>-93.583191371452955</c:v>
                </c:pt>
                <c:pt idx="230">
                  <c:v>-93.408237311388973</c:v>
                </c:pt>
                <c:pt idx="231">
                  <c:v>-93.233097368650974</c:v>
                </c:pt>
                <c:pt idx="232">
                  <c:v>-93.057758540842002</c:v>
                </c:pt>
                <c:pt idx="233">
                  <c:v>-92.882207607946</c:v>
                </c:pt>
                <c:pt idx="234">
                  <c:v>-92.706431113506923</c:v>
                </c:pt>
                <c:pt idx="235">
                  <c:v>-92.530415374784951</c:v>
                </c:pt>
                <c:pt idx="236">
                  <c:v>-92.354146447418003</c:v>
                </c:pt>
                <c:pt idx="237">
                  <c:v>-92.177610133209953</c:v>
                </c:pt>
                <c:pt idx="238">
                  <c:v>-92.000791969545006</c:v>
                </c:pt>
                <c:pt idx="239">
                  <c:v>-91.823677212969926</c:v>
                </c:pt>
                <c:pt idx="240">
                  <c:v>-91.646250815553969</c:v>
                </c:pt>
                <c:pt idx="241">
                  <c:v>-91.468497440240995</c:v>
                </c:pt>
                <c:pt idx="242">
                  <c:v>-91.290401423936999</c:v>
                </c:pt>
                <c:pt idx="243">
                  <c:v>-91.111946779006004</c:v>
                </c:pt>
                <c:pt idx="244">
                  <c:v>-90.93311717550398</c:v>
                </c:pt>
                <c:pt idx="245">
                  <c:v>-90.753895916313979</c:v>
                </c:pt>
                <c:pt idx="246">
                  <c:v>-90.574265939868994</c:v>
                </c:pt>
                <c:pt idx="247">
                  <c:v>-90.394209798581002</c:v>
                </c:pt>
                <c:pt idx="248">
                  <c:v>-90.21370963168998</c:v>
                </c:pt>
                <c:pt idx="249">
                  <c:v>-90.032747163366963</c:v>
                </c:pt>
                <c:pt idx="250">
                  <c:v>-89.851303664108997</c:v>
                </c:pt>
                <c:pt idx="251">
                  <c:v>-89.669359966914982</c:v>
                </c:pt>
                <c:pt idx="252">
                  <c:v>-89.486896412767976</c:v>
                </c:pt>
                <c:pt idx="253">
                  <c:v>-89.303892836806924</c:v>
                </c:pt>
                <c:pt idx="254">
                  <c:v>-89.120328563587961</c:v>
                </c:pt>
                <c:pt idx="255">
                  <c:v>-88.93618237365196</c:v>
                </c:pt>
                <c:pt idx="256">
                  <c:v>-88.751432463282981</c:v>
                </c:pt>
                <c:pt idx="257">
                  <c:v>-88.566056456409953</c:v>
                </c:pt>
                <c:pt idx="258">
                  <c:v>-88.38003134159797</c:v>
                </c:pt>
                <c:pt idx="259">
                  <c:v>-88.193333456223954</c:v>
                </c:pt>
                <c:pt idx="260">
                  <c:v>-88.005938465793975</c:v>
                </c:pt>
                <c:pt idx="261">
                  <c:v>-87.817821323057998</c:v>
                </c:pt>
                <c:pt idx="262">
                  <c:v>-87.628956235945978</c:v>
                </c:pt>
                <c:pt idx="263">
                  <c:v>-87.439316631848996</c:v>
                </c:pt>
                <c:pt idx="264">
                  <c:v>-87.248875132611957</c:v>
                </c:pt>
                <c:pt idx="265">
                  <c:v>-87.057603494537005</c:v>
                </c:pt>
                <c:pt idx="266">
                  <c:v>-86.865472577227962</c:v>
                </c:pt>
                <c:pt idx="267">
                  <c:v>-86.672452309213952</c:v>
                </c:pt>
                <c:pt idx="268">
                  <c:v>-86.478511625235996</c:v>
                </c:pt>
                <c:pt idx="269">
                  <c:v>-86.283618430678004</c:v>
                </c:pt>
                <c:pt idx="270">
                  <c:v>-86.087739544543979</c:v>
                </c:pt>
                <c:pt idx="271">
                  <c:v>-85.890840629951981</c:v>
                </c:pt>
                <c:pt idx="272">
                  <c:v>-85.692886167549943</c:v>
                </c:pt>
                <c:pt idx="273">
                  <c:v>-85.493839355779002</c:v>
                </c:pt>
                <c:pt idx="274">
                  <c:v>-85.293662073548006</c:v>
                </c:pt>
                <c:pt idx="275">
                  <c:v>-85.092314794068002</c:v>
                </c:pt>
                <c:pt idx="276">
                  <c:v>-84.889756514333953</c:v>
                </c:pt>
                <c:pt idx="277">
                  <c:v>-84.685944669351983</c:v>
                </c:pt>
                <c:pt idx="278">
                  <c:v>-84.480835050292981</c:v>
                </c:pt>
                <c:pt idx="279">
                  <c:v>-84.274381717390952</c:v>
                </c:pt>
                <c:pt idx="280">
                  <c:v>-84.066536890028971</c:v>
                </c:pt>
                <c:pt idx="281">
                  <c:v>-83.857250845525982</c:v>
                </c:pt>
                <c:pt idx="282">
                  <c:v>-83.64647180960597</c:v>
                </c:pt>
                <c:pt idx="283">
                  <c:v>-83.434145828037998</c:v>
                </c:pt>
                <c:pt idx="284">
                  <c:v>-83.220216651298003</c:v>
                </c:pt>
                <c:pt idx="285">
                  <c:v>-83.004625570146999</c:v>
                </c:pt>
                <c:pt idx="286">
                  <c:v>-82.787311279476</c:v>
                </c:pt>
                <c:pt idx="287">
                  <c:v>-82.568209722825003</c:v>
                </c:pt>
                <c:pt idx="288">
                  <c:v>-82.347253899878993</c:v>
                </c:pt>
                <c:pt idx="289">
                  <c:v>-82.124373687038002</c:v>
                </c:pt>
                <c:pt idx="290">
                  <c:v>-81.899495629845006</c:v>
                </c:pt>
                <c:pt idx="291">
                  <c:v>-81.672542718350925</c:v>
                </c:pt>
                <c:pt idx="292">
                  <c:v>-81.443434150920979</c:v>
                </c:pt>
                <c:pt idx="293">
                  <c:v>-81.212085074287998</c:v>
                </c:pt>
                <c:pt idx="294">
                  <c:v>-80.978406288612007</c:v>
                </c:pt>
                <c:pt idx="295">
                  <c:v>-80.742303950172996</c:v>
                </c:pt>
                <c:pt idx="296">
                  <c:v>-80.503679228126998</c:v>
                </c:pt>
                <c:pt idx="297">
                  <c:v>-80.262427936479952</c:v>
                </c:pt>
                <c:pt idx="298">
                  <c:v>-80.018440130881942</c:v>
                </c:pt>
                <c:pt idx="299">
                  <c:v>-79.771599670437993</c:v>
                </c:pt>
                <c:pt idx="300">
                  <c:v>-79.521783726937983</c:v>
                </c:pt>
                <c:pt idx="301">
                  <c:v>-79.268862262267007</c:v>
                </c:pt>
                <c:pt idx="302">
                  <c:v>-79.012697429479005</c:v>
                </c:pt>
                <c:pt idx="303">
                  <c:v>-78.753142936386936</c:v>
                </c:pt>
                <c:pt idx="304">
                  <c:v>-78.490043322874982</c:v>
                </c:pt>
                <c:pt idx="305">
                  <c:v>-78.223233175260006</c:v>
                </c:pt>
                <c:pt idx="306">
                  <c:v>-77.952536239612002</c:v>
                </c:pt>
                <c:pt idx="307">
                  <c:v>-77.677764439608978</c:v>
                </c:pt>
                <c:pt idx="308">
                  <c:v>-77.398716798407975</c:v>
                </c:pt>
                <c:pt idx="309">
                  <c:v>-77.115178202285946</c:v>
                </c:pt>
                <c:pt idx="310">
                  <c:v>-76.826918036459929</c:v>
                </c:pt>
                <c:pt idx="311">
                  <c:v>-76.533688649165001</c:v>
                </c:pt>
                <c:pt idx="312">
                  <c:v>-76.235223610258998</c:v>
                </c:pt>
                <c:pt idx="313">
                  <c:v>-75.931235758973997</c:v>
                </c:pt>
                <c:pt idx="314">
                  <c:v>-75.621414969338005</c:v>
                </c:pt>
                <c:pt idx="315">
                  <c:v>-75.305425630551952</c:v>
                </c:pt>
                <c:pt idx="316">
                  <c:v>-74.982903749604006</c:v>
                </c:pt>
                <c:pt idx="317">
                  <c:v>-74.653453651177998</c:v>
                </c:pt>
                <c:pt idx="318">
                  <c:v>-74.316644163489954</c:v>
                </c:pt>
                <c:pt idx="319">
                  <c:v>-73.972004231589963</c:v>
                </c:pt>
                <c:pt idx="320">
                  <c:v>-73.619017815368977</c:v>
                </c:pt>
                <c:pt idx="321">
                  <c:v>-73.257117957396005</c:v>
                </c:pt>
                <c:pt idx="322">
                  <c:v>-72.885679832368936</c:v>
                </c:pt>
                <c:pt idx="323">
                  <c:v>-72.504012571708003</c:v>
                </c:pt>
                <c:pt idx="324">
                  <c:v>-72.111349589816001</c:v>
                </c:pt>
                <c:pt idx="325">
                  <c:v>-71.706837079978982</c:v>
                </c:pt>
                <c:pt idx="326">
                  <c:v>-71.289520220469981</c:v>
                </c:pt>
                <c:pt idx="327">
                  <c:v>-70.858326563895972</c:v>
                </c:pt>
                <c:pt idx="328">
                  <c:v>-70.412045854179979</c:v>
                </c:pt>
                <c:pt idx="329">
                  <c:v>-69.949305316734964</c:v>
                </c:pt>
                <c:pt idx="330">
                  <c:v>-69.468539160502004</c:v>
                </c:pt>
                <c:pt idx="331">
                  <c:v>-68.967950563217002</c:v>
                </c:pt>
                <c:pt idx="332">
                  <c:v>-68.445463819607994</c:v>
                </c:pt>
                <c:pt idx="333">
                  <c:v>-67.898663413503002</c:v>
                </c:pt>
                <c:pt idx="334">
                  <c:v>-67.324715494333006</c:v>
                </c:pt>
                <c:pt idx="335">
                  <c:v>-66.720265264660995</c:v>
                </c:pt>
                <c:pt idx="336">
                  <c:v>-66.081300853168955</c:v>
                </c:pt>
                <c:pt idx="337">
                  <c:v>-65.402969582145005</c:v>
                </c:pt>
                <c:pt idx="338">
                  <c:v>-64.67932516929497</c:v>
                </c:pt>
                <c:pt idx="339">
                  <c:v>-63.902972139380012</c:v>
                </c:pt>
                <c:pt idx="340">
                  <c:v>-63.06455282572</c:v>
                </c:pt>
                <c:pt idx="341">
                  <c:v>-62.151985140637002</c:v>
                </c:pt>
                <c:pt idx="342">
                  <c:v>-61.149290033706997</c:v>
                </c:pt>
                <c:pt idx="343">
                  <c:v>-60.034711249673997</c:v>
                </c:pt>
                <c:pt idx="344">
                  <c:v>-58.777543557245977</c:v>
                </c:pt>
                <c:pt idx="345">
                  <c:v>-57.332432773984003</c:v>
                </c:pt>
                <c:pt idx="346">
                  <c:v>-55.628262352660997</c:v>
                </c:pt>
                <c:pt idx="347">
                  <c:v>-53.543976709144999</c:v>
                </c:pt>
                <c:pt idx="348">
                  <c:v>-50.847072180589997</c:v>
                </c:pt>
                <c:pt idx="349">
                  <c:v>-46.993128738166</c:v>
                </c:pt>
                <c:pt idx="350">
                  <c:v>-40.064318127830013</c:v>
                </c:pt>
                <c:pt idx="351">
                  <c:v>-26.140503954780002</c:v>
                </c:pt>
                <c:pt idx="352">
                  <c:v>-42.883456671212961</c:v>
                </c:pt>
                <c:pt idx="353">
                  <c:v>-48.184825899598003</c:v>
                </c:pt>
                <c:pt idx="354">
                  <c:v>-51.409949937885997</c:v>
                </c:pt>
                <c:pt idx="355">
                  <c:v>-53.723978643183003</c:v>
                </c:pt>
                <c:pt idx="356">
                  <c:v>-55.523401707350999</c:v>
                </c:pt>
                <c:pt idx="357">
                  <c:v>-56.99163687179</c:v>
                </c:pt>
                <c:pt idx="358">
                  <c:v>-58.228743197906013</c:v>
                </c:pt>
                <c:pt idx="359">
                  <c:v>-59.295348968560027</c:v>
                </c:pt>
                <c:pt idx="360">
                  <c:v>-60.230984331461997</c:v>
                </c:pt>
                <c:pt idx="361">
                  <c:v>-61.062860736887011</c:v>
                </c:pt>
                <c:pt idx="362">
                  <c:v>-61.810511030858002</c:v>
                </c:pt>
                <c:pt idx="363">
                  <c:v>-62.488431635422998</c:v>
                </c:pt>
                <c:pt idx="364">
                  <c:v>-63.107677749254997</c:v>
                </c:pt>
                <c:pt idx="365">
                  <c:v>-63.676873068965001</c:v>
                </c:pt>
                <c:pt idx="366">
                  <c:v>-64.202874346258952</c:v>
                </c:pt>
                <c:pt idx="367">
                  <c:v>-64.691223354951006</c:v>
                </c:pt>
                <c:pt idx="368">
                  <c:v>-65.146462994271005</c:v>
                </c:pt>
                <c:pt idx="369">
                  <c:v>-65.572363769792005</c:v>
                </c:pt>
                <c:pt idx="370">
                  <c:v>-65.972089511651959</c:v>
                </c:pt>
                <c:pt idx="371">
                  <c:v>-66.348320906178998</c:v>
                </c:pt>
                <c:pt idx="372">
                  <c:v>-66.703349103457953</c:v>
                </c:pt>
                <c:pt idx="373">
                  <c:v>-67.039147691251998</c:v>
                </c:pt>
                <c:pt idx="374">
                  <c:v>-67.357428787136001</c:v>
                </c:pt>
                <c:pt idx="375">
                  <c:v>-67.659687262307983</c:v>
                </c:pt>
                <c:pt idx="376">
                  <c:v>-67.947235995254999</c:v>
                </c:pt>
                <c:pt idx="377">
                  <c:v>-68.221234252640002</c:v>
                </c:pt>
                <c:pt idx="378">
                  <c:v>-68.482710745407999</c:v>
                </c:pt>
                <c:pt idx="379">
                  <c:v>-68.732582514096961</c:v>
                </c:pt>
                <c:pt idx="380">
                  <c:v>-68.971670519471971</c:v>
                </c:pt>
                <c:pt idx="381">
                  <c:v>-69.200712604675999</c:v>
                </c:pt>
                <c:pt idx="382">
                  <c:v>-69.420374339981961</c:v>
                </c:pt>
                <c:pt idx="383">
                  <c:v>-69.631258158777001</c:v>
                </c:pt>
                <c:pt idx="384">
                  <c:v>-69.83391108782898</c:v>
                </c:pt>
                <c:pt idx="385">
                  <c:v>-70.028831338511949</c:v>
                </c:pt>
                <c:pt idx="386">
                  <c:v>-70.216473937850978</c:v>
                </c:pt>
                <c:pt idx="387">
                  <c:v>-70.397255575979997</c:v>
                </c:pt>
                <c:pt idx="388">
                  <c:v>-70.57155878624998</c:v>
                </c:pt>
                <c:pt idx="389">
                  <c:v>-70.739735580522975</c:v>
                </c:pt>
                <c:pt idx="390">
                  <c:v>-70.902110601285997</c:v>
                </c:pt>
                <c:pt idx="391">
                  <c:v>-71.058983887926971</c:v>
                </c:pt>
                <c:pt idx="392">
                  <c:v>-71.210633293716</c:v>
                </c:pt>
                <c:pt idx="393">
                  <c:v>-71.357316619353981</c:v>
                </c:pt>
                <c:pt idx="394">
                  <c:v>-71.499273493157006</c:v>
                </c:pt>
                <c:pt idx="395">
                  <c:v>-71.636727035018978</c:v>
                </c:pt>
                <c:pt idx="396">
                  <c:v>-71.769885337993969</c:v>
                </c:pt>
                <c:pt idx="397">
                  <c:v>-71.898942781683971</c:v>
                </c:pt>
                <c:pt idx="398">
                  <c:v>-72.024081213766962</c:v>
                </c:pt>
                <c:pt idx="399">
                  <c:v>-72.145470996105971</c:v>
                </c:pt>
                <c:pt idx="400">
                  <c:v>-72.263271953025978</c:v>
                </c:pt>
                <c:pt idx="401">
                  <c:v>-72.377634219665978</c:v>
                </c:pt>
                <c:pt idx="402">
                  <c:v>-72.488699006394</c:v>
                </c:pt>
                <c:pt idx="403">
                  <c:v>-72.59659929288398</c:v>
                </c:pt>
                <c:pt idx="404">
                  <c:v>-72.701460450534</c:v>
                </c:pt>
                <c:pt idx="405">
                  <c:v>-72.803400811978975</c:v>
                </c:pt>
                <c:pt idx="406">
                  <c:v>-72.902532184469962</c:v>
                </c:pt>
                <c:pt idx="407">
                  <c:v>-72.998960322844979</c:v>
                </c:pt>
                <c:pt idx="408">
                  <c:v>-73.092785352671925</c:v>
                </c:pt>
                <c:pt idx="409">
                  <c:v>-73.184102164207999</c:v>
                </c:pt>
                <c:pt idx="410">
                  <c:v>-73.273000769508982</c:v>
                </c:pt>
                <c:pt idx="411">
                  <c:v>-73.359566628110997</c:v>
                </c:pt>
                <c:pt idx="412">
                  <c:v>-73.443880948274995</c:v>
                </c:pt>
                <c:pt idx="413">
                  <c:v>-73.526020962215</c:v>
                </c:pt>
                <c:pt idx="414">
                  <c:v>-73.606060182603954</c:v>
                </c:pt>
                <c:pt idx="415">
                  <c:v>-73.68406863482798</c:v>
                </c:pt>
                <c:pt idx="416">
                  <c:v>-73.760113074106002</c:v>
                </c:pt>
                <c:pt idx="417">
                  <c:v>-73.834257181229006</c:v>
                </c:pt>
                <c:pt idx="418">
                  <c:v>-73.906561751251999</c:v>
                </c:pt>
                <c:pt idx="419">
                  <c:v>-73.977084868269998</c:v>
                </c:pt>
                <c:pt idx="420">
                  <c:v>-74.04588205082797</c:v>
                </c:pt>
                <c:pt idx="421">
                  <c:v>-74.113006410302006</c:v>
                </c:pt>
                <c:pt idx="422">
                  <c:v>-74.178508784979954</c:v>
                </c:pt>
                <c:pt idx="423">
                  <c:v>-74.242437867321954</c:v>
                </c:pt>
                <c:pt idx="424">
                  <c:v>-74.304840317969962</c:v>
                </c:pt>
                <c:pt idx="425">
                  <c:v>-74.365760883290974</c:v>
                </c:pt>
                <c:pt idx="426">
                  <c:v>-74.425242493517999</c:v>
                </c:pt>
                <c:pt idx="427">
                  <c:v>-74.483326358975006</c:v>
                </c:pt>
                <c:pt idx="428">
                  <c:v>-74.540052061596</c:v>
                </c:pt>
                <c:pt idx="429">
                  <c:v>-74.595457639028979</c:v>
                </c:pt>
                <c:pt idx="430">
                  <c:v>-74.649579661912995</c:v>
                </c:pt>
                <c:pt idx="431">
                  <c:v>-74.702453312539959</c:v>
                </c:pt>
                <c:pt idx="432">
                  <c:v>-74.754112442465001</c:v>
                </c:pt>
                <c:pt idx="433">
                  <c:v>-74.804589652125998</c:v>
                </c:pt>
                <c:pt idx="434">
                  <c:v>-74.853916340846979</c:v>
                </c:pt>
                <c:pt idx="435">
                  <c:v>-74.902122770706001</c:v>
                </c:pt>
                <c:pt idx="436">
                  <c:v>-74.949238121009003</c:v>
                </c:pt>
                <c:pt idx="437">
                  <c:v>-74.995290524520982</c:v>
                </c:pt>
                <c:pt idx="438">
                  <c:v>-75.040307141810004</c:v>
                </c:pt>
                <c:pt idx="439">
                  <c:v>-75.084314183269001</c:v>
                </c:pt>
                <c:pt idx="440">
                  <c:v>-75.127336965075003</c:v>
                </c:pt>
                <c:pt idx="441">
                  <c:v>-75.169399936358971</c:v>
                </c:pt>
                <c:pt idx="442">
                  <c:v>-75.210526737226999</c:v>
                </c:pt>
                <c:pt idx="443">
                  <c:v>-75.250740213217981</c:v>
                </c:pt>
                <c:pt idx="444">
                  <c:v>-75.290062466709998</c:v>
                </c:pt>
                <c:pt idx="445">
                  <c:v>-75.328514873516951</c:v>
                </c:pt>
                <c:pt idx="446">
                  <c:v>-75.366118129303004</c:v>
                </c:pt>
                <c:pt idx="447">
                  <c:v>-75.402892266910001</c:v>
                </c:pt>
                <c:pt idx="448">
                  <c:v>-75.438856684848005</c:v>
                </c:pt>
                <c:pt idx="449">
                  <c:v>-75.474030182853951</c:v>
                </c:pt>
                <c:pt idx="450">
                  <c:v>-75.50843097169097</c:v>
                </c:pt>
                <c:pt idx="451">
                  <c:v>-75.542076713738936</c:v>
                </c:pt>
                <c:pt idx="452">
                  <c:v>-75.574984525538</c:v>
                </c:pt>
                <c:pt idx="453">
                  <c:v>-75.607171022565964</c:v>
                </c:pt>
                <c:pt idx="454">
                  <c:v>-75.638652311570937</c:v>
                </c:pt>
                <c:pt idx="455">
                  <c:v>-75.669444032883945</c:v>
                </c:pt>
                <c:pt idx="456">
                  <c:v>-75.699561372420945</c:v>
                </c:pt>
                <c:pt idx="457">
                  <c:v>-75.729019075359005</c:v>
                </c:pt>
                <c:pt idx="458">
                  <c:v>-75.757831459526955</c:v>
                </c:pt>
                <c:pt idx="459">
                  <c:v>-75.786012441650001</c:v>
                </c:pt>
                <c:pt idx="460">
                  <c:v>-75.813575544067007</c:v>
                </c:pt>
                <c:pt idx="461">
                  <c:v>-75.840533914220003</c:v>
                </c:pt>
                <c:pt idx="462">
                  <c:v>-75.866900332459949</c:v>
                </c:pt>
                <c:pt idx="463">
                  <c:v>-75.892687230678973</c:v>
                </c:pt>
                <c:pt idx="464">
                  <c:v>-75.917906707450001</c:v>
                </c:pt>
                <c:pt idx="465">
                  <c:v>-75.942570529915997</c:v>
                </c:pt>
                <c:pt idx="466">
                  <c:v>-75.966690149341005</c:v>
                </c:pt>
                <c:pt idx="467">
                  <c:v>-75.990276721748003</c:v>
                </c:pt>
                <c:pt idx="468">
                  <c:v>-76.013341099179002</c:v>
                </c:pt>
                <c:pt idx="469">
                  <c:v>-76.035893864457975</c:v>
                </c:pt>
                <c:pt idx="470">
                  <c:v>-76.057945313769963</c:v>
                </c:pt>
                <c:pt idx="471">
                  <c:v>-76.079505490938004</c:v>
                </c:pt>
                <c:pt idx="472">
                  <c:v>-76.100584176222952</c:v>
                </c:pt>
                <c:pt idx="473">
                  <c:v>-76.121190905532998</c:v>
                </c:pt>
                <c:pt idx="474">
                  <c:v>-76.141334977349004</c:v>
                </c:pt>
                <c:pt idx="475">
                  <c:v>-76.161025467458998</c:v>
                </c:pt>
                <c:pt idx="476">
                  <c:v>-76.180271205466951</c:v>
                </c:pt>
                <c:pt idx="477">
                  <c:v>-76.199080836775963</c:v>
                </c:pt>
                <c:pt idx="478">
                  <c:v>-76.217462766408005</c:v>
                </c:pt>
                <c:pt idx="479">
                  <c:v>-76.235425220574982</c:v>
                </c:pt>
                <c:pt idx="480">
                  <c:v>-76.252976219640971</c:v>
                </c:pt>
                <c:pt idx="481">
                  <c:v>-76.270123594050006</c:v>
                </c:pt>
                <c:pt idx="482">
                  <c:v>-76.286874986198981</c:v>
                </c:pt>
                <c:pt idx="483">
                  <c:v>-76.303237871267982</c:v>
                </c:pt>
                <c:pt idx="484">
                  <c:v>-76.319219545021994</c:v>
                </c:pt>
                <c:pt idx="485">
                  <c:v>-76.334827133704962</c:v>
                </c:pt>
                <c:pt idx="486">
                  <c:v>-76.350067605131983</c:v>
                </c:pt>
                <c:pt idx="487">
                  <c:v>-76.364947767269001</c:v>
                </c:pt>
                <c:pt idx="488">
                  <c:v>-76.379474273796959</c:v>
                </c:pt>
                <c:pt idx="489">
                  <c:v>-76.393653634261</c:v>
                </c:pt>
                <c:pt idx="490">
                  <c:v>-76.40749221115</c:v>
                </c:pt>
                <c:pt idx="491">
                  <c:v>-76.420996231901981</c:v>
                </c:pt>
                <c:pt idx="492">
                  <c:v>-76.434171768089982</c:v>
                </c:pt>
                <c:pt idx="493">
                  <c:v>-76.447024796012997</c:v>
                </c:pt>
                <c:pt idx="494">
                  <c:v>-76.459561129815995</c:v>
                </c:pt>
                <c:pt idx="495">
                  <c:v>-76.471786475681952</c:v>
                </c:pt>
                <c:pt idx="496">
                  <c:v>-76.483706416734961</c:v>
                </c:pt>
                <c:pt idx="497">
                  <c:v>-76.495326416249</c:v>
                </c:pt>
                <c:pt idx="498">
                  <c:v>-76.506651822800976</c:v>
                </c:pt>
                <c:pt idx="499">
                  <c:v>-76.517687877208999</c:v>
                </c:pt>
                <c:pt idx="500">
                  <c:v>-76.52843970794197</c:v>
                </c:pt>
                <c:pt idx="501">
                  <c:v>-76.538912347310003</c:v>
                </c:pt>
                <c:pt idx="502">
                  <c:v>-76.549110708266994</c:v>
                </c:pt>
                <c:pt idx="503">
                  <c:v>-76.559039625899999</c:v>
                </c:pt>
                <c:pt idx="504">
                  <c:v>-76.568703819028954</c:v>
                </c:pt>
                <c:pt idx="505">
                  <c:v>-76.578107926639959</c:v>
                </c:pt>
                <c:pt idx="506">
                  <c:v>-76.587256485992</c:v>
                </c:pt>
                <c:pt idx="507">
                  <c:v>-76.596153949780998</c:v>
                </c:pt>
                <c:pt idx="508">
                  <c:v>-76.604804687834999</c:v>
                </c:pt>
                <c:pt idx="509">
                  <c:v>-76.613212976533973</c:v>
                </c:pt>
                <c:pt idx="510">
                  <c:v>-76.621383013112975</c:v>
                </c:pt>
                <c:pt idx="511">
                  <c:v>-76.629318915536942</c:v>
                </c:pt>
                <c:pt idx="512">
                  <c:v>-76.637024730503001</c:v>
                </c:pt>
                <c:pt idx="513">
                  <c:v>-76.644504411593999</c:v>
                </c:pt>
                <c:pt idx="514">
                  <c:v>-76.651761852652925</c:v>
                </c:pt>
                <c:pt idx="515">
                  <c:v>-76.658800874575945</c:v>
                </c:pt>
                <c:pt idx="516">
                  <c:v>-76.665625216210998</c:v>
                </c:pt>
                <c:pt idx="517">
                  <c:v>-76.672238559858926</c:v>
                </c:pt>
                <c:pt idx="518">
                  <c:v>-76.678644511018973</c:v>
                </c:pt>
                <c:pt idx="519">
                  <c:v>-76.684846621844002</c:v>
                </c:pt>
                <c:pt idx="520">
                  <c:v>-76.690848363213973</c:v>
                </c:pt>
                <c:pt idx="521">
                  <c:v>-76.696653160227001</c:v>
                </c:pt>
                <c:pt idx="522">
                  <c:v>-76.702264373345002</c:v>
                </c:pt>
                <c:pt idx="523">
                  <c:v>-76.707685296562005</c:v>
                </c:pt>
                <c:pt idx="524">
                  <c:v>-76.712919174118994</c:v>
                </c:pt>
                <c:pt idx="525">
                  <c:v>-76.717969189756005</c:v>
                </c:pt>
                <c:pt idx="526">
                  <c:v>-76.72283847170597</c:v>
                </c:pt>
                <c:pt idx="527">
                  <c:v>-76.727530091068004</c:v>
                </c:pt>
                <c:pt idx="528">
                  <c:v>-76.732047083764954</c:v>
                </c:pt>
                <c:pt idx="529">
                  <c:v>-76.736392406929951</c:v>
                </c:pt>
                <c:pt idx="530">
                  <c:v>-76.740569000649003</c:v>
                </c:pt>
                <c:pt idx="531">
                  <c:v>-76.744579722622007</c:v>
                </c:pt>
                <c:pt idx="532">
                  <c:v>-76.748427403909005</c:v>
                </c:pt>
                <c:pt idx="533">
                  <c:v>-76.752114824998998</c:v>
                </c:pt>
                <c:pt idx="534">
                  <c:v>-76.755644713981951</c:v>
                </c:pt>
                <c:pt idx="535">
                  <c:v>-76.759019770969999</c:v>
                </c:pt>
                <c:pt idx="536">
                  <c:v>-76.762242631708006</c:v>
                </c:pt>
                <c:pt idx="537">
                  <c:v>-76.765315903334979</c:v>
                </c:pt>
                <c:pt idx="538">
                  <c:v>-76.768242141716982</c:v>
                </c:pt>
                <c:pt idx="539">
                  <c:v>-76.771023875834999</c:v>
                </c:pt>
                <c:pt idx="540">
                  <c:v>-76.773663588280002</c:v>
                </c:pt>
                <c:pt idx="541">
                  <c:v>-76.77616371780698</c:v>
                </c:pt>
                <c:pt idx="542">
                  <c:v>-76.778526665352004</c:v>
                </c:pt>
                <c:pt idx="543">
                  <c:v>-76.780754816303954</c:v>
                </c:pt>
                <c:pt idx="544">
                  <c:v>-76.782850478358981</c:v>
                </c:pt>
                <c:pt idx="545">
                  <c:v>-76.784815963156007</c:v>
                </c:pt>
                <c:pt idx="546">
                  <c:v>-76.786653538450977</c:v>
                </c:pt>
                <c:pt idx="547">
                  <c:v>-76.788365415865002</c:v>
                </c:pt>
                <c:pt idx="548">
                  <c:v>-76.789953807486953</c:v>
                </c:pt>
                <c:pt idx="549">
                  <c:v>-76.791420863433999</c:v>
                </c:pt>
                <c:pt idx="550">
                  <c:v>-76.792768722481924</c:v>
                </c:pt>
                <c:pt idx="551">
                  <c:v>-76.793999484702994</c:v>
                </c:pt>
                <c:pt idx="552">
                  <c:v>-76.79511521676497</c:v>
                </c:pt>
                <c:pt idx="553">
                  <c:v>-76.796117965517993</c:v>
                </c:pt>
                <c:pt idx="554">
                  <c:v>-76.797009738772999</c:v>
                </c:pt>
                <c:pt idx="555">
                  <c:v>-76.797792523450951</c:v>
                </c:pt>
                <c:pt idx="556">
                  <c:v>-76.798468269267005</c:v>
                </c:pt>
                <c:pt idx="557">
                  <c:v>-76.799038913807976</c:v>
                </c:pt>
                <c:pt idx="558">
                  <c:v>-76.79950635070098</c:v>
                </c:pt>
                <c:pt idx="559">
                  <c:v>-76.799872464518998</c:v>
                </c:pt>
                <c:pt idx="560">
                  <c:v>-76.800139101040003</c:v>
                </c:pt>
                <c:pt idx="561">
                  <c:v>-76.800308087280953</c:v>
                </c:pt>
                <c:pt idx="562">
                  <c:v>-76.800381227523943</c:v>
                </c:pt>
                <c:pt idx="563">
                  <c:v>-76.800360302318978</c:v>
                </c:pt>
                <c:pt idx="564">
                  <c:v>-76.800247059552973</c:v>
                </c:pt>
                <c:pt idx="565">
                  <c:v>-76.800043239228003</c:v>
                </c:pt>
                <c:pt idx="566">
                  <c:v>-76.799750544277003</c:v>
                </c:pt>
                <c:pt idx="567">
                  <c:v>-76.799370667225006</c:v>
                </c:pt>
                <c:pt idx="568">
                  <c:v>-76.798905270460978</c:v>
                </c:pt>
                <c:pt idx="569">
                  <c:v>-76.798356013685947</c:v>
                </c:pt>
                <c:pt idx="570">
                  <c:v>-76.797724504097005</c:v>
                </c:pt>
                <c:pt idx="571">
                  <c:v>-76.797012361165997</c:v>
                </c:pt>
                <c:pt idx="572">
                  <c:v>-76.79622116455198</c:v>
                </c:pt>
                <c:pt idx="573">
                  <c:v>-76.795352483418981</c:v>
                </c:pt>
                <c:pt idx="574">
                  <c:v>-76.794407861392997</c:v>
                </c:pt>
                <c:pt idx="575">
                  <c:v>-76.793388832486897</c:v>
                </c:pt>
                <c:pt idx="576">
                  <c:v>-76.792296906488971</c:v>
                </c:pt>
                <c:pt idx="577">
                  <c:v>-76.791133586132005</c:v>
                </c:pt>
                <c:pt idx="578">
                  <c:v>-76.789900335148999</c:v>
                </c:pt>
                <c:pt idx="579">
                  <c:v>-76.788598621982999</c:v>
                </c:pt>
                <c:pt idx="580">
                  <c:v>-76.787229887048994</c:v>
                </c:pt>
                <c:pt idx="581">
                  <c:v>-76.785795562126964</c:v>
                </c:pt>
                <c:pt idx="582">
                  <c:v>-76.784297052445979</c:v>
                </c:pt>
                <c:pt idx="583">
                  <c:v>-76.782735760020969</c:v>
                </c:pt>
                <c:pt idx="584">
                  <c:v>-76.781113068528001</c:v>
                </c:pt>
                <c:pt idx="585">
                  <c:v>-76.779430332213963</c:v>
                </c:pt>
                <c:pt idx="586">
                  <c:v>-76.777688919120976</c:v>
                </c:pt>
                <c:pt idx="587">
                  <c:v>-76.775890155828947</c:v>
                </c:pt>
                <c:pt idx="588">
                  <c:v>-76.774035368751953</c:v>
                </c:pt>
                <c:pt idx="589">
                  <c:v>-76.772125871713001</c:v>
                </c:pt>
                <c:pt idx="590">
                  <c:v>-76.770162955770004</c:v>
                </c:pt>
                <c:pt idx="591">
                  <c:v>-76.768147913205979</c:v>
                </c:pt>
                <c:pt idx="592">
                  <c:v>-76.766082007601952</c:v>
                </c:pt>
                <c:pt idx="593">
                  <c:v>-76.763966501455002</c:v>
                </c:pt>
                <c:pt idx="594">
                  <c:v>-76.761802645469999</c:v>
                </c:pt>
                <c:pt idx="595">
                  <c:v>-76.75959167232098</c:v>
                </c:pt>
                <c:pt idx="596">
                  <c:v>-76.757334800759963</c:v>
                </c:pt>
                <c:pt idx="597">
                  <c:v>-76.755033247257998</c:v>
                </c:pt>
                <c:pt idx="598">
                  <c:v>-76.752688210699958</c:v>
                </c:pt>
                <c:pt idx="599">
                  <c:v>-76.750300885927004</c:v>
                </c:pt>
                <c:pt idx="600">
                  <c:v>-76.747872450563975</c:v>
                </c:pt>
                <c:pt idx="601">
                  <c:v>-76.745404071037001</c:v>
                </c:pt>
                <c:pt idx="602">
                  <c:v>-76.742896910448977</c:v>
                </c:pt>
                <c:pt idx="603">
                  <c:v>-76.740352112021924</c:v>
                </c:pt>
                <c:pt idx="604">
                  <c:v>-76.737770827021961</c:v>
                </c:pt>
                <c:pt idx="605">
                  <c:v>-76.735154171849999</c:v>
                </c:pt>
                <c:pt idx="606">
                  <c:v>-76.732503275517999</c:v>
                </c:pt>
                <c:pt idx="607">
                  <c:v>-76.729819244374994</c:v>
                </c:pt>
                <c:pt idx="608">
                  <c:v>-76.727103199723004</c:v>
                </c:pt>
                <c:pt idx="609">
                  <c:v>-76.72435620951498</c:v>
                </c:pt>
                <c:pt idx="610">
                  <c:v>-76.721579372524943</c:v>
                </c:pt>
                <c:pt idx="611">
                  <c:v>-76.71877377141</c:v>
                </c:pt>
                <c:pt idx="612">
                  <c:v>-76.715940478375003</c:v>
                </c:pt>
                <c:pt idx="613">
                  <c:v>-76.713080542654964</c:v>
                </c:pt>
                <c:pt idx="614">
                  <c:v>-76.710195029562001</c:v>
                </c:pt>
                <c:pt idx="615">
                  <c:v>-76.707284983014006</c:v>
                </c:pt>
                <c:pt idx="616">
                  <c:v>-76.704351444919993</c:v>
                </c:pt>
                <c:pt idx="617">
                  <c:v>-76.701395443688</c:v>
                </c:pt>
                <c:pt idx="618">
                  <c:v>-76.698418013141961</c:v>
                </c:pt>
                <c:pt idx="619">
                  <c:v>-76.69542017683996</c:v>
                </c:pt>
                <c:pt idx="620">
                  <c:v>-76.692402933052946</c:v>
                </c:pt>
                <c:pt idx="621">
                  <c:v>-76.689367300414958</c:v>
                </c:pt>
                <c:pt idx="622">
                  <c:v>-76.686314281653978</c:v>
                </c:pt>
                <c:pt idx="623">
                  <c:v>-76.683244872165972</c:v>
                </c:pt>
                <c:pt idx="624">
                  <c:v>-76.680160050923973</c:v>
                </c:pt>
                <c:pt idx="625">
                  <c:v>-76.677060806244953</c:v>
                </c:pt>
                <c:pt idx="626">
                  <c:v>-76.673948128627941</c:v>
                </c:pt>
                <c:pt idx="627">
                  <c:v>-76.670822978259963</c:v>
                </c:pt>
                <c:pt idx="628">
                  <c:v>-76.667686330796954</c:v>
                </c:pt>
                <c:pt idx="629">
                  <c:v>-76.664539144662001</c:v>
                </c:pt>
                <c:pt idx="630">
                  <c:v>-76.661382390765937</c:v>
                </c:pt>
                <c:pt idx="631">
                  <c:v>-76.658217002050947</c:v>
                </c:pt>
                <c:pt idx="632">
                  <c:v>-76.655043945279004</c:v>
                </c:pt>
                <c:pt idx="633">
                  <c:v>-76.651864163273004</c:v>
                </c:pt>
                <c:pt idx="634">
                  <c:v>-76.648678587780964</c:v>
                </c:pt>
                <c:pt idx="635">
                  <c:v>-76.645488168407951</c:v>
                </c:pt>
                <c:pt idx="636">
                  <c:v>-76.642293834989971</c:v>
                </c:pt>
                <c:pt idx="637">
                  <c:v>-76.639096520310005</c:v>
                </c:pt>
                <c:pt idx="638">
                  <c:v>-76.635897138263942</c:v>
                </c:pt>
                <c:pt idx="639">
                  <c:v>-76.632696629313003</c:v>
                </c:pt>
                <c:pt idx="640">
                  <c:v>-76.629495901982978</c:v>
                </c:pt>
                <c:pt idx="641">
                  <c:v>-76.626295876049952</c:v>
                </c:pt>
                <c:pt idx="642">
                  <c:v>-76.623097466188952</c:v>
                </c:pt>
                <c:pt idx="643">
                  <c:v>-76.619901579810005</c:v>
                </c:pt>
                <c:pt idx="644">
                  <c:v>-76.616709133963951</c:v>
                </c:pt>
                <c:pt idx="645">
                  <c:v>-76.613521017773976</c:v>
                </c:pt>
                <c:pt idx="646">
                  <c:v>-76.610338151126925</c:v>
                </c:pt>
                <c:pt idx="647">
                  <c:v>-76.607161432659964</c:v>
                </c:pt>
                <c:pt idx="648">
                  <c:v>-76.603991756634926</c:v>
                </c:pt>
                <c:pt idx="649">
                  <c:v>-76.600830015020946</c:v>
                </c:pt>
                <c:pt idx="650">
                  <c:v>-76.597677116324959</c:v>
                </c:pt>
                <c:pt idx="651">
                  <c:v>-76.594533946363001</c:v>
                </c:pt>
                <c:pt idx="652">
                  <c:v>-76.591401398949003</c:v>
                </c:pt>
                <c:pt idx="653">
                  <c:v>-76.588280371175003</c:v>
                </c:pt>
                <c:pt idx="654">
                  <c:v>-76.585171743544961</c:v>
                </c:pt>
                <c:pt idx="655">
                  <c:v>-76.582076396848962</c:v>
                </c:pt>
                <c:pt idx="656">
                  <c:v>-76.578995239483945</c:v>
                </c:pt>
                <c:pt idx="657">
                  <c:v>-76.575929132877974</c:v>
                </c:pt>
                <c:pt idx="658">
                  <c:v>-76.572878984486948</c:v>
                </c:pt>
                <c:pt idx="659">
                  <c:v>-76.569845669814995</c:v>
                </c:pt>
                <c:pt idx="660">
                  <c:v>-76.566830067970002</c:v>
                </c:pt>
                <c:pt idx="661">
                  <c:v>-76.56383307955997</c:v>
                </c:pt>
                <c:pt idx="662">
                  <c:v>-76.560855565444001</c:v>
                </c:pt>
                <c:pt idx="663">
                  <c:v>-76.557898423916001</c:v>
                </c:pt>
                <c:pt idx="664">
                  <c:v>-76.554962536158953</c:v>
                </c:pt>
                <c:pt idx="665">
                  <c:v>-76.552048782025963</c:v>
                </c:pt>
                <c:pt idx="666">
                  <c:v>-76.549158054909981</c:v>
                </c:pt>
                <c:pt idx="667">
                  <c:v>-76.546291225862007</c:v>
                </c:pt>
                <c:pt idx="668">
                  <c:v>-76.543449186016005</c:v>
                </c:pt>
                <c:pt idx="669">
                  <c:v>-76.540632823856953</c:v>
                </c:pt>
                <c:pt idx="670">
                  <c:v>-76.537843025103001</c:v>
                </c:pt>
                <c:pt idx="671">
                  <c:v>-76.535080667652977</c:v>
                </c:pt>
                <c:pt idx="672">
                  <c:v>-76.532346648211998</c:v>
                </c:pt>
                <c:pt idx="673">
                  <c:v>-76.529641858398975</c:v>
                </c:pt>
                <c:pt idx="674">
                  <c:v>-76.52696718585598</c:v>
                </c:pt>
                <c:pt idx="675">
                  <c:v>-76.52432351793</c:v>
                </c:pt>
                <c:pt idx="676">
                  <c:v>-76.521711748935004</c:v>
                </c:pt>
                <c:pt idx="677">
                  <c:v>-76.519132785392003</c:v>
                </c:pt>
                <c:pt idx="678">
                  <c:v>-76.516587506439961</c:v>
                </c:pt>
                <c:pt idx="679">
                  <c:v>-76.514076829317005</c:v>
                </c:pt>
                <c:pt idx="680">
                  <c:v>-76.511601636921</c:v>
                </c:pt>
                <c:pt idx="681">
                  <c:v>-76.50916284695397</c:v>
                </c:pt>
                <c:pt idx="682">
                  <c:v>-76.506761365743003</c:v>
                </c:pt>
                <c:pt idx="683">
                  <c:v>-76.50439809185697</c:v>
                </c:pt>
                <c:pt idx="684">
                  <c:v>-76.502073940938999</c:v>
                </c:pt>
                <c:pt idx="685">
                  <c:v>-76.499789822059952</c:v>
                </c:pt>
                <c:pt idx="686">
                  <c:v>-76.497546658350998</c:v>
                </c:pt>
                <c:pt idx="687">
                  <c:v>-76.495345361865006</c:v>
                </c:pt>
                <c:pt idx="688">
                  <c:v>-76.493186872967001</c:v>
                </c:pt>
                <c:pt idx="689">
                  <c:v>-76.491072083410003</c:v>
                </c:pt>
                <c:pt idx="690">
                  <c:v>-76.489001959351981</c:v>
                </c:pt>
                <c:pt idx="691">
                  <c:v>-76.486977407483963</c:v>
                </c:pt>
                <c:pt idx="692">
                  <c:v>-76.484999376610006</c:v>
                </c:pt>
                <c:pt idx="693">
                  <c:v>-76.483068808521963</c:v>
                </c:pt>
                <c:pt idx="694">
                  <c:v>-76.481186638609998</c:v>
                </c:pt>
                <c:pt idx="695">
                  <c:v>-76.479353818464958</c:v>
                </c:pt>
                <c:pt idx="696">
                  <c:v>-76.477571309556964</c:v>
                </c:pt>
                <c:pt idx="697">
                  <c:v>-76.475840057475963</c:v>
                </c:pt>
                <c:pt idx="698">
                  <c:v>-76.474161027676999</c:v>
                </c:pt>
                <c:pt idx="699">
                  <c:v>-76.472535189082976</c:v>
                </c:pt>
                <c:pt idx="700">
                  <c:v>-76.470963514350998</c:v>
                </c:pt>
                <c:pt idx="701">
                  <c:v>-76.469446978129</c:v>
                </c:pt>
                <c:pt idx="702">
                  <c:v>-76.467986550657983</c:v>
                </c:pt>
                <c:pt idx="703">
                  <c:v>-76.466583245505007</c:v>
                </c:pt>
                <c:pt idx="704">
                  <c:v>-76.465238027898977</c:v>
                </c:pt>
                <c:pt idx="705">
                  <c:v>-76.463951905426001</c:v>
                </c:pt>
                <c:pt idx="706">
                  <c:v>-76.462725889338003</c:v>
                </c:pt>
                <c:pt idx="707">
                  <c:v>-76.461560983889996</c:v>
                </c:pt>
                <c:pt idx="708">
                  <c:v>-76.460458199355003</c:v>
                </c:pt>
                <c:pt idx="709">
                  <c:v>-76.459418568391001</c:v>
                </c:pt>
                <c:pt idx="710">
                  <c:v>-76.458443115402972</c:v>
                </c:pt>
                <c:pt idx="711">
                  <c:v>-76.457532872300973</c:v>
                </c:pt>
                <c:pt idx="712">
                  <c:v>-76.456688884778998</c:v>
                </c:pt>
                <c:pt idx="713">
                  <c:v>-76.455912201645006</c:v>
                </c:pt>
                <c:pt idx="714">
                  <c:v>-76.455203876297006</c:v>
                </c:pt>
                <c:pt idx="715">
                  <c:v>-76.454564978826994</c:v>
                </c:pt>
                <c:pt idx="716">
                  <c:v>-76.453996574960001</c:v>
                </c:pt>
                <c:pt idx="717">
                  <c:v>-76.453499746763001</c:v>
                </c:pt>
                <c:pt idx="718">
                  <c:v>-76.453075579975007</c:v>
                </c:pt>
                <c:pt idx="719">
                  <c:v>-76.452725165328999</c:v>
                </c:pt>
                <c:pt idx="720">
                  <c:v>-76.452449614765001</c:v>
                </c:pt>
                <c:pt idx="721">
                  <c:v>-76.452250029897002</c:v>
                </c:pt>
                <c:pt idx="722">
                  <c:v>-76.452127538718003</c:v>
                </c:pt>
                <c:pt idx="723">
                  <c:v>-76.452083271573002</c:v>
                </c:pt>
                <c:pt idx="724">
                  <c:v>-76.452118355918003</c:v>
                </c:pt>
                <c:pt idx="725">
                  <c:v>-76.452233948444999</c:v>
                </c:pt>
                <c:pt idx="726">
                  <c:v>-76.452431204381952</c:v>
                </c:pt>
                <c:pt idx="727">
                  <c:v>-76.452711283828975</c:v>
                </c:pt>
                <c:pt idx="728">
                  <c:v>-76.453075378110981</c:v>
                </c:pt>
                <c:pt idx="729">
                  <c:v>-76.453524658066996</c:v>
                </c:pt>
                <c:pt idx="730">
                  <c:v>-76.454060329590007</c:v>
                </c:pt>
                <c:pt idx="731">
                  <c:v>-76.454683586011001</c:v>
                </c:pt>
                <c:pt idx="732">
                  <c:v>-76.455395665647998</c:v>
                </c:pt>
                <c:pt idx="733">
                  <c:v>-76.456197787161003</c:v>
                </c:pt>
                <c:pt idx="734">
                  <c:v>-76.457091194843002</c:v>
                </c:pt>
                <c:pt idx="735">
                  <c:v>-76.458077130232951</c:v>
                </c:pt>
                <c:pt idx="736">
                  <c:v>-76.459156878808002</c:v>
                </c:pt>
                <c:pt idx="737">
                  <c:v>-76.460331695850982</c:v>
                </c:pt>
                <c:pt idx="738">
                  <c:v>-76.46160287508998</c:v>
                </c:pt>
                <c:pt idx="739">
                  <c:v>-76.462971713218977</c:v>
                </c:pt>
                <c:pt idx="740">
                  <c:v>-76.464439535669001</c:v>
                </c:pt>
                <c:pt idx="741">
                  <c:v>-76.466007659347</c:v>
                </c:pt>
                <c:pt idx="742">
                  <c:v>-76.467677428174994</c:v>
                </c:pt>
                <c:pt idx="743">
                  <c:v>-76.469450185081982</c:v>
                </c:pt>
                <c:pt idx="744">
                  <c:v>-76.471327304198979</c:v>
                </c:pt>
                <c:pt idx="745">
                  <c:v>-76.473310173265972</c:v>
                </c:pt>
                <c:pt idx="746">
                  <c:v>-76.475400185208002</c:v>
                </c:pt>
                <c:pt idx="747">
                  <c:v>-76.477598736250954</c:v>
                </c:pt>
                <c:pt idx="748">
                  <c:v>-76.479907267005999</c:v>
                </c:pt>
                <c:pt idx="749">
                  <c:v>-76.482327212535964</c:v>
                </c:pt>
                <c:pt idx="750">
                  <c:v>-76.484860034966999</c:v>
                </c:pt>
                <c:pt idx="751">
                  <c:v>-76.487507201010999</c:v>
                </c:pt>
                <c:pt idx="752">
                  <c:v>-76.490270192694936</c:v>
                </c:pt>
                <c:pt idx="753">
                  <c:v>-76.493150523142006</c:v>
                </c:pt>
                <c:pt idx="754">
                  <c:v>-76.496149715444005</c:v>
                </c:pt>
                <c:pt idx="755">
                  <c:v>-76.499269307674993</c:v>
                </c:pt>
                <c:pt idx="756">
                  <c:v>-76.502510859877006</c:v>
                </c:pt>
                <c:pt idx="757">
                  <c:v>-76.505875941617006</c:v>
                </c:pt>
                <c:pt idx="758">
                  <c:v>-76.509366149013005</c:v>
                </c:pt>
                <c:pt idx="759">
                  <c:v>-76.512983099280007</c:v>
                </c:pt>
                <c:pt idx="760">
                  <c:v>-76.516728420753978</c:v>
                </c:pt>
                <c:pt idx="761">
                  <c:v>-76.520603762329998</c:v>
                </c:pt>
                <c:pt idx="762">
                  <c:v>-76.524610805294998</c:v>
                </c:pt>
                <c:pt idx="763">
                  <c:v>-76.528751221803972</c:v>
                </c:pt>
                <c:pt idx="764">
                  <c:v>-76.533026743768005</c:v>
                </c:pt>
                <c:pt idx="765">
                  <c:v>-76.537439106476953</c:v>
                </c:pt>
                <c:pt idx="766">
                  <c:v>-76.541990043235003</c:v>
                </c:pt>
                <c:pt idx="767">
                  <c:v>-76.54668135506698</c:v>
                </c:pt>
                <c:pt idx="768">
                  <c:v>-76.55151482863198</c:v>
                </c:pt>
                <c:pt idx="769">
                  <c:v>-76.556492289358999</c:v>
                </c:pt>
                <c:pt idx="770">
                  <c:v>-76.561615588893005</c:v>
                </c:pt>
                <c:pt idx="771">
                  <c:v>-76.566886610049977</c:v>
                </c:pt>
                <c:pt idx="772">
                  <c:v>-76.57230721802695</c:v>
                </c:pt>
                <c:pt idx="773">
                  <c:v>-76.577879364330983</c:v>
                </c:pt>
                <c:pt idx="774">
                  <c:v>-76.583604970243996</c:v>
                </c:pt>
                <c:pt idx="775">
                  <c:v>-76.589486027133972</c:v>
                </c:pt>
                <c:pt idx="776">
                  <c:v>-76.595524514711983</c:v>
                </c:pt>
                <c:pt idx="777">
                  <c:v>-76.601722482805002</c:v>
                </c:pt>
                <c:pt idx="778">
                  <c:v>-76.608081977549944</c:v>
                </c:pt>
                <c:pt idx="779">
                  <c:v>-76.614605068613997</c:v>
                </c:pt>
                <c:pt idx="780">
                  <c:v>-76.621293876788954</c:v>
                </c:pt>
                <c:pt idx="781">
                  <c:v>-76.628150550073954</c:v>
                </c:pt>
                <c:pt idx="782">
                  <c:v>-76.635177253618963</c:v>
                </c:pt>
                <c:pt idx="783">
                  <c:v>-76.642376181660964</c:v>
                </c:pt>
                <c:pt idx="784">
                  <c:v>-76.649749583019982</c:v>
                </c:pt>
                <c:pt idx="785">
                  <c:v>-76.657299717284971</c:v>
                </c:pt>
                <c:pt idx="786">
                  <c:v>-76.665028889150975</c:v>
                </c:pt>
                <c:pt idx="787">
                  <c:v>-76.672939412122943</c:v>
                </c:pt>
                <c:pt idx="788">
                  <c:v>-76.681033685280994</c:v>
                </c:pt>
                <c:pt idx="789">
                  <c:v>-76.689314083005982</c:v>
                </c:pt>
                <c:pt idx="790">
                  <c:v>-76.697783055906982</c:v>
                </c:pt>
                <c:pt idx="791">
                  <c:v>-76.706443073883975</c:v>
                </c:pt>
                <c:pt idx="792">
                  <c:v>-76.715296657783981</c:v>
                </c:pt>
                <c:pt idx="793">
                  <c:v>-76.72434636089497</c:v>
                </c:pt>
                <c:pt idx="794">
                  <c:v>-76.733594763832002</c:v>
                </c:pt>
                <c:pt idx="795">
                  <c:v>-76.743044498494001</c:v>
                </c:pt>
                <c:pt idx="796">
                  <c:v>-76.75269824399598</c:v>
                </c:pt>
                <c:pt idx="797">
                  <c:v>-76.762558706772978</c:v>
                </c:pt>
                <c:pt idx="798">
                  <c:v>-76.772628645100994</c:v>
                </c:pt>
                <c:pt idx="799">
                  <c:v>-76.782910853555961</c:v>
                </c:pt>
                <c:pt idx="800">
                  <c:v>-76.793408201787983</c:v>
                </c:pt>
                <c:pt idx="801">
                  <c:v>-76.804123547982002</c:v>
                </c:pt>
                <c:pt idx="802">
                  <c:v>-76.815059850176979</c:v>
                </c:pt>
                <c:pt idx="803">
                  <c:v>-76.826220093097007</c:v>
                </c:pt>
                <c:pt idx="804">
                  <c:v>-76.837607302702978</c:v>
                </c:pt>
                <c:pt idx="805">
                  <c:v>-76.849224581092002</c:v>
                </c:pt>
                <c:pt idx="806">
                  <c:v>-76.861075045329983</c:v>
                </c:pt>
                <c:pt idx="807">
                  <c:v>-76.873161903555953</c:v>
                </c:pt>
                <c:pt idx="808">
                  <c:v>-76.88548839066695</c:v>
                </c:pt>
                <c:pt idx="809">
                  <c:v>-76.898057797149974</c:v>
                </c:pt>
                <c:pt idx="810">
                  <c:v>-76.910873509257996</c:v>
                </c:pt>
                <c:pt idx="811">
                  <c:v>-76.923938906315001</c:v>
                </c:pt>
                <c:pt idx="812">
                  <c:v>-76.937257490140993</c:v>
                </c:pt>
                <c:pt idx="813">
                  <c:v>-76.950832764918005</c:v>
                </c:pt>
                <c:pt idx="814">
                  <c:v>-76.964668352317005</c:v>
                </c:pt>
                <c:pt idx="815">
                  <c:v>-76.978767912282962</c:v>
                </c:pt>
                <c:pt idx="816">
                  <c:v>-76.993135145553978</c:v>
                </c:pt>
                <c:pt idx="817">
                  <c:v>-77.00777385871497</c:v>
                </c:pt>
                <c:pt idx="818">
                  <c:v>-77.022687931192976</c:v>
                </c:pt>
                <c:pt idx="819">
                  <c:v>-77.037881275347999</c:v>
                </c:pt>
                <c:pt idx="820">
                  <c:v>-77.053357882636959</c:v>
                </c:pt>
                <c:pt idx="821">
                  <c:v>-77.06912187849197</c:v>
                </c:pt>
                <c:pt idx="822">
                  <c:v>-77.08517736445495</c:v>
                </c:pt>
                <c:pt idx="823">
                  <c:v>-77.101528612919978</c:v>
                </c:pt>
                <c:pt idx="824">
                  <c:v>-77.118179898697974</c:v>
                </c:pt>
                <c:pt idx="825">
                  <c:v>-77.135135638467972</c:v>
                </c:pt>
                <c:pt idx="826">
                  <c:v>-77.152400319184949</c:v>
                </c:pt>
                <c:pt idx="827">
                  <c:v>-77.169978485823975</c:v>
                </c:pt>
                <c:pt idx="828">
                  <c:v>-77.187874793191952</c:v>
                </c:pt>
                <c:pt idx="829">
                  <c:v>-77.206093994304993</c:v>
                </c:pt>
                <c:pt idx="830">
                  <c:v>-77.224640910109983</c:v>
                </c:pt>
                <c:pt idx="831">
                  <c:v>-77.243520488024998</c:v>
                </c:pt>
                <c:pt idx="832">
                  <c:v>-77.262737767265975</c:v>
                </c:pt>
                <c:pt idx="833">
                  <c:v>-77.282297874077003</c:v>
                </c:pt>
                <c:pt idx="834">
                  <c:v>-77.302206025688974</c:v>
                </c:pt>
                <c:pt idx="835">
                  <c:v>-77.322467596383945</c:v>
                </c:pt>
                <c:pt idx="836">
                  <c:v>-77.343088019391971</c:v>
                </c:pt>
                <c:pt idx="837">
                  <c:v>-77.364072868436963</c:v>
                </c:pt>
                <c:pt idx="838">
                  <c:v>-77.385427826607952</c:v>
                </c:pt>
                <c:pt idx="839">
                  <c:v>-77.407158687000006</c:v>
                </c:pt>
                <c:pt idx="840">
                  <c:v>-77.429271391980976</c:v>
                </c:pt>
                <c:pt idx="841">
                  <c:v>-77.451771974862979</c:v>
                </c:pt>
                <c:pt idx="842">
                  <c:v>-77.474666636273</c:v>
                </c:pt>
                <c:pt idx="843">
                  <c:v>-77.497961664993994</c:v>
                </c:pt>
                <c:pt idx="844">
                  <c:v>-77.521663529443998</c:v>
                </c:pt>
                <c:pt idx="845">
                  <c:v>-77.545778831457923</c:v>
                </c:pt>
                <c:pt idx="846">
                  <c:v>-77.570314288103006</c:v>
                </c:pt>
                <c:pt idx="847">
                  <c:v>-77.595276809916982</c:v>
                </c:pt>
                <c:pt idx="848">
                  <c:v>-77.620673431726971</c:v>
                </c:pt>
                <c:pt idx="849">
                  <c:v>-77.646511363065002</c:v>
                </c:pt>
                <c:pt idx="850">
                  <c:v>-77.672797966787925</c:v>
                </c:pt>
                <c:pt idx="851">
                  <c:v>-77.69954079403098</c:v>
                </c:pt>
                <c:pt idx="852">
                  <c:v>-77.726747551230972</c:v>
                </c:pt>
                <c:pt idx="853">
                  <c:v>-77.754426122400972</c:v>
                </c:pt>
                <c:pt idx="854">
                  <c:v>-77.782584610358981</c:v>
                </c:pt>
                <c:pt idx="855">
                  <c:v>-77.811231257477004</c:v>
                </c:pt>
                <c:pt idx="856">
                  <c:v>-77.840374551912006</c:v>
                </c:pt>
                <c:pt idx="857">
                  <c:v>-77.870023164969979</c:v>
                </c:pt>
                <c:pt idx="858">
                  <c:v>-77.900185978620982</c:v>
                </c:pt>
                <c:pt idx="859">
                  <c:v>-77.930872090937982</c:v>
                </c:pt>
                <c:pt idx="860">
                  <c:v>-77.962090845961981</c:v>
                </c:pt>
                <c:pt idx="861">
                  <c:v>-77.993851777364981</c:v>
                </c:pt>
                <c:pt idx="862">
                  <c:v>-78.026164713607002</c:v>
                </c:pt>
                <c:pt idx="863">
                  <c:v>-78.059039686579979</c:v>
                </c:pt>
                <c:pt idx="864">
                  <c:v>-78.092487007498946</c:v>
                </c:pt>
                <c:pt idx="865">
                  <c:v>-78.126517255828972</c:v>
                </c:pt>
                <c:pt idx="866">
                  <c:v>-78.161141271245995</c:v>
                </c:pt>
                <c:pt idx="867">
                  <c:v>-78.196370179678937</c:v>
                </c:pt>
                <c:pt idx="868">
                  <c:v>-78.232215410259982</c:v>
                </c:pt>
                <c:pt idx="869">
                  <c:v>-78.268688715376001</c:v>
                </c:pt>
                <c:pt idx="870">
                  <c:v>-78.305802116576913</c:v>
                </c:pt>
                <c:pt idx="871">
                  <c:v>-78.343568014933979</c:v>
                </c:pt>
                <c:pt idx="872">
                  <c:v>-78.38199910222697</c:v>
                </c:pt>
                <c:pt idx="873">
                  <c:v>-78.42110848641498</c:v>
                </c:pt>
                <c:pt idx="874">
                  <c:v>-78.460909542379</c:v>
                </c:pt>
                <c:pt idx="875">
                  <c:v>-78.501416142152976</c:v>
                </c:pt>
                <c:pt idx="876">
                  <c:v>-78.542642456142005</c:v>
                </c:pt>
                <c:pt idx="877">
                  <c:v>-78.584603106479975</c:v>
                </c:pt>
                <c:pt idx="878">
                  <c:v>-78.627313157232976</c:v>
                </c:pt>
                <c:pt idx="879">
                  <c:v>-78.670788064372971</c:v>
                </c:pt>
                <c:pt idx="880">
                  <c:v>-78.715043759487983</c:v>
                </c:pt>
                <c:pt idx="881">
                  <c:v>-78.760096670267998</c:v>
                </c:pt>
                <c:pt idx="882">
                  <c:v>-78.805963734692</c:v>
                </c:pt>
                <c:pt idx="883">
                  <c:v>-78.852662335826963</c:v>
                </c:pt>
                <c:pt idx="884">
                  <c:v>-78.90021048138</c:v>
                </c:pt>
                <c:pt idx="885">
                  <c:v>-78.948626673462996</c:v>
                </c:pt>
                <c:pt idx="886">
                  <c:v>-78.997930015283998</c:v>
                </c:pt>
                <c:pt idx="887">
                  <c:v>-79.048140245699983</c:v>
                </c:pt>
                <c:pt idx="888">
                  <c:v>-79.099277678351982</c:v>
                </c:pt>
                <c:pt idx="889">
                  <c:v>-79.151363355584962</c:v>
                </c:pt>
                <c:pt idx="890">
                  <c:v>-79.204418972008</c:v>
                </c:pt>
                <c:pt idx="891">
                  <c:v>-79.258466937967981</c:v>
                </c:pt>
                <c:pt idx="892">
                  <c:v>-79.313530434352003</c:v>
                </c:pt>
                <c:pt idx="893">
                  <c:v>-79.369633419764</c:v>
                </c:pt>
                <c:pt idx="894">
                  <c:v>-79.4268006641</c:v>
                </c:pt>
                <c:pt idx="895">
                  <c:v>-79.485057844203979</c:v>
                </c:pt>
                <c:pt idx="896">
                  <c:v>-79.54443145375798</c:v>
                </c:pt>
                <c:pt idx="897">
                  <c:v>-79.604949017963975</c:v>
                </c:pt>
                <c:pt idx="898">
                  <c:v>-79.666638996071953</c:v>
                </c:pt>
                <c:pt idx="899">
                  <c:v>-79.729530900582972</c:v>
                </c:pt>
                <c:pt idx="900">
                  <c:v>-79.793655311354982</c:v>
                </c:pt>
                <c:pt idx="901">
                  <c:v>-79.859044008146981</c:v>
                </c:pt>
                <c:pt idx="902">
                  <c:v>-79.925729883400976</c:v>
                </c:pt>
                <c:pt idx="903">
                  <c:v>-79.993747183897</c:v>
                </c:pt>
                <c:pt idx="904">
                  <c:v>-80.063131374348998</c:v>
                </c:pt>
                <c:pt idx="905">
                  <c:v>-80.133919423568983</c:v>
                </c:pt>
                <c:pt idx="906">
                  <c:v>-80.206149663440996</c:v>
                </c:pt>
                <c:pt idx="907">
                  <c:v>-80.279862062115981</c:v>
                </c:pt>
                <c:pt idx="908">
                  <c:v>-80.355098124156925</c:v>
                </c:pt>
                <c:pt idx="909">
                  <c:v>-80.431901185277994</c:v>
                </c:pt>
                <c:pt idx="910">
                  <c:v>-80.51031629862598</c:v>
                </c:pt>
                <c:pt idx="911">
                  <c:v>-80.590390484346003</c:v>
                </c:pt>
                <c:pt idx="912">
                  <c:v>-80.672172771314962</c:v>
                </c:pt>
                <c:pt idx="913">
                  <c:v>-80.75571435917</c:v>
                </c:pt>
                <c:pt idx="914">
                  <c:v>-80.841068663467993</c:v>
                </c:pt>
                <c:pt idx="915">
                  <c:v>-80.928291633133981</c:v>
                </c:pt>
                <c:pt idx="916">
                  <c:v>-81.017441606245001</c:v>
                </c:pt>
                <c:pt idx="917">
                  <c:v>-81.108579753657963</c:v>
                </c:pt>
                <c:pt idx="918">
                  <c:v>-81.201770116626932</c:v>
                </c:pt>
                <c:pt idx="919">
                  <c:v>-81.297079742587982</c:v>
                </c:pt>
                <c:pt idx="920">
                  <c:v>-81.394579028140001</c:v>
                </c:pt>
                <c:pt idx="921">
                  <c:v>-81.494341816306971</c:v>
                </c:pt>
                <c:pt idx="922">
                  <c:v>-81.596445653548983</c:v>
                </c:pt>
                <c:pt idx="923">
                  <c:v>-81.700972115105969</c:v>
                </c:pt>
                <c:pt idx="924">
                  <c:v>-81.808006888717003</c:v>
                </c:pt>
                <c:pt idx="925">
                  <c:v>-81.917640403329003</c:v>
                </c:pt>
                <c:pt idx="926">
                  <c:v>-82.02996779631998</c:v>
                </c:pt>
                <c:pt idx="927">
                  <c:v>-82.145089517837974</c:v>
                </c:pt>
                <c:pt idx="928">
                  <c:v>-82.263111603040997</c:v>
                </c:pt>
                <c:pt idx="929">
                  <c:v>-82.384146131181964</c:v>
                </c:pt>
                <c:pt idx="930">
                  <c:v>-82.508311777651926</c:v>
                </c:pt>
                <c:pt idx="931">
                  <c:v>-82.635734097098961</c:v>
                </c:pt>
                <c:pt idx="932">
                  <c:v>-82.766546332232977</c:v>
                </c:pt>
                <c:pt idx="933">
                  <c:v>-82.900889947958007</c:v>
                </c:pt>
                <c:pt idx="934">
                  <c:v>-83.038915279462003</c:v>
                </c:pt>
                <c:pt idx="935">
                  <c:v>-83.180782367144957</c:v>
                </c:pt>
                <c:pt idx="936">
                  <c:v>-83.326661750833978</c:v>
                </c:pt>
                <c:pt idx="937">
                  <c:v>-83.476735375827971</c:v>
                </c:pt>
                <c:pt idx="938">
                  <c:v>-83.631197812508944</c:v>
                </c:pt>
                <c:pt idx="939">
                  <c:v>-83.790257182172994</c:v>
                </c:pt>
                <c:pt idx="940">
                  <c:v>-83.954136684654003</c:v>
                </c:pt>
                <c:pt idx="941">
                  <c:v>-84.123076003127963</c:v>
                </c:pt>
                <c:pt idx="942">
                  <c:v>-84.297332793232002</c:v>
                </c:pt>
                <c:pt idx="943">
                  <c:v>-84.477184934139004</c:v>
                </c:pt>
                <c:pt idx="944">
                  <c:v>-84.662932265777002</c:v>
                </c:pt>
                <c:pt idx="945">
                  <c:v>-84.854899153330976</c:v>
                </c:pt>
                <c:pt idx="946">
                  <c:v>-85.053437401553964</c:v>
                </c:pt>
                <c:pt idx="947">
                  <c:v>-85.258929084894007</c:v>
                </c:pt>
                <c:pt idx="948">
                  <c:v>-85.471790396711953</c:v>
                </c:pt>
                <c:pt idx="949">
                  <c:v>-85.69247576955496</c:v>
                </c:pt>
                <c:pt idx="950">
                  <c:v>-85.921482612515973</c:v>
                </c:pt>
                <c:pt idx="951">
                  <c:v>-86.159356956509924</c:v>
                </c:pt>
                <c:pt idx="952">
                  <c:v>-86.406700157838969</c:v>
                </c:pt>
                <c:pt idx="953">
                  <c:v>-86.664176300333978</c:v>
                </c:pt>
                <c:pt idx="954">
                  <c:v>-86.932521657568003</c:v>
                </c:pt>
                <c:pt idx="955">
                  <c:v>-87.212555087919</c:v>
                </c:pt>
                <c:pt idx="956">
                  <c:v>-87.505191200649975</c:v>
                </c:pt>
                <c:pt idx="957">
                  <c:v>-87.811455875527983</c:v>
                </c:pt>
                <c:pt idx="958">
                  <c:v>-88.132504801100978</c:v>
                </c:pt>
                <c:pt idx="959">
                  <c:v>-88.469646586660005</c:v>
                </c:pt>
                <c:pt idx="960">
                  <c:v>-88.824371062855946</c:v>
                </c:pt>
                <c:pt idx="961">
                  <c:v>-89.198383893977976</c:v>
                </c:pt>
                <c:pt idx="962">
                  <c:v>-89.593650951686982</c:v>
                </c:pt>
                <c:pt idx="963">
                  <c:v>-90.012453848369006</c:v>
                </c:pt>
                <c:pt idx="964">
                  <c:v>-90.457461316842</c:v>
                </c:pt>
                <c:pt idx="965">
                  <c:v>-90.931822142762982</c:v>
                </c:pt>
                <c:pt idx="966">
                  <c:v>-91.439287792133001</c:v>
                </c:pt>
                <c:pt idx="967">
                  <c:v>-91.984376230167982</c:v>
                </c:pt>
                <c:pt idx="968">
                  <c:v>-92.572597011344953</c:v>
                </c:pt>
                <c:pt idx="969">
                  <c:v>-93.210763389175995</c:v>
                </c:pt>
                <c:pt idx="970">
                  <c:v>-93.907440239452981</c:v>
                </c:pt>
                <c:pt idx="971">
                  <c:v>-94.673600254511953</c:v>
                </c:pt>
                <c:pt idx="972">
                  <c:v>-95.523621213580952</c:v>
                </c:pt>
                <c:pt idx="973">
                  <c:v>-96.476859091660998</c:v>
                </c:pt>
                <c:pt idx="974">
                  <c:v>-97.560249709443994</c:v>
                </c:pt>
                <c:pt idx="975">
                  <c:v>-98.812868740425969</c:v>
                </c:pt>
                <c:pt idx="976">
                  <c:v>-100.2945382475</c:v>
                </c:pt>
                <c:pt idx="977">
                  <c:v>-102.1037403162</c:v>
                </c:pt>
                <c:pt idx="978">
                  <c:v>-104.42033362332</c:v>
                </c:pt>
                <c:pt idx="979">
                  <c:v>-107.63072704735001</c:v>
                </c:pt>
                <c:pt idx="980">
                  <c:v>-112.85591479036999</c:v>
                </c:pt>
                <c:pt idx="981">
                  <c:v>-128.45286690948001</c:v>
                </c:pt>
                <c:pt idx="982">
                  <c:v>-116.24340450779999</c:v>
                </c:pt>
                <c:pt idx="983">
                  <c:v>-109.1659650453</c:v>
                </c:pt>
                <c:pt idx="984">
                  <c:v>-105.28484385934</c:v>
                </c:pt>
                <c:pt idx="985">
                  <c:v>-102.58683989732999</c:v>
                </c:pt>
                <c:pt idx="986">
                  <c:v>-100.51136999361999</c:v>
                </c:pt>
                <c:pt idx="987">
                  <c:v>-98.820883822370973</c:v>
                </c:pt>
                <c:pt idx="988">
                  <c:v>-97.392241092729961</c:v>
                </c:pt>
                <c:pt idx="989">
                  <c:v>-96.153307743534924</c:v>
                </c:pt>
                <c:pt idx="990">
                  <c:v>-95.058174085369004</c:v>
                </c:pt>
                <c:pt idx="991">
                  <c:v>-94.075806188174951</c:v>
                </c:pt>
                <c:pt idx="992">
                  <c:v>-93.184240816742971</c:v>
                </c:pt>
                <c:pt idx="993">
                  <c:v>-92.367362283280002</c:v>
                </c:pt>
                <c:pt idx="994">
                  <c:v>-91.612994736993954</c:v>
                </c:pt>
                <c:pt idx="995">
                  <c:v>-90.911714370013996</c:v>
                </c:pt>
                <c:pt idx="996">
                  <c:v>-90.256077378119954</c:v>
                </c:pt>
                <c:pt idx="997">
                  <c:v>-89.640101745818995</c:v>
                </c:pt>
                <c:pt idx="998">
                  <c:v>-89.058907661063998</c:v>
                </c:pt>
                <c:pt idx="999">
                  <c:v>-88.508462435542981</c:v>
                </c:pt>
                <c:pt idx="1000">
                  <c:v>-87.985395211113001</c:v>
                </c:pt>
                <c:pt idx="1001">
                  <c:v>-87.486859255012007</c:v>
                </c:pt>
                <c:pt idx="1002">
                  <c:v>-87.010428981589001</c:v>
                </c:pt>
                <c:pt idx="1003">
                  <c:v>-86.554020570575005</c:v>
                </c:pt>
                <c:pt idx="1004">
                  <c:v>-86.115830663010001</c:v>
                </c:pt>
                <c:pt idx="1005">
                  <c:v>-85.694288310545971</c:v>
                </c:pt>
                <c:pt idx="1006">
                  <c:v>-85.288016333229962</c:v>
                </c:pt>
                <c:pt idx="1007">
                  <c:v>-84.895801107564949</c:v>
                </c:pt>
                <c:pt idx="1008">
                  <c:v>-84.516567336282975</c:v>
                </c:pt>
                <c:pt idx="1009">
                  <c:v>-84.149357976137978</c:v>
                </c:pt>
                <c:pt idx="1010">
                  <c:v>-83.793317449179</c:v>
                </c:pt>
                <c:pt idx="1011">
                  <c:v>-83.447677696259007</c:v>
                </c:pt>
                <c:pt idx="1012">
                  <c:v>-83.111746724705981</c:v>
                </c:pt>
                <c:pt idx="1013">
                  <c:v>-82.784898850162975</c:v>
                </c:pt>
                <c:pt idx="1014">
                  <c:v>-82.466566582246003</c:v>
                </c:pt>
                <c:pt idx="1015">
                  <c:v>-82.15623337318597</c:v>
                </c:pt>
                <c:pt idx="1016">
                  <c:v>-81.853427957948</c:v>
                </c:pt>
                <c:pt idx="1017">
                  <c:v>-81.557719071487</c:v>
                </c:pt>
                <c:pt idx="1018">
                  <c:v>-81.268711029100999</c:v>
                </c:pt>
                <c:pt idx="1019">
                  <c:v>-80.986040013302002</c:v>
                </c:pt>
                <c:pt idx="1020">
                  <c:v>-80.709370629719004</c:v>
                </c:pt>
                <c:pt idx="1021">
                  <c:v>-80.438393094801981</c:v>
                </c:pt>
                <c:pt idx="1022">
                  <c:v>-80.172820670439961</c:v>
                </c:pt>
                <c:pt idx="1023">
                  <c:v>-79.91238733159696</c:v>
                </c:pt>
                <c:pt idx="1024">
                  <c:v>-79.656846032374958</c:v>
                </c:pt>
                <c:pt idx="1025">
                  <c:v>-79.405966722238006</c:v>
                </c:pt>
                <c:pt idx="1026">
                  <c:v>-79.159534986037002</c:v>
                </c:pt>
                <c:pt idx="1027">
                  <c:v>-78.917350488229005</c:v>
                </c:pt>
                <c:pt idx="1028">
                  <c:v>-78.679225889709983</c:v>
                </c:pt>
                <c:pt idx="1029">
                  <c:v>-78.444985762572998</c:v>
                </c:pt>
                <c:pt idx="1030">
                  <c:v>-78.214465503398003</c:v>
                </c:pt>
                <c:pt idx="1031">
                  <c:v>-77.987510495083995</c:v>
                </c:pt>
                <c:pt idx="1032">
                  <c:v>-77.763975357019973</c:v>
                </c:pt>
                <c:pt idx="1033">
                  <c:v>-77.543723120679999</c:v>
                </c:pt>
                <c:pt idx="1034">
                  <c:v>-77.32662471444398</c:v>
                </c:pt>
                <c:pt idx="1035">
                  <c:v>-77.112558287802983</c:v>
                </c:pt>
                <c:pt idx="1036">
                  <c:v>-76.901408704752001</c:v>
                </c:pt>
                <c:pt idx="1037">
                  <c:v>-76.693067076460963</c:v>
                </c:pt>
                <c:pt idx="1038">
                  <c:v>-76.487430205161004</c:v>
                </c:pt>
                <c:pt idx="1039">
                  <c:v>-76.284400371564971</c:v>
                </c:pt>
                <c:pt idx="1040">
                  <c:v>-76.083884801788955</c:v>
                </c:pt>
                <c:pt idx="1041">
                  <c:v>-75.885795449569954</c:v>
                </c:pt>
                <c:pt idx="1042">
                  <c:v>-75.690048595172982</c:v>
                </c:pt>
                <c:pt idx="1043">
                  <c:v>-75.496564569141</c:v>
                </c:pt>
                <c:pt idx="1044">
                  <c:v>-75.305267538019976</c:v>
                </c:pt>
                <c:pt idx="1045">
                  <c:v>-75.116085254705979</c:v>
                </c:pt>
                <c:pt idx="1046">
                  <c:v>-74.928948824863951</c:v>
                </c:pt>
                <c:pt idx="1047">
                  <c:v>-74.743792469881001</c:v>
                </c:pt>
                <c:pt idx="1048">
                  <c:v>-74.560553386453975</c:v>
                </c:pt>
                <c:pt idx="1049">
                  <c:v>-74.379171552677946</c:v>
                </c:pt>
                <c:pt idx="1050">
                  <c:v>-74.199589526829953</c:v>
                </c:pt>
                <c:pt idx="1051">
                  <c:v>-74.021752389466954</c:v>
                </c:pt>
                <c:pt idx="1052">
                  <c:v>-73.845607482747994</c:v>
                </c:pt>
                <c:pt idx="1053">
                  <c:v>-73.671104395748998</c:v>
                </c:pt>
                <c:pt idx="1054">
                  <c:v>-73.498194765671002</c:v>
                </c:pt>
                <c:pt idx="1055">
                  <c:v>-73.326832184341953</c:v>
                </c:pt>
                <c:pt idx="1056">
                  <c:v>-73.156972110989898</c:v>
                </c:pt>
                <c:pt idx="1057">
                  <c:v>-72.988571744686936</c:v>
                </c:pt>
                <c:pt idx="1058">
                  <c:v>-72.821589928978</c:v>
                </c:pt>
                <c:pt idx="1059">
                  <c:v>-72.655987131068926</c:v>
                </c:pt>
                <c:pt idx="1060">
                  <c:v>-72.491725292476005</c:v>
                </c:pt>
                <c:pt idx="1061">
                  <c:v>-72.328767753534947</c:v>
                </c:pt>
                <c:pt idx="1062">
                  <c:v>-72.167079225788981</c:v>
                </c:pt>
                <c:pt idx="1063">
                  <c:v>-72.006625692230003</c:v>
                </c:pt>
                <c:pt idx="1064">
                  <c:v>-71.847374367178006</c:v>
                </c:pt>
                <c:pt idx="1065">
                  <c:v>-71.689293619221999</c:v>
                </c:pt>
                <c:pt idx="1066">
                  <c:v>-71.532352898559949</c:v>
                </c:pt>
                <c:pt idx="1067">
                  <c:v>-71.376522770968975</c:v>
                </c:pt>
                <c:pt idx="1068">
                  <c:v>-71.221774722468936</c:v>
                </c:pt>
                <c:pt idx="1069">
                  <c:v>-71.068081268003979</c:v>
                </c:pt>
                <c:pt idx="1070">
                  <c:v>-70.915415808882003</c:v>
                </c:pt>
                <c:pt idx="1071">
                  <c:v>-70.763752589498978</c:v>
                </c:pt>
                <c:pt idx="1072">
                  <c:v>-70.613066760077999</c:v>
                </c:pt>
                <c:pt idx="1073">
                  <c:v>-70.463334209975997</c:v>
                </c:pt>
                <c:pt idx="1074">
                  <c:v>-70.314531611413003</c:v>
                </c:pt>
                <c:pt idx="1075">
                  <c:v>-70.166636354638953</c:v>
                </c:pt>
                <c:pt idx="1076">
                  <c:v>-70.019626538281003</c:v>
                </c:pt>
                <c:pt idx="1077">
                  <c:v>-69.873480948084961</c:v>
                </c:pt>
                <c:pt idx="1078">
                  <c:v>-69.728178974027969</c:v>
                </c:pt>
                <c:pt idx="1079">
                  <c:v>-69.583700642548976</c:v>
                </c:pt>
                <c:pt idx="1080">
                  <c:v>-69.440026564986994</c:v>
                </c:pt>
                <c:pt idx="1081">
                  <c:v>-69.297137928371995</c:v>
                </c:pt>
                <c:pt idx="1082">
                  <c:v>-69.15501642455196</c:v>
                </c:pt>
                <c:pt idx="1083">
                  <c:v>-69.013644331069003</c:v>
                </c:pt>
                <c:pt idx="1084">
                  <c:v>-68.873004357136963</c:v>
                </c:pt>
                <c:pt idx="1085">
                  <c:v>-68.733079736945001</c:v>
                </c:pt>
                <c:pt idx="1086">
                  <c:v>-68.593854157345007</c:v>
                </c:pt>
                <c:pt idx="1087">
                  <c:v>-68.45531172862097</c:v>
                </c:pt>
                <c:pt idx="1088">
                  <c:v>-68.317437029291</c:v>
                </c:pt>
                <c:pt idx="1089">
                  <c:v>-68.180215007233002</c:v>
                </c:pt>
                <c:pt idx="1090">
                  <c:v>-68.043631018249982</c:v>
                </c:pt>
                <c:pt idx="1091">
                  <c:v>-67.907670811982982</c:v>
                </c:pt>
                <c:pt idx="1092">
                  <c:v>-67.772320503214971</c:v>
                </c:pt>
                <c:pt idx="1093">
                  <c:v>-67.637566547678006</c:v>
                </c:pt>
                <c:pt idx="1094">
                  <c:v>-67.503395742596936</c:v>
                </c:pt>
                <c:pt idx="1095">
                  <c:v>-67.369795211469963</c:v>
                </c:pt>
                <c:pt idx="1096">
                  <c:v>-67.236752429985003</c:v>
                </c:pt>
                <c:pt idx="1097">
                  <c:v>-67.104255123111002</c:v>
                </c:pt>
                <c:pt idx="1098">
                  <c:v>-66.972291336456948</c:v>
                </c:pt>
                <c:pt idx="1099">
                  <c:v>-66.840849425197007</c:v>
                </c:pt>
                <c:pt idx="1100">
                  <c:v>-66.709917969067007</c:v>
                </c:pt>
                <c:pt idx="1101">
                  <c:v>-66.579485856500924</c:v>
                </c:pt>
                <c:pt idx="1102">
                  <c:v>-66.449542204254982</c:v>
                </c:pt>
                <c:pt idx="1103">
                  <c:v>-66.320076388874952</c:v>
                </c:pt>
                <c:pt idx="1104">
                  <c:v>-66.191078019535937</c:v>
                </c:pt>
                <c:pt idx="1105">
                  <c:v>-66.062536936133952</c:v>
                </c:pt>
                <c:pt idx="1106">
                  <c:v>-65.934443204114004</c:v>
                </c:pt>
                <c:pt idx="1107">
                  <c:v>-65.806787118800926</c:v>
                </c:pt>
                <c:pt idx="1108">
                  <c:v>-65.679559142894959</c:v>
                </c:pt>
                <c:pt idx="1109">
                  <c:v>-65.552749996875974</c:v>
                </c:pt>
                <c:pt idx="1110">
                  <c:v>-65.426350551064971</c:v>
                </c:pt>
                <c:pt idx="1111">
                  <c:v>-65.300351883989961</c:v>
                </c:pt>
                <c:pt idx="1112">
                  <c:v>-65.174745262114953</c:v>
                </c:pt>
                <c:pt idx="1113">
                  <c:v>-65.049522103374983</c:v>
                </c:pt>
                <c:pt idx="1114">
                  <c:v>-64.924674030828001</c:v>
                </c:pt>
                <c:pt idx="1115">
                  <c:v>-64.800192800359952</c:v>
                </c:pt>
                <c:pt idx="1116">
                  <c:v>-64.676070366127945</c:v>
                </c:pt>
                <c:pt idx="1117">
                  <c:v>-64.552298793289964</c:v>
                </c:pt>
                <c:pt idx="1118">
                  <c:v>-64.42887033881496</c:v>
                </c:pt>
                <c:pt idx="1119">
                  <c:v>-64.305777379575943</c:v>
                </c:pt>
                <c:pt idx="1120">
                  <c:v>-64.183012444295983</c:v>
                </c:pt>
                <c:pt idx="1121">
                  <c:v>-64.060568194527974</c:v>
                </c:pt>
                <c:pt idx="1122">
                  <c:v>-63.938437427194003</c:v>
                </c:pt>
                <c:pt idx="1123">
                  <c:v>-63.81661306638</c:v>
                </c:pt>
                <c:pt idx="1124">
                  <c:v>-63.695088171797998</c:v>
                </c:pt>
                <c:pt idx="1125">
                  <c:v>-63.573855905121</c:v>
                </c:pt>
                <c:pt idx="1126">
                  <c:v>-63.452909551806982</c:v>
                </c:pt>
                <c:pt idx="1127">
                  <c:v>-63.332242521105997</c:v>
                </c:pt>
                <c:pt idx="1128">
                  <c:v>-63.211848325885001</c:v>
                </c:pt>
                <c:pt idx="1129">
                  <c:v>-63.091720588313002</c:v>
                </c:pt>
                <c:pt idx="1130">
                  <c:v>-62.971853020159003</c:v>
                </c:pt>
                <c:pt idx="1131">
                  <c:v>-62.852239457594983</c:v>
                </c:pt>
                <c:pt idx="1132">
                  <c:v>-62.732873815898003</c:v>
                </c:pt>
                <c:pt idx="1133">
                  <c:v>-62.61375011354</c:v>
                </c:pt>
                <c:pt idx="1134">
                  <c:v>-62.494862467174997</c:v>
                </c:pt>
                <c:pt idx="1135">
                  <c:v>-62.376205065544987</c:v>
                </c:pt>
                <c:pt idx="1136">
                  <c:v>-62.257772190494002</c:v>
                </c:pt>
                <c:pt idx="1137">
                  <c:v>-62.139558216325</c:v>
                </c:pt>
                <c:pt idx="1138">
                  <c:v>-62.021557588866003</c:v>
                </c:pt>
                <c:pt idx="1139">
                  <c:v>-61.903764840722999</c:v>
                </c:pt>
                <c:pt idx="1140">
                  <c:v>-61.786174577803003</c:v>
                </c:pt>
                <c:pt idx="1141">
                  <c:v>-61.668781474162003</c:v>
                </c:pt>
                <c:pt idx="1142">
                  <c:v>-61.551580282364988</c:v>
                </c:pt>
                <c:pt idx="1143">
                  <c:v>-61.434565829426013</c:v>
                </c:pt>
                <c:pt idx="1144">
                  <c:v>-61.317732995815</c:v>
                </c:pt>
                <c:pt idx="1145">
                  <c:v>-61.201076737132013</c:v>
                </c:pt>
                <c:pt idx="1146">
                  <c:v>-61.084592079043993</c:v>
                </c:pt>
                <c:pt idx="1147">
                  <c:v>-60.968274097201999</c:v>
                </c:pt>
                <c:pt idx="1148">
                  <c:v>-60.852117930368003</c:v>
                </c:pt>
                <c:pt idx="1149">
                  <c:v>-60.736118774695001</c:v>
                </c:pt>
                <c:pt idx="1150">
                  <c:v>-60.620271895582</c:v>
                </c:pt>
                <c:pt idx="1151">
                  <c:v>-60.504572587387997</c:v>
                </c:pt>
                <c:pt idx="1152">
                  <c:v>-60.389016219340988</c:v>
                </c:pt>
                <c:pt idx="1153">
                  <c:v>-60.27359819326</c:v>
                </c:pt>
                <c:pt idx="1154">
                  <c:v>-60.158313983414999</c:v>
                </c:pt>
                <c:pt idx="1155">
                  <c:v>-60.043159095536012</c:v>
                </c:pt>
                <c:pt idx="1156">
                  <c:v>-59.928129082695001</c:v>
                </c:pt>
                <c:pt idx="1157">
                  <c:v>-59.813219544991</c:v>
                </c:pt>
                <c:pt idx="1158">
                  <c:v>-59.698426131224998</c:v>
                </c:pt>
                <c:pt idx="1159">
                  <c:v>-59.58374452500199</c:v>
                </c:pt>
                <c:pt idx="1160">
                  <c:v>-59.469170446892001</c:v>
                </c:pt>
                <c:pt idx="1161">
                  <c:v>-59.354699665961967</c:v>
                </c:pt>
                <c:pt idx="1162">
                  <c:v>-59.240327985755997</c:v>
                </c:pt>
                <c:pt idx="1163">
                  <c:v>-59.126051241026012</c:v>
                </c:pt>
                <c:pt idx="1164">
                  <c:v>-59.011865314250997</c:v>
                </c:pt>
                <c:pt idx="1165">
                  <c:v>-58.897766101392982</c:v>
                </c:pt>
                <c:pt idx="1166">
                  <c:v>-58.783749549478003</c:v>
                </c:pt>
                <c:pt idx="1167">
                  <c:v>-58.669811627812997</c:v>
                </c:pt>
                <c:pt idx="1168">
                  <c:v>-58.555948338940013</c:v>
                </c:pt>
                <c:pt idx="1169">
                  <c:v>-58.442155710020003</c:v>
                </c:pt>
                <c:pt idx="1170">
                  <c:v>-58.328429804231</c:v>
                </c:pt>
                <c:pt idx="1171">
                  <c:v>-58.214766699530003</c:v>
                </c:pt>
                <c:pt idx="1172">
                  <c:v>-58.101162505552999</c:v>
                </c:pt>
                <c:pt idx="1173">
                  <c:v>-57.987613364694987</c:v>
                </c:pt>
                <c:pt idx="1174">
                  <c:v>-57.874115424388997</c:v>
                </c:pt>
                <c:pt idx="1175">
                  <c:v>-57.760664861798993</c:v>
                </c:pt>
                <c:pt idx="1176">
                  <c:v>-57.647257889574</c:v>
                </c:pt>
                <c:pt idx="1177">
                  <c:v>-57.533890721667987</c:v>
                </c:pt>
                <c:pt idx="1178">
                  <c:v>-57.420559588316998</c:v>
                </c:pt>
                <c:pt idx="1179">
                  <c:v>-57.307260759396961</c:v>
                </c:pt>
                <c:pt idx="1180">
                  <c:v>-57.193990501201</c:v>
                </c:pt>
                <c:pt idx="1181">
                  <c:v>-57.080745106598002</c:v>
                </c:pt>
                <c:pt idx="1182">
                  <c:v>-56.967520878843999</c:v>
                </c:pt>
                <c:pt idx="1183">
                  <c:v>-56.854314137631988</c:v>
                </c:pt>
                <c:pt idx="1184">
                  <c:v>-56.741121211677999</c:v>
                </c:pt>
                <c:pt idx="1185">
                  <c:v>-56.627938446260011</c:v>
                </c:pt>
                <c:pt idx="1186">
                  <c:v>-56.514762196257003</c:v>
                </c:pt>
                <c:pt idx="1187">
                  <c:v>-56.401588829247977</c:v>
                </c:pt>
                <c:pt idx="1188">
                  <c:v>-56.288414713618998</c:v>
                </c:pt>
                <c:pt idx="1189">
                  <c:v>-56.175236236803002</c:v>
                </c:pt>
                <c:pt idx="1190">
                  <c:v>-56.062049781783998</c:v>
                </c:pt>
                <c:pt idx="1191">
                  <c:v>-55.948851746350002</c:v>
                </c:pt>
                <c:pt idx="1192">
                  <c:v>-55.835638537709997</c:v>
                </c:pt>
                <c:pt idx="1193">
                  <c:v>-55.722406556985</c:v>
                </c:pt>
                <c:pt idx="1194">
                  <c:v>-55.609152215362997</c:v>
                </c:pt>
                <c:pt idx="1195">
                  <c:v>-55.495871922176001</c:v>
                </c:pt>
                <c:pt idx="1196">
                  <c:v>-55.382562096092002</c:v>
                </c:pt>
                <c:pt idx="1197">
                  <c:v>-55.269219148349002</c:v>
                </c:pt>
                <c:pt idx="1198">
                  <c:v>-55.155839496098999</c:v>
                </c:pt>
                <c:pt idx="1199">
                  <c:v>-55.042419555362983</c:v>
                </c:pt>
                <c:pt idx="1200">
                  <c:v>-54.928955736195</c:v>
                </c:pt>
                <c:pt idx="1201">
                  <c:v>-54.815444454049981</c:v>
                </c:pt>
                <c:pt idx="1202">
                  <c:v>-54.701882105582001</c:v>
                </c:pt>
                <c:pt idx="1203">
                  <c:v>-54.588265103037003</c:v>
                </c:pt>
                <c:pt idx="1204">
                  <c:v>-54.474589834469</c:v>
                </c:pt>
                <c:pt idx="1205">
                  <c:v>-54.360852698588999</c:v>
                </c:pt>
                <c:pt idx="1206">
                  <c:v>-54.247050073803003</c:v>
                </c:pt>
                <c:pt idx="1207">
                  <c:v>-54.133178337449998</c:v>
                </c:pt>
                <c:pt idx="1208">
                  <c:v>-54.019233854695997</c:v>
                </c:pt>
                <c:pt idx="1209">
                  <c:v>-53.905212984630012</c:v>
                </c:pt>
                <c:pt idx="1210">
                  <c:v>-53.791112066476003</c:v>
                </c:pt>
                <c:pt idx="1211">
                  <c:v>-53.676927437289002</c:v>
                </c:pt>
                <c:pt idx="1212">
                  <c:v>-53.562655420726003</c:v>
                </c:pt>
                <c:pt idx="1213">
                  <c:v>-53.448292323256013</c:v>
                </c:pt>
                <c:pt idx="1214">
                  <c:v>-53.333834435031989</c:v>
                </c:pt>
                <c:pt idx="1215">
                  <c:v>-53.219278032656</c:v>
                </c:pt>
                <c:pt idx="1216">
                  <c:v>-53.104619380196013</c:v>
                </c:pt>
                <c:pt idx="1217">
                  <c:v>-52.989854716832987</c:v>
                </c:pt>
                <c:pt idx="1218">
                  <c:v>-52.874980267128002</c:v>
                </c:pt>
                <c:pt idx="1219">
                  <c:v>-52.759992235702001</c:v>
                </c:pt>
                <c:pt idx="1220">
                  <c:v>-52.644886809367982</c:v>
                </c:pt>
                <c:pt idx="1221">
                  <c:v>-52.529660146481</c:v>
                </c:pt>
                <c:pt idx="1222">
                  <c:v>-52.414308388229003</c:v>
                </c:pt>
                <c:pt idx="1223">
                  <c:v>-52.298827646896001</c:v>
                </c:pt>
                <c:pt idx="1224">
                  <c:v>-52.183214017245987</c:v>
                </c:pt>
                <c:pt idx="1225">
                  <c:v>-52.067463560391992</c:v>
                </c:pt>
                <c:pt idx="1226">
                  <c:v>-51.951572316766999</c:v>
                </c:pt>
                <c:pt idx="1227">
                  <c:v>-51.835536291502997</c:v>
                </c:pt>
                <c:pt idx="1228">
                  <c:v>-51.719351466345003</c:v>
                </c:pt>
                <c:pt idx="1229">
                  <c:v>-51.603013789713998</c:v>
                </c:pt>
                <c:pt idx="1230">
                  <c:v>-51.486519180770998</c:v>
                </c:pt>
                <c:pt idx="1231">
                  <c:v>-51.369863519868993</c:v>
                </c:pt>
                <c:pt idx="1232">
                  <c:v>-51.25304265834</c:v>
                </c:pt>
                <c:pt idx="1233">
                  <c:v>-51.136052410628999</c:v>
                </c:pt>
                <c:pt idx="1234">
                  <c:v>-51.018888553769983</c:v>
                </c:pt>
                <c:pt idx="1235">
                  <c:v>-50.901546825590003</c:v>
                </c:pt>
                <c:pt idx="1236">
                  <c:v>-50.784022928772998</c:v>
                </c:pt>
                <c:pt idx="1237">
                  <c:v>-50.666312517647</c:v>
                </c:pt>
                <c:pt idx="1238">
                  <c:v>-50.548411211321998</c:v>
                </c:pt>
                <c:pt idx="1239">
                  <c:v>-50.430314581851</c:v>
                </c:pt>
                <c:pt idx="1240">
                  <c:v>-50.312018154496997</c:v>
                </c:pt>
                <c:pt idx="1241">
                  <c:v>-50.193517410510999</c:v>
                </c:pt>
                <c:pt idx="1242">
                  <c:v>-50.074807783966982</c:v>
                </c:pt>
                <c:pt idx="1243">
                  <c:v>-49.955884654604979</c:v>
                </c:pt>
                <c:pt idx="1244">
                  <c:v>-49.836743356199001</c:v>
                </c:pt>
                <c:pt idx="1245">
                  <c:v>-49.717379163418997</c:v>
                </c:pt>
                <c:pt idx="1246">
                  <c:v>-49.597787301181</c:v>
                </c:pt>
                <c:pt idx="1247">
                  <c:v>-49.477962936075002</c:v>
                </c:pt>
                <c:pt idx="1248">
                  <c:v>-49.357901172643963</c:v>
                </c:pt>
                <c:pt idx="1249">
                  <c:v>-49.237597062737997</c:v>
                </c:pt>
                <c:pt idx="1250">
                  <c:v>-49.117045591275989</c:v>
                </c:pt>
                <c:pt idx="1251">
                  <c:v>-48.996241681322992</c:v>
                </c:pt>
                <c:pt idx="1252">
                  <c:v>-48.875180187277998</c:v>
                </c:pt>
                <c:pt idx="1253">
                  <c:v>-48.753855895600999</c:v>
                </c:pt>
                <c:pt idx="1254">
                  <c:v>-48.632263528895997</c:v>
                </c:pt>
                <c:pt idx="1255">
                  <c:v>-48.510397728329011</c:v>
                </c:pt>
                <c:pt idx="1256">
                  <c:v>-48.388253066747993</c:v>
                </c:pt>
                <c:pt idx="1257">
                  <c:v>-48.265824042296003</c:v>
                </c:pt>
                <c:pt idx="1258">
                  <c:v>-48.143105067693988</c:v>
                </c:pt>
                <c:pt idx="1259">
                  <c:v>-48.020090477933998</c:v>
                </c:pt>
                <c:pt idx="1260">
                  <c:v>-47.896774522591997</c:v>
                </c:pt>
                <c:pt idx="1261">
                  <c:v>-47.773151365620002</c:v>
                </c:pt>
                <c:pt idx="1262">
                  <c:v>-47.649215084830999</c:v>
                </c:pt>
                <c:pt idx="1263">
                  <c:v>-47.524959660146003</c:v>
                </c:pt>
                <c:pt idx="1264">
                  <c:v>-47.400378983552997</c:v>
                </c:pt>
                <c:pt idx="1265">
                  <c:v>-47.275466843955002</c:v>
                </c:pt>
                <c:pt idx="1266">
                  <c:v>-47.150216931530011</c:v>
                </c:pt>
                <c:pt idx="1267">
                  <c:v>-47.024622835785003</c:v>
                </c:pt>
                <c:pt idx="1268">
                  <c:v>-46.898678036378001</c:v>
                </c:pt>
                <c:pt idx="1269">
                  <c:v>-46.772375905484999</c:v>
                </c:pt>
                <c:pt idx="1270">
                  <c:v>-46.645709697465001</c:v>
                </c:pt>
                <c:pt idx="1271">
                  <c:v>-46.518672554832001</c:v>
                </c:pt>
                <c:pt idx="1272">
                  <c:v>-46.391257496613981</c:v>
                </c:pt>
                <c:pt idx="1273">
                  <c:v>-46.263457419722997</c:v>
                </c:pt>
                <c:pt idx="1274">
                  <c:v>-46.135265092384003</c:v>
                </c:pt>
                <c:pt idx="1275">
                  <c:v>-46.006673148859001</c:v>
                </c:pt>
                <c:pt idx="1276">
                  <c:v>-45.877674089625977</c:v>
                </c:pt>
                <c:pt idx="1277">
                  <c:v>-45.748260274315001</c:v>
                </c:pt>
                <c:pt idx="1278">
                  <c:v>-45.618423916156011</c:v>
                </c:pt>
                <c:pt idx="1279">
                  <c:v>-45.488157079055</c:v>
                </c:pt>
                <c:pt idx="1280">
                  <c:v>-45.357451675996963</c:v>
                </c:pt>
                <c:pt idx="1281">
                  <c:v>-45.226299456646977</c:v>
                </c:pt>
                <c:pt idx="1282">
                  <c:v>-45.094692006270002</c:v>
                </c:pt>
                <c:pt idx="1283">
                  <c:v>-44.962620743560997</c:v>
                </c:pt>
                <c:pt idx="1284">
                  <c:v>-44.830076909422999</c:v>
                </c:pt>
                <c:pt idx="1285">
                  <c:v>-44.697051565019002</c:v>
                </c:pt>
                <c:pt idx="1286">
                  <c:v>-44.563535583803997</c:v>
                </c:pt>
                <c:pt idx="1287">
                  <c:v>-44.429519646144001</c:v>
                </c:pt>
                <c:pt idx="1288">
                  <c:v>-44.294994235434999</c:v>
                </c:pt>
                <c:pt idx="1289">
                  <c:v>-44.159949622181998</c:v>
                </c:pt>
                <c:pt idx="1290">
                  <c:v>-44.024375870234998</c:v>
                </c:pt>
                <c:pt idx="1291">
                  <c:v>-43.888262822030001</c:v>
                </c:pt>
                <c:pt idx="1292">
                  <c:v>-43.751600088472998</c:v>
                </c:pt>
                <c:pt idx="1293">
                  <c:v>-43.614377048674001</c:v>
                </c:pt>
                <c:pt idx="1294">
                  <c:v>-43.476582834222</c:v>
                </c:pt>
                <c:pt idx="1295">
                  <c:v>-43.338206327479</c:v>
                </c:pt>
                <c:pt idx="1296">
                  <c:v>-43.199236146878</c:v>
                </c:pt>
                <c:pt idx="1297">
                  <c:v>-43.059660642329</c:v>
                </c:pt>
                <c:pt idx="1298">
                  <c:v>-42.919467879922983</c:v>
                </c:pt>
                <c:pt idx="1299">
                  <c:v>-42.778645641681003</c:v>
                </c:pt>
                <c:pt idx="1300">
                  <c:v>-42.637181402157999</c:v>
                </c:pt>
                <c:pt idx="1301">
                  <c:v>-42.495062328575003</c:v>
                </c:pt>
                <c:pt idx="1302">
                  <c:v>-42.352275262004</c:v>
                </c:pt>
                <c:pt idx="1303">
                  <c:v>-42.208806709730013</c:v>
                </c:pt>
                <c:pt idx="1304">
                  <c:v>-42.064642831832998</c:v>
                </c:pt>
                <c:pt idx="1305">
                  <c:v>-41.919769426785997</c:v>
                </c:pt>
                <c:pt idx="1306">
                  <c:v>-41.774171917297998</c:v>
                </c:pt>
                <c:pt idx="1307">
                  <c:v>-41.627835340993002</c:v>
                </c:pt>
                <c:pt idx="1308">
                  <c:v>-41.480744325807002</c:v>
                </c:pt>
                <c:pt idx="1309">
                  <c:v>-41.332883086187003</c:v>
                </c:pt>
                <c:pt idx="1310">
                  <c:v>-41.184235394447001</c:v>
                </c:pt>
                <c:pt idx="1311">
                  <c:v>-41.03478457469398</c:v>
                </c:pt>
                <c:pt idx="1312">
                  <c:v>-40.884513474549003</c:v>
                </c:pt>
                <c:pt idx="1313">
                  <c:v>-40.733404456042983</c:v>
                </c:pt>
                <c:pt idx="1314">
                  <c:v>-40.581439365098987</c:v>
                </c:pt>
                <c:pt idx="1315">
                  <c:v>-40.428599518422011</c:v>
                </c:pt>
                <c:pt idx="1316">
                  <c:v>-40.274865678833997</c:v>
                </c:pt>
                <c:pt idx="1317">
                  <c:v>-40.120218031057</c:v>
                </c:pt>
                <c:pt idx="1318">
                  <c:v>-39.964636159420998</c:v>
                </c:pt>
                <c:pt idx="1319">
                  <c:v>-39.808099018310003</c:v>
                </c:pt>
                <c:pt idx="1320">
                  <c:v>-39.650584908848003</c:v>
                </c:pt>
                <c:pt idx="1321">
                  <c:v>-39.492071448569</c:v>
                </c:pt>
                <c:pt idx="1322">
                  <c:v>-39.332535540836012</c:v>
                </c:pt>
                <c:pt idx="1323">
                  <c:v>-39.171953342758997</c:v>
                </c:pt>
                <c:pt idx="1324">
                  <c:v>-39.010300233053997</c:v>
                </c:pt>
                <c:pt idx="1325">
                  <c:v>-38.847550773470999</c:v>
                </c:pt>
                <c:pt idx="1326">
                  <c:v>-38.683678675979998</c:v>
                </c:pt>
                <c:pt idx="1327">
                  <c:v>-38.518656757322987</c:v>
                </c:pt>
                <c:pt idx="1328">
                  <c:v>-38.352456901524</c:v>
                </c:pt>
                <c:pt idx="1329">
                  <c:v>-38.185050009104998</c:v>
                </c:pt>
                <c:pt idx="1330">
                  <c:v>-38.016405957501</c:v>
                </c:pt>
                <c:pt idx="1331">
                  <c:v>-37.846493545069997</c:v>
                </c:pt>
                <c:pt idx="1332">
                  <c:v>-37.675280439590999</c:v>
                </c:pt>
                <c:pt idx="1333">
                  <c:v>-37.502733120747997</c:v>
                </c:pt>
                <c:pt idx="1334">
                  <c:v>-37.328816821217004</c:v>
                </c:pt>
                <c:pt idx="1335">
                  <c:v>-37.153495459205978</c:v>
                </c:pt>
                <c:pt idx="1336">
                  <c:v>-36.976731575793977</c:v>
                </c:pt>
                <c:pt idx="1337">
                  <c:v>-36.798486255260002</c:v>
                </c:pt>
                <c:pt idx="1338">
                  <c:v>-36.618719052265</c:v>
                </c:pt>
                <c:pt idx="1339">
                  <c:v>-36.437387905553003</c:v>
                </c:pt>
                <c:pt idx="1340">
                  <c:v>-36.254449052192982</c:v>
                </c:pt>
                <c:pt idx="1341">
                  <c:v>-36.069856930371003</c:v>
                </c:pt>
                <c:pt idx="1342">
                  <c:v>-35.883564078961989</c:v>
                </c:pt>
                <c:pt idx="1343">
                  <c:v>-35.695521027919</c:v>
                </c:pt>
                <c:pt idx="1344">
                  <c:v>-35.505676180996012</c:v>
                </c:pt>
                <c:pt idx="1345">
                  <c:v>-35.313975692511001</c:v>
                </c:pt>
                <c:pt idx="1346">
                  <c:v>-35.120363331737998</c:v>
                </c:pt>
                <c:pt idx="1347">
                  <c:v>-34.924780335386998</c:v>
                </c:pt>
                <c:pt idx="1348">
                  <c:v>-34.727165255722007</c:v>
                </c:pt>
                <c:pt idx="1349">
                  <c:v>-34.527453787446987</c:v>
                </c:pt>
                <c:pt idx="1350">
                  <c:v>-34.325578592126</c:v>
                </c:pt>
                <c:pt idx="1351">
                  <c:v>-34.121469094760997</c:v>
                </c:pt>
                <c:pt idx="1352">
                  <c:v>-33.915051277270003</c:v>
                </c:pt>
                <c:pt idx="1353">
                  <c:v>-33.706247444154997</c:v>
                </c:pt>
                <c:pt idx="1354">
                  <c:v>-33.494975973808003</c:v>
                </c:pt>
                <c:pt idx="1355">
                  <c:v>-33.281151049888997</c:v>
                </c:pt>
                <c:pt idx="1356">
                  <c:v>-33.064682359579997</c:v>
                </c:pt>
                <c:pt idx="1357">
                  <c:v>-32.845474779980002</c:v>
                </c:pt>
                <c:pt idx="1358">
                  <c:v>-32.623428020006997</c:v>
                </c:pt>
                <c:pt idx="1359">
                  <c:v>-32.398436241005001</c:v>
                </c:pt>
                <c:pt idx="1360">
                  <c:v>-32.170387635807998</c:v>
                </c:pt>
                <c:pt idx="1361">
                  <c:v>-31.939163968424999</c:v>
                </c:pt>
                <c:pt idx="1362">
                  <c:v>-31.704640067412999</c:v>
                </c:pt>
                <c:pt idx="1363">
                  <c:v>-31.46668327254498</c:v>
                </c:pt>
                <c:pt idx="1364">
                  <c:v>-31.225152817906</c:v>
                </c:pt>
                <c:pt idx="1365">
                  <c:v>-30.979899158156009</c:v>
                </c:pt>
                <c:pt idx="1366">
                  <c:v>-30.730763217737</c:v>
                </c:pt>
                <c:pt idx="1367">
                  <c:v>-30.477575559441</c:v>
                </c:pt>
                <c:pt idx="1368">
                  <c:v>-30.220155461569991</c:v>
                </c:pt>
                <c:pt idx="1369">
                  <c:v>-29.958309890906978</c:v>
                </c:pt>
                <c:pt idx="1370">
                  <c:v>-29.691832348784999</c:v>
                </c:pt>
                <c:pt idx="1371">
                  <c:v>-29.420501592087</c:v>
                </c:pt>
                <c:pt idx="1372">
                  <c:v>-29.144080184789999</c:v>
                </c:pt>
                <c:pt idx="1373">
                  <c:v>-28.86231287684398</c:v>
                </c:pt>
                <c:pt idx="1374">
                  <c:v>-28.574924771073999</c:v>
                </c:pt>
                <c:pt idx="1375">
                  <c:v>-28.281619246526979</c:v>
                </c:pt>
                <c:pt idx="1376">
                  <c:v>-27.982075604468001</c:v>
                </c:pt>
                <c:pt idx="1377">
                  <c:v>-27.675946385789</c:v>
                </c:pt>
                <c:pt idx="1378">
                  <c:v>-27.362854298628001</c:v>
                </c:pt>
                <c:pt idx="1379">
                  <c:v>-27.042388696659</c:v>
                </c:pt>
                <c:pt idx="1380">
                  <c:v>-26.714101528419</c:v>
                </c:pt>
                <c:pt idx="1381">
                  <c:v>-26.377502635715</c:v>
                </c:pt>
                <c:pt idx="1382">
                  <c:v>-26.032054306869991</c:v>
                </c:pt>
                <c:pt idx="1383">
                  <c:v>-25.677164908773999</c:v>
                </c:pt>
                <c:pt idx="1384">
                  <c:v>-25.312181421117</c:v>
                </c:pt>
                <c:pt idx="1385">
                  <c:v>-24.936380634091002</c:v>
                </c:pt>
                <c:pt idx="1386">
                  <c:v>-24.548958702595009</c:v>
                </c:pt>
                <c:pt idx="1387">
                  <c:v>-24.149018690274001</c:v>
                </c:pt>
                <c:pt idx="1388">
                  <c:v>-23.735555609788001</c:v>
                </c:pt>
                <c:pt idx="1389">
                  <c:v>-23.307438331736002</c:v>
                </c:pt>
                <c:pt idx="1390">
                  <c:v>-22.863387545514001</c:v>
                </c:pt>
                <c:pt idx="1391">
                  <c:v>-22.401948684274991</c:v>
                </c:pt>
                <c:pt idx="1392">
                  <c:v>-21.921458377798</c:v>
                </c:pt>
                <c:pt idx="1393">
                  <c:v>-21.420002475712991</c:v>
                </c:pt>
                <c:pt idx="1394">
                  <c:v>-20.895362966303001</c:v>
                </c:pt>
                <c:pt idx="1395">
                  <c:v>-20.344950078886001</c:v>
                </c:pt>
                <c:pt idx="1396">
                  <c:v>-19.765714305020978</c:v>
                </c:pt>
                <c:pt idx="1397">
                  <c:v>-19.154030772934</c:v>
                </c:pt>
                <c:pt idx="1398">
                  <c:v>-18.505544866926979</c:v>
                </c:pt>
                <c:pt idx="1399">
                  <c:v>-17.814962383926009</c:v>
                </c:pt>
                <c:pt idx="1400">
                  <c:v>-17.075758488131999</c:v>
                </c:pt>
                <c:pt idx="1401">
                  <c:v>-16.279764666815009</c:v>
                </c:pt>
                <c:pt idx="1402">
                  <c:v>-15.416566755805</c:v>
                </c:pt>
                <c:pt idx="1403">
                  <c:v>-14.472600110864001</c:v>
                </c:pt>
                <c:pt idx="1404">
                  <c:v>-13.429739066369001</c:v>
                </c:pt>
                <c:pt idx="1405">
                  <c:v>-12.26299981831</c:v>
                </c:pt>
                <c:pt idx="1406">
                  <c:v>-10.936594849667999</c:v>
                </c:pt>
                <c:pt idx="1407">
                  <c:v>-9.3966902972551001</c:v>
                </c:pt>
                <c:pt idx="1408">
                  <c:v>-7.556929997705998</c:v>
                </c:pt>
                <c:pt idx="1409">
                  <c:v>-5.2660532666048976</c:v>
                </c:pt>
                <c:pt idx="1410">
                  <c:v>-2.2234127892475</c:v>
                </c:pt>
                <c:pt idx="1411">
                  <c:v>2.2907078989173999</c:v>
                </c:pt>
                <c:pt idx="1412">
                  <c:v>9.9805235795081995</c:v>
                </c:pt>
                <c:pt idx="1413">
                  <c:v>7.5925513864576981</c:v>
                </c:pt>
                <c:pt idx="1414">
                  <c:v>1.0446794875156</c:v>
                </c:pt>
                <c:pt idx="1415">
                  <c:v>-2.8165100367349001</c:v>
                </c:pt>
                <c:pt idx="1416">
                  <c:v>-5.4780348947312003</c:v>
                </c:pt>
                <c:pt idx="1417">
                  <c:v>-7.4942791849586001</c:v>
                </c:pt>
                <c:pt idx="1418">
                  <c:v>-9.1104927716777997</c:v>
                </c:pt>
                <c:pt idx="1419">
                  <c:v>-10.455053269119</c:v>
                </c:pt>
                <c:pt idx="1420">
                  <c:v>-11.603266642028</c:v>
                </c:pt>
                <c:pt idx="1421">
                  <c:v>-12.60300249696</c:v>
                </c:pt>
                <c:pt idx="1422">
                  <c:v>-13.486553212924999</c:v>
                </c:pt>
                <c:pt idx="1423">
                  <c:v>-14.276721064999</c:v>
                </c:pt>
                <c:pt idx="1424">
                  <c:v>-14.990200512131</c:v>
                </c:pt>
                <c:pt idx="1425">
                  <c:v>-15.639578541443999</c:v>
                </c:pt>
                <c:pt idx="1426">
                  <c:v>-16.234578808940999</c:v>
                </c:pt>
                <c:pt idx="1427">
                  <c:v>-16.782868235005001</c:v>
                </c:pt>
                <c:pt idx="1428">
                  <c:v>-17.29059844827</c:v>
                </c:pt>
                <c:pt idx="1429">
                  <c:v>-17.762780162024999</c:v>
                </c:pt>
                <c:pt idx="1430">
                  <c:v>-18.203548714181981</c:v>
                </c:pt>
                <c:pt idx="1431">
                  <c:v>-18.616356632841001</c:v>
                </c:pt>
                <c:pt idx="1432">
                  <c:v>-19.004116040473999</c:v>
                </c:pt>
                <c:pt idx="1433">
                  <c:v>-19.369305774209</c:v>
                </c:pt>
                <c:pt idx="1434">
                  <c:v>-19.714053237283</c:v>
                </c:pt>
                <c:pt idx="1435">
                  <c:v>-20.040197793849</c:v>
                </c:pt>
                <c:pt idx="1436">
                  <c:v>-20.349340488966</c:v>
                </c:pt>
                <c:pt idx="1437">
                  <c:v>-20.642883492247009</c:v>
                </c:pt>
                <c:pt idx="1438">
                  <c:v>-20.92206169916</c:v>
                </c:pt>
                <c:pt idx="1439">
                  <c:v>-21.187968303314001</c:v>
                </c:pt>
                <c:pt idx="1440">
                  <c:v>-21.441575661230001</c:v>
                </c:pt>
                <c:pt idx="1441">
                  <c:v>-21.683752451336002</c:v>
                </c:pt>
                <c:pt idx="1442">
                  <c:v>-21.915277892993981</c:v>
                </c:pt>
                <c:pt idx="1443">
                  <c:v>-22.136853610183</c:v>
                </c:pt>
                <c:pt idx="1444">
                  <c:v>-22.349113594714002</c:v>
                </c:pt>
                <c:pt idx="1445">
                  <c:v>-22.552632609421991</c:v>
                </c:pt>
                <c:pt idx="1446">
                  <c:v>-22.747933340966</c:v>
                </c:pt>
                <c:pt idx="1447">
                  <c:v>-22.935492490156999</c:v>
                </c:pt>
                <c:pt idx="1448">
                  <c:v>-23.11574600846</c:v>
                </c:pt>
                <c:pt idx="1449">
                  <c:v>-23.289093602605</c:v>
                </c:pt>
                <c:pt idx="1450">
                  <c:v>-23.45590263498098</c:v>
                </c:pt>
                <c:pt idx="1451">
                  <c:v>-23.616511519184009</c:v>
                </c:pt>
                <c:pt idx="1452">
                  <c:v>-23.771232669046999</c:v>
                </c:pt>
                <c:pt idx="1453">
                  <c:v>-23.920355092385002</c:v>
                </c:pt>
                <c:pt idx="1454">
                  <c:v>-24.064146666865</c:v>
                </c:pt>
                <c:pt idx="1455">
                  <c:v>-24.202856141218</c:v>
                </c:pt>
                <c:pt idx="1456">
                  <c:v>-24.336714909224</c:v>
                </c:pt>
                <c:pt idx="1457">
                  <c:v>-24.465938582048</c:v>
                </c:pt>
                <c:pt idx="1458">
                  <c:v>-24.59072838433298</c:v>
                </c:pt>
                <c:pt idx="1459">
                  <c:v>-24.711272402689001</c:v>
                </c:pt>
                <c:pt idx="1460">
                  <c:v>-24.827746697496</c:v>
                </c:pt>
                <c:pt idx="1461">
                  <c:v>-24.940316303947981</c:v>
                </c:pt>
                <c:pt idx="1462">
                  <c:v>-25.049136127364001</c:v>
                </c:pt>
                <c:pt idx="1463">
                  <c:v>-25.154351748056001</c:v>
                </c:pt>
                <c:pt idx="1464">
                  <c:v>-25.256100156344999</c:v>
                </c:pt>
                <c:pt idx="1465">
                  <c:v>-25.354510405829991</c:v>
                </c:pt>
                <c:pt idx="1466">
                  <c:v>-25.449704212282001</c:v>
                </c:pt>
                <c:pt idx="1467">
                  <c:v>-25.541796494126999</c:v>
                </c:pt>
                <c:pt idx="1468">
                  <c:v>-25.630895866433999</c:v>
                </c:pt>
                <c:pt idx="1469">
                  <c:v>-25.717105089608001</c:v>
                </c:pt>
                <c:pt idx="1470">
                  <c:v>-25.800521476196</c:v>
                </c:pt>
                <c:pt idx="1471">
                  <c:v>-25.881237268060001</c:v>
                </c:pt>
                <c:pt idx="1472">
                  <c:v>-25.95933997774398</c:v>
                </c:pt>
                <c:pt idx="1473">
                  <c:v>-26.034912701644</c:v>
                </c:pt>
                <c:pt idx="1474">
                  <c:v>-26.108034410645001</c:v>
                </c:pt>
                <c:pt idx="1475">
                  <c:v>-26.17878021308</c:v>
                </c:pt>
                <c:pt idx="1476">
                  <c:v>-26.247221600342002</c:v>
                </c:pt>
                <c:pt idx="1477">
                  <c:v>-26.31342667132698</c:v>
                </c:pt>
                <c:pt idx="1478">
                  <c:v>-26.377460340683001</c:v>
                </c:pt>
                <c:pt idx="1479">
                  <c:v>-26.439384531630999</c:v>
                </c:pt>
                <c:pt idx="1480">
                  <c:v>-26.499258350647999</c:v>
                </c:pt>
                <c:pt idx="1481">
                  <c:v>-26.557138256199</c:v>
                </c:pt>
                <c:pt idx="1482">
                  <c:v>-26.613078210139001</c:v>
                </c:pt>
                <c:pt idx="1483">
                  <c:v>-26.667129819541</c:v>
                </c:pt>
                <c:pt idx="1484">
                  <c:v>-26.719342466857</c:v>
                </c:pt>
                <c:pt idx="1485">
                  <c:v>-26.769763437578</c:v>
                </c:pt>
                <c:pt idx="1486">
                  <c:v>-26.818438028923001</c:v>
                </c:pt>
                <c:pt idx="1487">
                  <c:v>-26.865409659495999</c:v>
                </c:pt>
                <c:pt idx="1488">
                  <c:v>-26.910719971819979</c:v>
                </c:pt>
                <c:pt idx="1489">
                  <c:v>-26.954408917087001</c:v>
                </c:pt>
                <c:pt idx="1490">
                  <c:v>-26.996514852362981</c:v>
                </c:pt>
                <c:pt idx="1491">
                  <c:v>-27.037074612790999</c:v>
                </c:pt>
                <c:pt idx="1492">
                  <c:v>-27.076123595744999</c:v>
                </c:pt>
                <c:pt idx="1493">
                  <c:v>-27.113695826863001</c:v>
                </c:pt>
                <c:pt idx="1494">
                  <c:v>-27.149824026939999</c:v>
                </c:pt>
                <c:pt idx="1495">
                  <c:v>-27.184539681804001</c:v>
                </c:pt>
                <c:pt idx="1496">
                  <c:v>-27.217873094609001</c:v>
                </c:pt>
                <c:pt idx="1497">
                  <c:v>-27.249853442584001</c:v>
                </c:pt>
                <c:pt idx="1498">
                  <c:v>-27.280508831454</c:v>
                </c:pt>
                <c:pt idx="1499">
                  <c:v>-27.309866344698001</c:v>
                </c:pt>
                <c:pt idx="1500">
                  <c:v>-27.337952090598009</c:v>
                </c:pt>
                <c:pt idx="1501">
                  <c:v>-27.364791241062999</c:v>
                </c:pt>
                <c:pt idx="1502">
                  <c:v>-27.390408082130001</c:v>
                </c:pt>
                <c:pt idx="1503">
                  <c:v>-27.414826043986</c:v>
                </c:pt>
                <c:pt idx="1504">
                  <c:v>-27.438067743605</c:v>
                </c:pt>
                <c:pt idx="1505">
                  <c:v>-27.460155019479991</c:v>
                </c:pt>
                <c:pt idx="1506">
                  <c:v>-27.481108961204999</c:v>
                </c:pt>
                <c:pt idx="1507">
                  <c:v>-27.500949944462999</c:v>
                </c:pt>
                <c:pt idx="1508">
                  <c:v>-27.519697658782</c:v>
                </c:pt>
                <c:pt idx="1509">
                  <c:v>-27.537371135817999</c:v>
                </c:pt>
                <c:pt idx="1510">
                  <c:v>-27.553988779213</c:v>
                </c:pt>
                <c:pt idx="1511">
                  <c:v>-27.569568382775</c:v>
                </c:pt>
                <c:pt idx="1512">
                  <c:v>-27.584127159921</c:v>
                </c:pt>
                <c:pt idx="1513">
                  <c:v>-27.597681771162001</c:v>
                </c:pt>
                <c:pt idx="1514">
                  <c:v>-27.610248332967</c:v>
                </c:pt>
                <c:pt idx="1515">
                  <c:v>-27.62184245049</c:v>
                </c:pt>
                <c:pt idx="1516">
                  <c:v>-27.632479228916999</c:v>
                </c:pt>
                <c:pt idx="1517">
                  <c:v>-27.642173300610001</c:v>
                </c:pt>
                <c:pt idx="1518">
                  <c:v>-27.650938832863002</c:v>
                </c:pt>
                <c:pt idx="1519">
                  <c:v>-27.658789552715</c:v>
                </c:pt>
                <c:pt idx="1520">
                  <c:v>-27.665738760949999</c:v>
                </c:pt>
                <c:pt idx="1521">
                  <c:v>-27.671799346846999</c:v>
                </c:pt>
                <c:pt idx="1522">
                  <c:v>-27.67698380257</c:v>
                </c:pt>
                <c:pt idx="1523">
                  <c:v>-27.681304237027</c:v>
                </c:pt>
                <c:pt idx="1524">
                  <c:v>-27.684772393740001</c:v>
                </c:pt>
                <c:pt idx="1525">
                  <c:v>-27.687399658109999</c:v>
                </c:pt>
                <c:pt idx="1526">
                  <c:v>-27.689197070026001</c:v>
                </c:pt>
                <c:pt idx="1527">
                  <c:v>-27.690175339164991</c:v>
                </c:pt>
                <c:pt idx="1528">
                  <c:v>-27.690344856799999</c:v>
                </c:pt>
                <c:pt idx="1529">
                  <c:v>-27.689715699716999</c:v>
                </c:pt>
                <c:pt idx="1530">
                  <c:v>-27.688297648540999</c:v>
                </c:pt>
                <c:pt idx="1531">
                  <c:v>-27.686100191504</c:v>
                </c:pt>
                <c:pt idx="1532">
                  <c:v>-27.683132537834979</c:v>
                </c:pt>
                <c:pt idx="1533">
                  <c:v>-27.679403626970991</c:v>
                </c:pt>
                <c:pt idx="1534">
                  <c:v>-27.674922133647001</c:v>
                </c:pt>
                <c:pt idx="1535">
                  <c:v>-27.669696479883999</c:v>
                </c:pt>
                <c:pt idx="1536">
                  <c:v>-27.663734840159979</c:v>
                </c:pt>
                <c:pt idx="1537">
                  <c:v>-27.657045154354009</c:v>
                </c:pt>
                <c:pt idx="1538">
                  <c:v>-27.649635125964</c:v>
                </c:pt>
                <c:pt idx="1539">
                  <c:v>-27.641512237792</c:v>
                </c:pt>
                <c:pt idx="1540">
                  <c:v>-27.632683756660001</c:v>
                </c:pt>
                <c:pt idx="1541">
                  <c:v>-27.623156736085001</c:v>
                </c:pt>
                <c:pt idx="1542">
                  <c:v>-27.612938028687001</c:v>
                </c:pt>
                <c:pt idx="1543">
                  <c:v>-27.602034286722979</c:v>
                </c:pt>
                <c:pt idx="1544">
                  <c:v>-27.590451975678</c:v>
                </c:pt>
                <c:pt idx="1545">
                  <c:v>-27.578197367662</c:v>
                </c:pt>
                <c:pt idx="1546">
                  <c:v>-27.565276558408002</c:v>
                </c:pt>
                <c:pt idx="1547">
                  <c:v>-27.551695467481998</c:v>
                </c:pt>
                <c:pt idx="1548">
                  <c:v>-27.537459844276</c:v>
                </c:pt>
                <c:pt idx="1549">
                  <c:v>-27.522575274419001</c:v>
                </c:pt>
                <c:pt idx="1550">
                  <c:v>-27.507047181409</c:v>
                </c:pt>
                <c:pt idx="1551">
                  <c:v>-27.490880833039981</c:v>
                </c:pt>
                <c:pt idx="1552">
                  <c:v>-27.474081345268999</c:v>
                </c:pt>
                <c:pt idx="1553">
                  <c:v>-27.456653691042</c:v>
                </c:pt>
                <c:pt idx="1554">
                  <c:v>-27.438602696294002</c:v>
                </c:pt>
                <c:pt idx="1555">
                  <c:v>-27.419933048806001</c:v>
                </c:pt>
                <c:pt idx="1556">
                  <c:v>-27.400649305418991</c:v>
                </c:pt>
                <c:pt idx="1557">
                  <c:v>-27.380755889503</c:v>
                </c:pt>
                <c:pt idx="1558">
                  <c:v>-27.360257097933999</c:v>
                </c:pt>
                <c:pt idx="1559">
                  <c:v>-27.339157105504999</c:v>
                </c:pt>
                <c:pt idx="1560">
                  <c:v>-27.317459964573999</c:v>
                </c:pt>
                <c:pt idx="1561">
                  <c:v>-27.29516961656298</c:v>
                </c:pt>
                <c:pt idx="1562">
                  <c:v>-27.272289887592979</c:v>
                </c:pt>
                <c:pt idx="1563">
                  <c:v>-27.248824492105999</c:v>
                </c:pt>
                <c:pt idx="1564">
                  <c:v>-27.224777041783</c:v>
                </c:pt>
                <c:pt idx="1565">
                  <c:v>-27.200151046384001</c:v>
                </c:pt>
                <c:pt idx="1566">
                  <c:v>-27.174949911723001</c:v>
                </c:pt>
                <c:pt idx="1567">
                  <c:v>-27.149176953078001</c:v>
                </c:pt>
                <c:pt idx="1568">
                  <c:v>-27.122835386462999</c:v>
                </c:pt>
                <c:pt idx="1569">
                  <c:v>-27.095928342114</c:v>
                </c:pt>
                <c:pt idx="1570">
                  <c:v>-27.068458859897</c:v>
                </c:pt>
                <c:pt idx="1571">
                  <c:v>-27.040429894436979</c:v>
                </c:pt>
                <c:pt idx="1572">
                  <c:v>-27.011844322190999</c:v>
                </c:pt>
                <c:pt idx="1573">
                  <c:v>-26.98270494071398</c:v>
                </c:pt>
                <c:pt idx="1574">
                  <c:v>-26.953014468275001</c:v>
                </c:pt>
                <c:pt idx="1575">
                  <c:v>-26.92277555083</c:v>
                </c:pt>
                <c:pt idx="1576">
                  <c:v>-26.891990764538001</c:v>
                </c:pt>
                <c:pt idx="1577">
                  <c:v>-26.860662621317001</c:v>
                </c:pt>
                <c:pt idx="1578">
                  <c:v>-26.828793561800001</c:v>
                </c:pt>
                <c:pt idx="1579">
                  <c:v>-26.796385971252999</c:v>
                </c:pt>
                <c:pt idx="1580">
                  <c:v>-26.76344217163998</c:v>
                </c:pt>
                <c:pt idx="1581">
                  <c:v>-26.729964428898999</c:v>
                </c:pt>
                <c:pt idx="1582">
                  <c:v>-26.695954955596001</c:v>
                </c:pt>
                <c:pt idx="1583">
                  <c:v>-26.661415918890999</c:v>
                </c:pt>
                <c:pt idx="1584">
                  <c:v>-26.626349427737999</c:v>
                </c:pt>
                <c:pt idx="1585">
                  <c:v>-26.590757552842</c:v>
                </c:pt>
                <c:pt idx="1586">
                  <c:v>-26.554642324673001</c:v>
                </c:pt>
                <c:pt idx="1587">
                  <c:v>-26.518005728415009</c:v>
                </c:pt>
                <c:pt idx="1588">
                  <c:v>-26.48084971633698</c:v>
                </c:pt>
                <c:pt idx="1589">
                  <c:v>-26.443176207779981</c:v>
                </c:pt>
                <c:pt idx="1590">
                  <c:v>-26.404987092271</c:v>
                </c:pt>
                <c:pt idx="1591">
                  <c:v>-26.366284228653999</c:v>
                </c:pt>
                <c:pt idx="1592">
                  <c:v>-26.327069457246001</c:v>
                </c:pt>
                <c:pt idx="1593">
                  <c:v>-26.287344592770982</c:v>
                </c:pt>
                <c:pt idx="1594">
                  <c:v>-26.247111438697999</c:v>
                </c:pt>
                <c:pt idx="1595">
                  <c:v>-26.206371777636001</c:v>
                </c:pt>
                <c:pt idx="1596">
                  <c:v>-26.165127385580981</c:v>
                </c:pt>
                <c:pt idx="1597">
                  <c:v>-26.123380032560981</c:v>
                </c:pt>
                <c:pt idx="1598">
                  <c:v>-26.081131483414001</c:v>
                </c:pt>
                <c:pt idx="1599">
                  <c:v>-26.038383504586001</c:v>
                </c:pt>
                <c:pt idx="1600">
                  <c:v>-25.995137866664979</c:v>
                </c:pt>
                <c:pt idx="1601">
                  <c:v>-25.95139634706798</c:v>
                </c:pt>
                <c:pt idx="1602">
                  <c:v>-25.907160739959991</c:v>
                </c:pt>
                <c:pt idx="1603">
                  <c:v>-25.862432852129981</c:v>
                </c:pt>
                <c:pt idx="1604">
                  <c:v>-25.817214515172001</c:v>
                </c:pt>
                <c:pt idx="1605">
                  <c:v>-25.771507581526979</c:v>
                </c:pt>
                <c:pt idx="1606">
                  <c:v>-25.725313939654001</c:v>
                </c:pt>
                <c:pt idx="1607">
                  <c:v>-25.678635510353999</c:v>
                </c:pt>
                <c:pt idx="1608">
                  <c:v>-25.631474253615</c:v>
                </c:pt>
                <c:pt idx="1609">
                  <c:v>-25.58383217918</c:v>
                </c:pt>
                <c:pt idx="1610">
                  <c:v>-25.535711343258001</c:v>
                </c:pt>
                <c:pt idx="1611">
                  <c:v>-25.487113858994999</c:v>
                </c:pt>
                <c:pt idx="1612">
                  <c:v>-25.438041900331982</c:v>
                </c:pt>
                <c:pt idx="1613">
                  <c:v>-25.388497720718991</c:v>
                </c:pt>
                <c:pt idx="1614">
                  <c:v>-25.338483630098001</c:v>
                </c:pt>
                <c:pt idx="1615">
                  <c:v>-25.288002033371981</c:v>
                </c:pt>
                <c:pt idx="1616">
                  <c:v>-25.237055418322999</c:v>
                </c:pt>
                <c:pt idx="1617">
                  <c:v>-25.185646365960981</c:v>
                </c:pt>
                <c:pt idx="1618">
                  <c:v>-25.133777561708001</c:v>
                </c:pt>
                <c:pt idx="1619">
                  <c:v>-25.081451797023</c:v>
                </c:pt>
                <c:pt idx="1620">
                  <c:v>-25.028671984291002</c:v>
                </c:pt>
                <c:pt idx="1621">
                  <c:v>-24.975441161399001</c:v>
                </c:pt>
                <c:pt idx="1622">
                  <c:v>-24.921762494972</c:v>
                </c:pt>
                <c:pt idx="1623">
                  <c:v>-24.867639299781981</c:v>
                </c:pt>
                <c:pt idx="1624">
                  <c:v>-24.813075041565</c:v>
                </c:pt>
                <c:pt idx="1625">
                  <c:v>-24.758073343985981</c:v>
                </c:pt>
                <c:pt idx="1626">
                  <c:v>-24.702638006158999</c:v>
                </c:pt>
                <c:pt idx="1627">
                  <c:v>-24.646773006058009</c:v>
                </c:pt>
                <c:pt idx="1628">
                  <c:v>-24.590482509693999</c:v>
                </c:pt>
                <c:pt idx="1629">
                  <c:v>-24.533770896518</c:v>
                </c:pt>
                <c:pt idx="1630">
                  <c:v>-24.476642750909981</c:v>
                </c:pt>
                <c:pt idx="1631">
                  <c:v>-24.419102888590999</c:v>
                </c:pt>
                <c:pt idx="1632">
                  <c:v>-24.361156360496999</c:v>
                </c:pt>
                <c:pt idx="1633">
                  <c:v>-24.302808473959999</c:v>
                </c:pt>
                <c:pt idx="1634">
                  <c:v>-24.244064795937</c:v>
                </c:pt>
                <c:pt idx="1635">
                  <c:v>-24.184931173477999</c:v>
                </c:pt>
                <c:pt idx="1636">
                  <c:v>-24.125413754416009</c:v>
                </c:pt>
                <c:pt idx="1637">
                  <c:v>-24.065518978263981</c:v>
                </c:pt>
                <c:pt idx="1638">
                  <c:v>-24.005253625051001</c:v>
                </c:pt>
                <c:pt idx="1639">
                  <c:v>-23.944624799225981</c:v>
                </c:pt>
                <c:pt idx="1640">
                  <c:v>-23.883639967455</c:v>
                </c:pt>
                <c:pt idx="1641">
                  <c:v>-23.822306968804</c:v>
                </c:pt>
                <c:pt idx="1642">
                  <c:v>-23.760634031117981</c:v>
                </c:pt>
                <c:pt idx="1643">
                  <c:v>-23.698629789801981</c:v>
                </c:pt>
                <c:pt idx="1644">
                  <c:v>-23.636303300923981</c:v>
                </c:pt>
                <c:pt idx="1645">
                  <c:v>-23.573664074389999</c:v>
                </c:pt>
                <c:pt idx="1646">
                  <c:v>-23.51072208018298</c:v>
                </c:pt>
                <c:pt idx="1647">
                  <c:v>-23.447487770976</c:v>
                </c:pt>
                <c:pt idx="1648">
                  <c:v>-23.383972109504999</c:v>
                </c:pt>
                <c:pt idx="1649">
                  <c:v>-23.320186581805981</c:v>
                </c:pt>
                <c:pt idx="1650">
                  <c:v>-23.256143222481001</c:v>
                </c:pt>
                <c:pt idx="1651">
                  <c:v>-23.191854641894999</c:v>
                </c:pt>
                <c:pt idx="1652">
                  <c:v>-23.127334033016009</c:v>
                </c:pt>
                <c:pt idx="1653">
                  <c:v>-23.062595212917</c:v>
                </c:pt>
                <c:pt idx="1654">
                  <c:v>-22.997652636620991</c:v>
                </c:pt>
                <c:pt idx="1655">
                  <c:v>-22.932521422467001</c:v>
                </c:pt>
                <c:pt idx="1656">
                  <c:v>-22.867217369641999</c:v>
                </c:pt>
                <c:pt idx="1657">
                  <c:v>-22.801756998127001</c:v>
                </c:pt>
                <c:pt idx="1658">
                  <c:v>-22.736157556412</c:v>
                </c:pt>
                <c:pt idx="1659">
                  <c:v>-22.670437054297</c:v>
                </c:pt>
                <c:pt idx="1660">
                  <c:v>-22.604614290385999</c:v>
                </c:pt>
                <c:pt idx="1661">
                  <c:v>-22.538708866360999</c:v>
                </c:pt>
                <c:pt idx="1662">
                  <c:v>-22.472741217027981</c:v>
                </c:pt>
                <c:pt idx="1663">
                  <c:v>-22.406732635795979</c:v>
                </c:pt>
                <c:pt idx="1664">
                  <c:v>-22.340705298917001</c:v>
                </c:pt>
                <c:pt idx="1665">
                  <c:v>-22.274682278062979</c:v>
                </c:pt>
                <c:pt idx="1666">
                  <c:v>-22.20868757516898</c:v>
                </c:pt>
                <c:pt idx="1667">
                  <c:v>-22.142746136294999</c:v>
                </c:pt>
                <c:pt idx="1668">
                  <c:v>-22.076883871909999</c:v>
                </c:pt>
                <c:pt idx="1669">
                  <c:v>-22.011127678927</c:v>
                </c:pt>
                <c:pt idx="1670">
                  <c:v>-21.945505457359001</c:v>
                </c:pt>
                <c:pt idx="1671">
                  <c:v>-21.880046124920991</c:v>
                </c:pt>
                <c:pt idx="1672">
                  <c:v>-21.814779629132001</c:v>
                </c:pt>
                <c:pt idx="1673">
                  <c:v>-21.749736961165979</c:v>
                </c:pt>
                <c:pt idx="1674">
                  <c:v>-21.684950163406</c:v>
                </c:pt>
                <c:pt idx="1675">
                  <c:v>-21.620452337358</c:v>
                </c:pt>
                <c:pt idx="1676">
                  <c:v>-21.556277653359</c:v>
                </c:pt>
                <c:pt idx="1677">
                  <c:v>-21.492461333148</c:v>
                </c:pt>
                <c:pt idx="1678">
                  <c:v>-21.429039669596001</c:v>
                </c:pt>
                <c:pt idx="1679">
                  <c:v>-21.366049994554</c:v>
                </c:pt>
                <c:pt idx="1680">
                  <c:v>-21.303530693047001</c:v>
                </c:pt>
                <c:pt idx="1681">
                  <c:v>-21.241521166283</c:v>
                </c:pt>
                <c:pt idx="1682">
                  <c:v>-21.180061821896</c:v>
                </c:pt>
                <c:pt idx="1683">
                  <c:v>-21.119194049194999</c:v>
                </c:pt>
                <c:pt idx="1684">
                  <c:v>-21.058960174366</c:v>
                </c:pt>
                <c:pt idx="1685">
                  <c:v>-20.999403442837</c:v>
                </c:pt>
                <c:pt idx="1686">
                  <c:v>-20.940567957649002</c:v>
                </c:pt>
                <c:pt idx="1687">
                  <c:v>-20.882498647411001</c:v>
                </c:pt>
                <c:pt idx="1688">
                  <c:v>-20.825241189652999</c:v>
                </c:pt>
                <c:pt idx="1689">
                  <c:v>-20.768841967345001</c:v>
                </c:pt>
                <c:pt idx="1690">
                  <c:v>-20.713347980574</c:v>
                </c:pt>
                <c:pt idx="1691">
                  <c:v>-20.65880679168</c:v>
                </c:pt>
                <c:pt idx="1692">
                  <c:v>-20.605266414191991</c:v>
                </c:pt>
                <c:pt idx="1693">
                  <c:v>-20.552775240740999</c:v>
                </c:pt>
                <c:pt idx="1694">
                  <c:v>-20.501381942698</c:v>
                </c:pt>
                <c:pt idx="1695">
                  <c:v>-20.451135352761</c:v>
                </c:pt>
                <c:pt idx="1696">
                  <c:v>-20.402084359638</c:v>
                </c:pt>
                <c:pt idx="1697">
                  <c:v>-20.354277789542</c:v>
                </c:pt>
                <c:pt idx="1698">
                  <c:v>-20.307764271261981</c:v>
                </c:pt>
                <c:pt idx="1699">
                  <c:v>-20.262592115194991</c:v>
                </c:pt>
                <c:pt idx="1700">
                  <c:v>-20.218809166062009</c:v>
                </c:pt>
                <c:pt idx="1701">
                  <c:v>-20.176462663443999</c:v>
                </c:pt>
                <c:pt idx="1702">
                  <c:v>-20.13559909044</c:v>
                </c:pt>
                <c:pt idx="1703">
                  <c:v>-20.096264034320999</c:v>
                </c:pt>
                <c:pt idx="1704">
                  <c:v>-20.058502017162979</c:v>
                </c:pt>
                <c:pt idx="1705">
                  <c:v>-20.022356346877999</c:v>
                </c:pt>
                <c:pt idx="1706">
                  <c:v>-19.987868962633009</c:v>
                </c:pt>
                <c:pt idx="1707">
                  <c:v>-19.955080272631982</c:v>
                </c:pt>
                <c:pt idx="1708">
                  <c:v>-19.924029003164978</c:v>
                </c:pt>
                <c:pt idx="1709">
                  <c:v>-19.894752044541001</c:v>
                </c:pt>
                <c:pt idx="1710">
                  <c:v>-19.867284299933001</c:v>
                </c:pt>
                <c:pt idx="1711">
                  <c:v>-19.841658537956999</c:v>
                </c:pt>
                <c:pt idx="1712">
                  <c:v>-19.817905260825</c:v>
                </c:pt>
                <c:pt idx="1713">
                  <c:v>-19.796052571585982</c:v>
                </c:pt>
                <c:pt idx="1714">
                  <c:v>-19.776126039177981</c:v>
                </c:pt>
                <c:pt idx="1715">
                  <c:v>-19.758148601504999</c:v>
                </c:pt>
                <c:pt idx="1716">
                  <c:v>-19.742140448082001</c:v>
                </c:pt>
                <c:pt idx="1717">
                  <c:v>-19.728118942262981</c:v>
                </c:pt>
                <c:pt idx="1718">
                  <c:v>-19.716098516679999</c:v>
                </c:pt>
                <c:pt idx="1719">
                  <c:v>-19.706090643014001</c:v>
                </c:pt>
                <c:pt idx="1720">
                  <c:v>-19.698103749929999</c:v>
                </c:pt>
                <c:pt idx="1721">
                  <c:v>-19.692143192299</c:v>
                </c:pt>
                <c:pt idx="1722">
                  <c:v>-19.68821123586498</c:v>
                </c:pt>
                <c:pt idx="1723">
                  <c:v>-19.686307035628001</c:v>
                </c:pt>
                <c:pt idx="1724">
                  <c:v>-19.686426662605999</c:v>
                </c:pt>
                <c:pt idx="1725">
                  <c:v>-19.688563105562</c:v>
                </c:pt>
                <c:pt idx="1726">
                  <c:v>-19.692706312487001</c:v>
                </c:pt>
                <c:pt idx="1727">
                  <c:v>-19.698843251499</c:v>
                </c:pt>
                <c:pt idx="1728">
                  <c:v>-19.706957957004999</c:v>
                </c:pt>
                <c:pt idx="1729">
                  <c:v>-19.717031635361</c:v>
                </c:pt>
                <c:pt idx="1730">
                  <c:v>-19.729042722203001</c:v>
                </c:pt>
                <c:pt idx="1731">
                  <c:v>-19.742967012120001</c:v>
                </c:pt>
                <c:pt idx="1732">
                  <c:v>-19.758777756589001</c:v>
                </c:pt>
                <c:pt idx="1733">
                  <c:v>-19.776445795299999</c:v>
                </c:pt>
                <c:pt idx="1734">
                  <c:v>-19.795939675170981</c:v>
                </c:pt>
                <c:pt idx="1735">
                  <c:v>-19.817225801284</c:v>
                </c:pt>
                <c:pt idx="1736">
                  <c:v>-19.840268576052001</c:v>
                </c:pt>
                <c:pt idx="1737">
                  <c:v>-19.865030544452001</c:v>
                </c:pt>
                <c:pt idx="1738">
                  <c:v>-19.891472557048999</c:v>
                </c:pt>
                <c:pt idx="1739">
                  <c:v>-19.919553909994999</c:v>
                </c:pt>
                <c:pt idx="1740">
                  <c:v>-19.94923252353998</c:v>
                </c:pt>
                <c:pt idx="1741">
                  <c:v>-19.980465072512999</c:v>
                </c:pt>
                <c:pt idx="1742">
                  <c:v>-20.013207165874</c:v>
                </c:pt>
                <c:pt idx="1743">
                  <c:v>-20.047413492025001</c:v>
                </c:pt>
                <c:pt idx="1744">
                  <c:v>-20.083037967850991</c:v>
                </c:pt>
                <c:pt idx="1745">
                  <c:v>-20.120033887538</c:v>
                </c:pt>
                <c:pt idx="1746">
                  <c:v>-20.158354073832001</c:v>
                </c:pt>
                <c:pt idx="1747">
                  <c:v>-20.197951006440999</c:v>
                </c:pt>
                <c:pt idx="1748">
                  <c:v>-20.238776967473999</c:v>
                </c:pt>
                <c:pt idx="1749">
                  <c:v>-20.28078415745</c:v>
                </c:pt>
                <c:pt idx="1750">
                  <c:v>-20.323924820636009</c:v>
                </c:pt>
                <c:pt idx="1751">
                  <c:v>-20.368151364622001</c:v>
                </c:pt>
                <c:pt idx="1752">
                  <c:v>-20.413416452599002</c:v>
                </c:pt>
                <c:pt idx="1753">
                  <c:v>-20.459673126266001</c:v>
                </c:pt>
                <c:pt idx="1754">
                  <c:v>-20.506874876476999</c:v>
                </c:pt>
                <c:pt idx="1755">
                  <c:v>-20.554975739088999</c:v>
                </c:pt>
                <c:pt idx="1756">
                  <c:v>-20.603930379857001</c:v>
                </c:pt>
                <c:pt idx="1757">
                  <c:v>-20.653694149620001</c:v>
                </c:pt>
                <c:pt idx="1758">
                  <c:v>-20.704223160436001</c:v>
                </c:pt>
                <c:pt idx="1759">
                  <c:v>-20.755474337624001</c:v>
                </c:pt>
                <c:pt idx="1760">
                  <c:v>-20.807405473214999</c:v>
                </c:pt>
                <c:pt idx="1761">
                  <c:v>-20.8599752724</c:v>
                </c:pt>
                <c:pt idx="1762">
                  <c:v>-20.913143382430999</c:v>
                </c:pt>
                <c:pt idx="1763">
                  <c:v>-20.96687043651</c:v>
                </c:pt>
                <c:pt idx="1764">
                  <c:v>-21.021118072233001</c:v>
                </c:pt>
                <c:pt idx="1765">
                  <c:v>-21.075848955175999</c:v>
                </c:pt>
                <c:pt idx="1766">
                  <c:v>-21.131026802348</c:v>
                </c:pt>
                <c:pt idx="1767">
                  <c:v>-21.186616380829982</c:v>
                </c:pt>
                <c:pt idx="1768">
                  <c:v>-21.24258353102498</c:v>
                </c:pt>
                <c:pt idx="1769">
                  <c:v>-21.298895157294009</c:v>
                </c:pt>
                <c:pt idx="1770">
                  <c:v>-21.355519238060982</c:v>
                </c:pt>
                <c:pt idx="1771">
                  <c:v>-21.412424818148001</c:v>
                </c:pt>
                <c:pt idx="1772">
                  <c:v>-21.469582002330981</c:v>
                </c:pt>
                <c:pt idx="1773">
                  <c:v>-21.526961950665001</c:v>
                </c:pt>
                <c:pt idx="1774">
                  <c:v>-21.584536861758</c:v>
                </c:pt>
                <c:pt idx="1775">
                  <c:v>-21.642279967895991</c:v>
                </c:pt>
                <c:pt idx="1776">
                  <c:v>-21.700165506152999</c:v>
                </c:pt>
                <c:pt idx="1777">
                  <c:v>-21.758168720815</c:v>
                </c:pt>
                <c:pt idx="1778">
                  <c:v>-21.816265823375009</c:v>
                </c:pt>
                <c:pt idx="1779">
                  <c:v>-21.874433988113999</c:v>
                </c:pt>
                <c:pt idx="1780">
                  <c:v>-21.932651327049001</c:v>
                </c:pt>
                <c:pt idx="1781">
                  <c:v>-21.990896868985001</c:v>
                </c:pt>
                <c:pt idx="1782">
                  <c:v>-22.049150533500999</c:v>
                </c:pt>
                <c:pt idx="1783">
                  <c:v>-22.107393108406999</c:v>
                </c:pt>
                <c:pt idx="1784">
                  <c:v>-22.165606236323981</c:v>
                </c:pt>
                <c:pt idx="1785">
                  <c:v>-22.223772370134981</c:v>
                </c:pt>
                <c:pt idx="1786">
                  <c:v>-22.281874772481</c:v>
                </c:pt>
                <c:pt idx="1787">
                  <c:v>-22.339897473912998</c:v>
                </c:pt>
                <c:pt idx="1788">
                  <c:v>-22.397825260994999</c:v>
                </c:pt>
                <c:pt idx="1789">
                  <c:v>-22.455643640087981</c:v>
                </c:pt>
                <c:pt idx="1790">
                  <c:v>-22.513338825339002</c:v>
                </c:pt>
                <c:pt idx="1791">
                  <c:v>-22.570897708533</c:v>
                </c:pt>
                <c:pt idx="1792">
                  <c:v>-22.62830783470098</c:v>
                </c:pt>
                <c:pt idx="1793">
                  <c:v>-22.685557382997001</c:v>
                </c:pt>
                <c:pt idx="1794">
                  <c:v>-22.742635140287</c:v>
                </c:pt>
                <c:pt idx="1795">
                  <c:v>-22.799530482310001</c:v>
                </c:pt>
                <c:pt idx="1796">
                  <c:v>-22.856233349937</c:v>
                </c:pt>
                <c:pt idx="1797">
                  <c:v>-22.912734224638999</c:v>
                </c:pt>
                <c:pt idx="1798">
                  <c:v>-22.969024116027999</c:v>
                </c:pt>
                <c:pt idx="1799">
                  <c:v>-23.02509453398698</c:v>
                </c:pt>
                <c:pt idx="1800">
                  <c:v>-23.080937467805999</c:v>
                </c:pt>
                <c:pt idx="1801">
                  <c:v>-23.136545374503999</c:v>
                </c:pt>
                <c:pt idx="1802">
                  <c:v>-23.191911155254001</c:v>
                </c:pt>
                <c:pt idx="1803">
                  <c:v>-23.24702813411</c:v>
                </c:pt>
                <c:pt idx="1804">
                  <c:v>-23.301890043372001</c:v>
                </c:pt>
                <c:pt idx="1805">
                  <c:v>-23.356491014831001</c:v>
                </c:pt>
                <c:pt idx="1806">
                  <c:v>-23.410825545074001</c:v>
                </c:pt>
                <c:pt idx="1807">
                  <c:v>-23.464888497800001</c:v>
                </c:pt>
                <c:pt idx="1808">
                  <c:v>-23.518675071318</c:v>
                </c:pt>
                <c:pt idx="1809">
                  <c:v>-23.572180800359991</c:v>
                </c:pt>
                <c:pt idx="1810">
                  <c:v>-23.625401528394001</c:v>
                </c:pt>
                <c:pt idx="1811">
                  <c:v>-23.678333402389001</c:v>
                </c:pt>
                <c:pt idx="1812">
                  <c:v>-23.730972852948</c:v>
                </c:pt>
                <c:pt idx="1813">
                  <c:v>-23.783316586704981</c:v>
                </c:pt>
                <c:pt idx="1814">
                  <c:v>-23.835361569134999</c:v>
                </c:pt>
                <c:pt idx="1815">
                  <c:v>-23.887105018825999</c:v>
                </c:pt>
                <c:pt idx="1816">
                  <c:v>-23.938544386701981</c:v>
                </c:pt>
                <c:pt idx="1817">
                  <c:v>-23.989677354188</c:v>
                </c:pt>
                <c:pt idx="1818">
                  <c:v>-24.040501818136999</c:v>
                </c:pt>
                <c:pt idx="1819">
                  <c:v>-24.091015882676999</c:v>
                </c:pt>
                <c:pt idx="1820">
                  <c:v>-24.141217841875001</c:v>
                </c:pt>
                <c:pt idx="1821">
                  <c:v>-24.191106183868001</c:v>
                </c:pt>
                <c:pt idx="1822">
                  <c:v>-24.240679571953979</c:v>
                </c:pt>
                <c:pt idx="1823">
                  <c:v>-24.28993683661098</c:v>
                </c:pt>
                <c:pt idx="1824">
                  <c:v>-24.338876970802001</c:v>
                </c:pt>
                <c:pt idx="1825">
                  <c:v>-24.387499120089</c:v>
                </c:pt>
                <c:pt idx="1826">
                  <c:v>-24.435802575650001</c:v>
                </c:pt>
                <c:pt idx="1827">
                  <c:v>-24.483786767672001</c:v>
                </c:pt>
                <c:pt idx="1828">
                  <c:v>-24.531451250966001</c:v>
                </c:pt>
                <c:pt idx="1829">
                  <c:v>-24.578795713986</c:v>
                </c:pt>
                <c:pt idx="1830">
                  <c:v>-24.625819954977</c:v>
                </c:pt>
                <c:pt idx="1831">
                  <c:v>-24.67252389094498</c:v>
                </c:pt>
                <c:pt idx="1832">
                  <c:v>-24.718907539313999</c:v>
                </c:pt>
                <c:pt idx="1833">
                  <c:v>-24.764971020855</c:v>
                </c:pt>
                <c:pt idx="1834">
                  <c:v>-24.810714549701</c:v>
                </c:pt>
                <c:pt idx="1835">
                  <c:v>-24.856138430495001</c:v>
                </c:pt>
                <c:pt idx="1836">
                  <c:v>-24.901243054790001</c:v>
                </c:pt>
                <c:pt idx="1837">
                  <c:v>-24.946028892948981</c:v>
                </c:pt>
                <c:pt idx="1838">
                  <c:v>-24.990496488489999</c:v>
                </c:pt>
                <c:pt idx="1839">
                  <c:v>-25.034646461066991</c:v>
                </c:pt>
                <c:pt idx="1840">
                  <c:v>-25.078479497486999</c:v>
                </c:pt>
                <c:pt idx="1841">
                  <c:v>-25.121996346682</c:v>
                </c:pt>
                <c:pt idx="1842">
                  <c:v>-25.165197815652999</c:v>
                </c:pt>
                <c:pt idx="1843">
                  <c:v>-25.208084772372001</c:v>
                </c:pt>
                <c:pt idx="1844">
                  <c:v>-25.250658135329001</c:v>
                </c:pt>
                <c:pt idx="1845">
                  <c:v>-25.292918874386999</c:v>
                </c:pt>
                <c:pt idx="1846">
                  <c:v>-25.334868004941999</c:v>
                </c:pt>
                <c:pt idx="1847">
                  <c:v>-25.376506586194001</c:v>
                </c:pt>
                <c:pt idx="1848">
                  <c:v>-25.417835718961001</c:v>
                </c:pt>
                <c:pt idx="1849">
                  <c:v>-25.458856544347</c:v>
                </c:pt>
                <c:pt idx="1850">
                  <c:v>-25.499570237156981</c:v>
                </c:pt>
                <c:pt idx="1851">
                  <c:v>-25.539978005196001</c:v>
                </c:pt>
                <c:pt idx="1852">
                  <c:v>-25.580081089640991</c:v>
                </c:pt>
                <c:pt idx="1853">
                  <c:v>-25.619880758640999</c:v>
                </c:pt>
                <c:pt idx="1854">
                  <c:v>-25.659378310623001</c:v>
                </c:pt>
                <c:pt idx="1855">
                  <c:v>-25.698575064935</c:v>
                </c:pt>
                <c:pt idx="1856">
                  <c:v>-25.73747236622</c:v>
                </c:pt>
                <c:pt idx="1857">
                  <c:v>-25.776071580871999</c:v>
                </c:pt>
                <c:pt idx="1858">
                  <c:v>-25.814374092226</c:v>
                </c:pt>
                <c:pt idx="1859">
                  <c:v>-25.852381305483</c:v>
                </c:pt>
                <c:pt idx="1860">
                  <c:v>-25.890094638328002</c:v>
                </c:pt>
                <c:pt idx="1861">
                  <c:v>-25.927515526160999</c:v>
                </c:pt>
                <c:pt idx="1862">
                  <c:v>-25.964645414896999</c:v>
                </c:pt>
                <c:pt idx="1863">
                  <c:v>-26.001485767565999</c:v>
                </c:pt>
                <c:pt idx="1864">
                  <c:v>-26.038038051169</c:v>
                </c:pt>
                <c:pt idx="1865">
                  <c:v>-26.074303750163999</c:v>
                </c:pt>
                <c:pt idx="1866">
                  <c:v>-26.110284350924999</c:v>
                </c:pt>
                <c:pt idx="1867">
                  <c:v>-26.145981348648</c:v>
                </c:pt>
                <c:pt idx="1868">
                  <c:v>-26.181396249005001</c:v>
                </c:pt>
                <c:pt idx="1869">
                  <c:v>-26.216530558260999</c:v>
                </c:pt>
                <c:pt idx="1870">
                  <c:v>-26.251385790276</c:v>
                </c:pt>
                <c:pt idx="1871">
                  <c:v>-26.285963460754001</c:v>
                </c:pt>
                <c:pt idx="1872">
                  <c:v>-26.320265088044</c:v>
                </c:pt>
                <c:pt idx="1873">
                  <c:v>-26.354292194936001</c:v>
                </c:pt>
                <c:pt idx="1874">
                  <c:v>-26.38804630105</c:v>
                </c:pt>
                <c:pt idx="1875">
                  <c:v>-26.421528932283</c:v>
                </c:pt>
                <c:pt idx="1876">
                  <c:v>-26.454741607568991</c:v>
                </c:pt>
                <c:pt idx="1877">
                  <c:v>-26.487685851626001</c:v>
                </c:pt>
                <c:pt idx="1878">
                  <c:v>-26.520363181587001</c:v>
                </c:pt>
                <c:pt idx="1879">
                  <c:v>-26.552775117774001</c:v>
                </c:pt>
                <c:pt idx="1880">
                  <c:v>-26.584923175745001</c:v>
                </c:pt>
                <c:pt idx="1881">
                  <c:v>-26.616808867755001</c:v>
                </c:pt>
                <c:pt idx="1882">
                  <c:v>-26.648433703513</c:v>
                </c:pt>
                <c:pt idx="1883">
                  <c:v>-26.679799186714</c:v>
                </c:pt>
                <c:pt idx="1884">
                  <c:v>-26.710906819221002</c:v>
                </c:pt>
                <c:pt idx="1885">
                  <c:v>-26.741758096731001</c:v>
                </c:pt>
                <c:pt idx="1886">
                  <c:v>-26.772354509446</c:v>
                </c:pt>
                <c:pt idx="1887">
                  <c:v>-26.802697542680999</c:v>
                </c:pt>
                <c:pt idx="1888">
                  <c:v>-26.832788675981</c:v>
                </c:pt>
                <c:pt idx="1889">
                  <c:v>-26.862629381265979</c:v>
                </c:pt>
                <c:pt idx="1890">
                  <c:v>-26.892221126336</c:v>
                </c:pt>
                <c:pt idx="1891">
                  <c:v>-26.921565370246</c:v>
                </c:pt>
                <c:pt idx="1892">
                  <c:v>-26.950663564435999</c:v>
                </c:pt>
                <c:pt idx="1893">
                  <c:v>-26.9795171576</c:v>
                </c:pt>
                <c:pt idx="1894">
                  <c:v>-27.008127584389982</c:v>
                </c:pt>
                <c:pt idx="1895">
                  <c:v>-27.036496275575981</c:v>
                </c:pt>
                <c:pt idx="1896">
                  <c:v>-27.064624654647002</c:v>
                </c:pt>
                <c:pt idx="1897">
                  <c:v>-27.092514133716001</c:v>
                </c:pt>
                <c:pt idx="1898">
                  <c:v>-27.120166119897998</c:v>
                </c:pt>
                <c:pt idx="1899">
                  <c:v>-27.147582010211991</c:v>
                </c:pt>
                <c:pt idx="1900">
                  <c:v>-27.174763192638</c:v>
                </c:pt>
                <c:pt idx="1901">
                  <c:v>-27.201711049202</c:v>
                </c:pt>
                <c:pt idx="1902">
                  <c:v>-27.228426949058001</c:v>
                </c:pt>
                <c:pt idx="1903">
                  <c:v>-27.254912255871002</c:v>
                </c:pt>
                <c:pt idx="1904">
                  <c:v>-27.281168322212</c:v>
                </c:pt>
                <c:pt idx="1905">
                  <c:v>-27.307196492945</c:v>
                </c:pt>
                <c:pt idx="1906">
                  <c:v>-27.332998100501001</c:v>
                </c:pt>
                <c:pt idx="1907">
                  <c:v>-27.358574472314</c:v>
                </c:pt>
                <c:pt idx="1908">
                  <c:v>-27.383926924465001</c:v>
                </c:pt>
                <c:pt idx="1909">
                  <c:v>-27.409056763738</c:v>
                </c:pt>
                <c:pt idx="1910">
                  <c:v>-27.433965287385</c:v>
                </c:pt>
                <c:pt idx="1911">
                  <c:v>-27.458653782980999</c:v>
                </c:pt>
                <c:pt idx="1912">
                  <c:v>-27.483123528179981</c:v>
                </c:pt>
                <c:pt idx="1913">
                  <c:v>-27.507375792007</c:v>
                </c:pt>
                <c:pt idx="1914">
                  <c:v>-27.531411833098009</c:v>
                </c:pt>
                <c:pt idx="1915">
                  <c:v>-27.555232900107981</c:v>
                </c:pt>
                <c:pt idx="1916">
                  <c:v>-27.578840234687981</c:v>
                </c:pt>
                <c:pt idx="1917">
                  <c:v>-27.60223506402</c:v>
                </c:pt>
                <c:pt idx="1918">
                  <c:v>-27.625418610130001</c:v>
                </c:pt>
                <c:pt idx="1919">
                  <c:v>-27.648392082487</c:v>
                </c:pt>
                <c:pt idx="1920">
                  <c:v>-27.671156682780001</c:v>
                </c:pt>
                <c:pt idx="1921">
                  <c:v>-27.693713602677001</c:v>
                </c:pt>
                <c:pt idx="1922">
                  <c:v>-27.716064020057999</c:v>
                </c:pt>
                <c:pt idx="1923">
                  <c:v>-27.738209111439001</c:v>
                </c:pt>
                <c:pt idx="1924">
                  <c:v>-27.760150037589</c:v>
                </c:pt>
                <c:pt idx="1925">
                  <c:v>-27.781887948626</c:v>
                </c:pt>
                <c:pt idx="1926">
                  <c:v>-27.803423990091002</c:v>
                </c:pt>
                <c:pt idx="1927">
                  <c:v>-27.824759294033001</c:v>
                </c:pt>
                <c:pt idx="1928">
                  <c:v>-27.845894985003</c:v>
                </c:pt>
                <c:pt idx="1929">
                  <c:v>-27.866832176987</c:v>
                </c:pt>
                <c:pt idx="1930">
                  <c:v>-27.887571973878</c:v>
                </c:pt>
                <c:pt idx="1931">
                  <c:v>-27.908115472778</c:v>
                </c:pt>
                <c:pt idx="1932">
                  <c:v>-27.928463758742001</c:v>
                </c:pt>
                <c:pt idx="1933">
                  <c:v>-27.94861790836298</c:v>
                </c:pt>
                <c:pt idx="1934">
                  <c:v>-27.968578989534979</c:v>
                </c:pt>
                <c:pt idx="1935">
                  <c:v>-27.988348058831981</c:v>
                </c:pt>
                <c:pt idx="1936">
                  <c:v>-28.007926166912</c:v>
                </c:pt>
                <c:pt idx="1937">
                  <c:v>-28.027314351824</c:v>
                </c:pt>
                <c:pt idx="1938">
                  <c:v>-28.046513644695999</c:v>
                </c:pt>
                <c:pt idx="1939">
                  <c:v>-28.065525066926</c:v>
                </c:pt>
                <c:pt idx="1940">
                  <c:v>-28.084349630024981</c:v>
                </c:pt>
                <c:pt idx="1941">
                  <c:v>-28.102988338603001</c:v>
                </c:pt>
                <c:pt idx="1942">
                  <c:v>-28.121442184816001</c:v>
                </c:pt>
                <c:pt idx="1943">
                  <c:v>-28.139712157529001</c:v>
                </c:pt>
                <c:pt idx="1944">
                  <c:v>-28.157799230513</c:v>
                </c:pt>
                <c:pt idx="1945">
                  <c:v>-28.17570437177298</c:v>
                </c:pt>
                <c:pt idx="1946">
                  <c:v>-28.193428542736999</c:v>
                </c:pt>
                <c:pt idx="1947">
                  <c:v>-28.210972692481999</c:v>
                </c:pt>
                <c:pt idx="1948">
                  <c:v>-28.228337762837999</c:v>
                </c:pt>
                <c:pt idx="1949">
                  <c:v>-28.24552468664098</c:v>
                </c:pt>
                <c:pt idx="1950">
                  <c:v>-28.262534389508978</c:v>
                </c:pt>
                <c:pt idx="1951">
                  <c:v>-28.279367788601</c:v>
                </c:pt>
                <c:pt idx="1952">
                  <c:v>-28.296025789794001</c:v>
                </c:pt>
                <c:pt idx="1953">
                  <c:v>-28.312509294598001</c:v>
                </c:pt>
                <c:pt idx="1954">
                  <c:v>-28.328819194819001</c:v>
                </c:pt>
                <c:pt idx="1955">
                  <c:v>-28.344956372891001</c:v>
                </c:pt>
                <c:pt idx="1956">
                  <c:v>-28.360921703540001</c:v>
                </c:pt>
                <c:pt idx="1957">
                  <c:v>-28.37671605412498</c:v>
                </c:pt>
                <c:pt idx="1958">
                  <c:v>-28.392340284882</c:v>
                </c:pt>
                <c:pt idx="1959">
                  <c:v>-28.407795245740001</c:v>
                </c:pt>
                <c:pt idx="1960">
                  <c:v>-28.423081780834</c:v>
                </c:pt>
                <c:pt idx="1961">
                  <c:v>-28.438200725234001</c:v>
                </c:pt>
                <c:pt idx="1962">
                  <c:v>-28.453152906522991</c:v>
                </c:pt>
                <c:pt idx="1963">
                  <c:v>-28.467939144517</c:v>
                </c:pt>
                <c:pt idx="1964">
                  <c:v>-28.48256025116698</c:v>
                </c:pt>
                <c:pt idx="1965">
                  <c:v>-28.497017031479</c:v>
                </c:pt>
                <c:pt idx="1966">
                  <c:v>-28.511310283623999</c:v>
                </c:pt>
                <c:pt idx="1967">
                  <c:v>-28.525440796188001</c:v>
                </c:pt>
                <c:pt idx="1968">
                  <c:v>-28.539409352168999</c:v>
                </c:pt>
                <c:pt idx="1969">
                  <c:v>-28.553216725355991</c:v>
                </c:pt>
                <c:pt idx="1970">
                  <c:v>-28.566863684632999</c:v>
                </c:pt>
                <c:pt idx="1971">
                  <c:v>-28.580350990616999</c:v>
                </c:pt>
                <c:pt idx="1972">
                  <c:v>-28.593679395277</c:v>
                </c:pt>
                <c:pt idx="1973">
                  <c:v>-28.606849645154</c:v>
                </c:pt>
                <c:pt idx="1974">
                  <c:v>-28.619862480161999</c:v>
                </c:pt>
                <c:pt idx="1975">
                  <c:v>-28.632718631848999</c:v>
                </c:pt>
                <c:pt idx="1976">
                  <c:v>-28.645418825315001</c:v>
                </c:pt>
                <c:pt idx="1977">
                  <c:v>-28.657963779359001</c:v>
                </c:pt>
                <c:pt idx="1978">
                  <c:v>-28.670354205904999</c:v>
                </c:pt>
                <c:pt idx="1979">
                  <c:v>-28.682590807173991</c:v>
                </c:pt>
                <c:pt idx="1980">
                  <c:v>-28.694674283988999</c:v>
                </c:pt>
                <c:pt idx="1981">
                  <c:v>-28.706605326007001</c:v>
                </c:pt>
                <c:pt idx="1982">
                  <c:v>-28.718384618186999</c:v>
                </c:pt>
                <c:pt idx="1983">
                  <c:v>-28.730012839530978</c:v>
                </c:pt>
                <c:pt idx="1984">
                  <c:v>-28.741490660749999</c:v>
                </c:pt>
                <c:pt idx="1985">
                  <c:v>-28.752818747825</c:v>
                </c:pt>
                <c:pt idx="1986">
                  <c:v>-28.763997758940999</c:v>
                </c:pt>
                <c:pt idx="1987">
                  <c:v>-28.775028347688991</c:v>
                </c:pt>
                <c:pt idx="1988">
                  <c:v>-28.785911159337999</c:v>
                </c:pt>
                <c:pt idx="1989">
                  <c:v>-28.796646834440981</c:v>
                </c:pt>
                <c:pt idx="1990">
                  <c:v>-28.807236006570999</c:v>
                </c:pt>
                <c:pt idx="1991">
                  <c:v>-28.817679304102999</c:v>
                </c:pt>
                <c:pt idx="1992">
                  <c:v>-28.827977347699001</c:v>
                </c:pt>
                <c:pt idx="1993">
                  <c:v>-28.838130754165</c:v>
                </c:pt>
                <c:pt idx="1994">
                  <c:v>-28.848140132956999</c:v>
                </c:pt>
                <c:pt idx="1995">
                  <c:v>-28.858006087564</c:v>
                </c:pt>
                <c:pt idx="1996">
                  <c:v>-28.867729216562982</c:v>
                </c:pt>
                <c:pt idx="1997">
                  <c:v>-28.877310111170999</c:v>
                </c:pt>
                <c:pt idx="1998">
                  <c:v>-28.886749358208981</c:v>
                </c:pt>
                <c:pt idx="1999">
                  <c:v>-28.89604753836198</c:v>
                </c:pt>
                <c:pt idx="2000">
                  <c:v>-28.905205226589</c:v>
                </c:pt>
                <c:pt idx="2001">
                  <c:v>-28.914222991766991</c:v>
                </c:pt>
                <c:pt idx="2002">
                  <c:v>-28.923101399023</c:v>
                </c:pt>
                <c:pt idx="2003">
                  <c:v>-28.931841006186001</c:v>
                </c:pt>
                <c:pt idx="2004">
                  <c:v>-28.940442364896001</c:v>
                </c:pt>
                <c:pt idx="2005">
                  <c:v>-28.948906023776999</c:v>
                </c:pt>
                <c:pt idx="2006">
                  <c:v>-28.957232524319</c:v>
                </c:pt>
                <c:pt idx="2007">
                  <c:v>-28.96542240172397</c:v>
                </c:pt>
                <c:pt idx="2008">
                  <c:v>-28.973476190404</c:v>
                </c:pt>
                <c:pt idx="2009">
                  <c:v>-28.981394414029999</c:v>
                </c:pt>
                <c:pt idx="2010">
                  <c:v>-28.98917759475</c:v>
                </c:pt>
                <c:pt idx="2011">
                  <c:v>-28.996826246487981</c:v>
                </c:pt>
                <c:pt idx="2012">
                  <c:v>-29.004340882053999</c:v>
                </c:pt>
                <c:pt idx="2013">
                  <c:v>-29.011722005456001</c:v>
                </c:pt>
                <c:pt idx="2014">
                  <c:v>-29.0189701175</c:v>
                </c:pt>
                <c:pt idx="2015">
                  <c:v>-29.026085713484999</c:v>
                </c:pt>
                <c:pt idx="2016">
                  <c:v>-29.033069284625999</c:v>
                </c:pt>
                <c:pt idx="2017">
                  <c:v>-29.039921314788</c:v>
                </c:pt>
                <c:pt idx="2018">
                  <c:v>-29.046642286046978</c:v>
                </c:pt>
                <c:pt idx="2019">
                  <c:v>-29.053232673240981</c:v>
                </c:pt>
                <c:pt idx="2020">
                  <c:v>-29.059692948877981</c:v>
                </c:pt>
                <c:pt idx="2021">
                  <c:v>-29.066023578357981</c:v>
                </c:pt>
                <c:pt idx="2022">
                  <c:v>-29.07222502231</c:v>
                </c:pt>
                <c:pt idx="2023">
                  <c:v>-29.078297737829001</c:v>
                </c:pt>
                <c:pt idx="2024">
                  <c:v>-29.084242178179981</c:v>
                </c:pt>
                <c:pt idx="2025">
                  <c:v>-29.090058789789001</c:v>
                </c:pt>
                <c:pt idx="2026">
                  <c:v>-29.095748018066999</c:v>
                </c:pt>
                <c:pt idx="2027">
                  <c:v>-29.101310297712001</c:v>
                </c:pt>
                <c:pt idx="2028">
                  <c:v>-29.106746064782001</c:v>
                </c:pt>
                <c:pt idx="2029">
                  <c:v>-29.112055748755999</c:v>
                </c:pt>
                <c:pt idx="2030">
                  <c:v>-29.117239774097001</c:v>
                </c:pt>
                <c:pt idx="2031">
                  <c:v>-29.122298562005</c:v>
                </c:pt>
                <c:pt idx="2032">
                  <c:v>-29.127232528116</c:v>
                </c:pt>
                <c:pt idx="2033">
                  <c:v>-29.132042085058991</c:v>
                </c:pt>
                <c:pt idx="2034">
                  <c:v>-29.136727639680991</c:v>
                </c:pt>
                <c:pt idx="2035">
                  <c:v>-29.14128959572</c:v>
                </c:pt>
                <c:pt idx="2036">
                  <c:v>-29.145728352890991</c:v>
                </c:pt>
                <c:pt idx="2037">
                  <c:v>-29.150044305230999</c:v>
                </c:pt>
                <c:pt idx="2038">
                  <c:v>-29.154237843047</c:v>
                </c:pt>
                <c:pt idx="2039">
                  <c:v>-29.158309354781981</c:v>
                </c:pt>
                <c:pt idx="2040">
                  <c:v>-29.162259220997999</c:v>
                </c:pt>
                <c:pt idx="2041">
                  <c:v>-29.166087820944991</c:v>
                </c:pt>
                <c:pt idx="2042">
                  <c:v>-29.169795529377001</c:v>
                </c:pt>
                <c:pt idx="2043">
                  <c:v>-29.173382715454</c:v>
                </c:pt>
                <c:pt idx="2044">
                  <c:v>-29.176849746725001</c:v>
                </c:pt>
                <c:pt idx="2045">
                  <c:v>-29.180196985436002</c:v>
                </c:pt>
                <c:pt idx="2046">
                  <c:v>-29.183424789301</c:v>
                </c:pt>
                <c:pt idx="2047">
                  <c:v>-29.186533514118999</c:v>
                </c:pt>
                <c:pt idx="2048">
                  <c:v>-29.189523509119979</c:v>
                </c:pt>
                <c:pt idx="2049">
                  <c:v>-29.192395121996</c:v>
                </c:pt>
                <c:pt idx="2050">
                  <c:v>-29.195148695318</c:v>
                </c:pt>
                <c:pt idx="2051">
                  <c:v>-29.197784568776001</c:v>
                </c:pt>
                <c:pt idx="2052">
                  <c:v>-29.200303077644001</c:v>
                </c:pt>
                <c:pt idx="2053">
                  <c:v>-29.202704554394</c:v>
                </c:pt>
                <c:pt idx="2054">
                  <c:v>-29.204989325342009</c:v>
                </c:pt>
                <c:pt idx="2055">
                  <c:v>-29.207157715554999</c:v>
                </c:pt>
                <c:pt idx="2056">
                  <c:v>-29.209210046660001</c:v>
                </c:pt>
                <c:pt idx="2057">
                  <c:v>-29.211146634068001</c:v>
                </c:pt>
                <c:pt idx="2058">
                  <c:v>-29.212967792225999</c:v>
                </c:pt>
                <c:pt idx="2059">
                  <c:v>-29.214673831281999</c:v>
                </c:pt>
                <c:pt idx="2060">
                  <c:v>-29.216265056268998</c:v>
                </c:pt>
                <c:pt idx="2061">
                  <c:v>-29.217741769957001</c:v>
                </c:pt>
                <c:pt idx="2062">
                  <c:v>-29.219104272086</c:v>
                </c:pt>
                <c:pt idx="2063">
                  <c:v>-29.220352859266999</c:v>
                </c:pt>
                <c:pt idx="2064">
                  <c:v>-29.221487821406999</c:v>
                </c:pt>
                <c:pt idx="2065">
                  <c:v>-29.22250944892598</c:v>
                </c:pt>
                <c:pt idx="2066">
                  <c:v>-29.223418026558001</c:v>
                </c:pt>
                <c:pt idx="2067">
                  <c:v>-29.22421383654698</c:v>
                </c:pt>
                <c:pt idx="2068">
                  <c:v>-29.224897156826</c:v>
                </c:pt>
                <c:pt idx="2069">
                  <c:v>-29.225468263252001</c:v>
                </c:pt>
                <c:pt idx="2070">
                  <c:v>-29.225927426942999</c:v>
                </c:pt>
                <c:pt idx="2071">
                  <c:v>-29.226274917051999</c:v>
                </c:pt>
                <c:pt idx="2072">
                  <c:v>-29.226510998144999</c:v>
                </c:pt>
                <c:pt idx="2073">
                  <c:v>-29.226635932413</c:v>
                </c:pt>
                <c:pt idx="2074">
                  <c:v>-29.226649978657981</c:v>
                </c:pt>
                <c:pt idx="2075">
                  <c:v>-29.226553391284</c:v>
                </c:pt>
                <c:pt idx="2076">
                  <c:v>-29.22634642292298</c:v>
                </c:pt>
                <c:pt idx="2077">
                  <c:v>-29.226029323075981</c:v>
                </c:pt>
                <c:pt idx="2078">
                  <c:v>-29.225602337107979</c:v>
                </c:pt>
                <c:pt idx="2079">
                  <c:v>-29.225065707685001</c:v>
                </c:pt>
                <c:pt idx="2080">
                  <c:v>-29.224419673324981</c:v>
                </c:pt>
                <c:pt idx="2081">
                  <c:v>-29.223664472597999</c:v>
                </c:pt>
                <c:pt idx="2082">
                  <c:v>-29.222800335784999</c:v>
                </c:pt>
                <c:pt idx="2083">
                  <c:v>-29.221827495018999</c:v>
                </c:pt>
                <c:pt idx="2084">
                  <c:v>-29.220746175436979</c:v>
                </c:pt>
                <c:pt idx="2085">
                  <c:v>-29.219556602707002</c:v>
                </c:pt>
                <c:pt idx="2086">
                  <c:v>-29.218258996816999</c:v>
                </c:pt>
                <c:pt idx="2087">
                  <c:v>-29.216853575536</c:v>
                </c:pt>
                <c:pt idx="2088">
                  <c:v>-29.215340554026</c:v>
                </c:pt>
                <c:pt idx="2089">
                  <c:v>-29.213720144360991</c:v>
                </c:pt>
                <c:pt idx="2090">
                  <c:v>-29.211992552990999</c:v>
                </c:pt>
                <c:pt idx="2091">
                  <c:v>-29.210157988824999</c:v>
                </c:pt>
                <c:pt idx="2092">
                  <c:v>-29.208216652247</c:v>
                </c:pt>
                <c:pt idx="2093">
                  <c:v>-29.206168744995999</c:v>
                </c:pt>
                <c:pt idx="2094">
                  <c:v>-29.204014463280998</c:v>
                </c:pt>
                <c:pt idx="2095">
                  <c:v>-29.201754001241</c:v>
                </c:pt>
                <c:pt idx="2096">
                  <c:v>-29.199387549507001</c:v>
                </c:pt>
                <c:pt idx="2097">
                  <c:v>-29.196915297294009</c:v>
                </c:pt>
                <c:pt idx="2098">
                  <c:v>-29.194337427935</c:v>
                </c:pt>
                <c:pt idx="2099">
                  <c:v>-29.191654125858999</c:v>
                </c:pt>
                <c:pt idx="2100">
                  <c:v>-29.188865570139001</c:v>
                </c:pt>
                <c:pt idx="2101">
                  <c:v>-29.185971937630999</c:v>
                </c:pt>
                <c:pt idx="2102">
                  <c:v>-29.182973401643</c:v>
                </c:pt>
                <c:pt idx="2103">
                  <c:v>-29.179870134596001</c:v>
                </c:pt>
                <c:pt idx="2104">
                  <c:v>-29.176662303846999</c:v>
                </c:pt>
                <c:pt idx="2105">
                  <c:v>-29.173350074605999</c:v>
                </c:pt>
                <c:pt idx="2106">
                  <c:v>-29.169933610693001</c:v>
                </c:pt>
                <c:pt idx="2107">
                  <c:v>-29.166413070855</c:v>
                </c:pt>
                <c:pt idx="2108">
                  <c:v>-29.162788613589999</c:v>
                </c:pt>
                <c:pt idx="2109">
                  <c:v>-29.159060392583999</c:v>
                </c:pt>
                <c:pt idx="2110">
                  <c:v>-29.155228559927</c:v>
                </c:pt>
                <c:pt idx="2111">
                  <c:v>-29.151293263574999</c:v>
                </c:pt>
                <c:pt idx="2112">
                  <c:v>-29.147254651059999</c:v>
                </c:pt>
                <c:pt idx="2113">
                  <c:v>-29.143112865561982</c:v>
                </c:pt>
                <c:pt idx="2114">
                  <c:v>-29.138868047946001</c:v>
                </c:pt>
                <c:pt idx="2115">
                  <c:v>-29.13452033582</c:v>
                </c:pt>
                <c:pt idx="2116">
                  <c:v>-29.130069865408998</c:v>
                </c:pt>
                <c:pt idx="2117">
                  <c:v>-29.125516768728001</c:v>
                </c:pt>
                <c:pt idx="2118">
                  <c:v>-29.120861176643999</c:v>
                </c:pt>
                <c:pt idx="2119">
                  <c:v>-29.116103215675</c:v>
                </c:pt>
                <c:pt idx="2120">
                  <c:v>-29.111243011921999</c:v>
                </c:pt>
                <c:pt idx="2121">
                  <c:v>-29.106280686809001</c:v>
                </c:pt>
                <c:pt idx="2122">
                  <c:v>-29.101216359906001</c:v>
                </c:pt>
                <c:pt idx="2123">
                  <c:v>-29.096050147839001</c:v>
                </c:pt>
                <c:pt idx="2124">
                  <c:v>-29.090782165876</c:v>
                </c:pt>
                <c:pt idx="2125">
                  <c:v>-29.085412523569978</c:v>
                </c:pt>
                <c:pt idx="2126">
                  <c:v>-29.079941332299001</c:v>
                </c:pt>
                <c:pt idx="2127">
                  <c:v>-29.074368697493998</c:v>
                </c:pt>
                <c:pt idx="2128">
                  <c:v>-29.068694722932999</c:v>
                </c:pt>
                <c:pt idx="2129">
                  <c:v>-29.062919510048001</c:v>
                </c:pt>
                <c:pt idx="2130">
                  <c:v>-29.057043157452998</c:v>
                </c:pt>
                <c:pt idx="2131">
                  <c:v>-29.051065761636998</c:v>
                </c:pt>
                <c:pt idx="2132">
                  <c:v>-29.044987415445</c:v>
                </c:pt>
                <c:pt idx="2133">
                  <c:v>-29.038808209995</c:v>
                </c:pt>
                <c:pt idx="2134">
                  <c:v>-29.03252823418498</c:v>
                </c:pt>
                <c:pt idx="2135">
                  <c:v>-29.026147573502978</c:v>
                </c:pt>
                <c:pt idx="2136">
                  <c:v>-29.019666311142991</c:v>
                </c:pt>
                <c:pt idx="2137">
                  <c:v>-29.013084527200999</c:v>
                </c:pt>
                <c:pt idx="2138">
                  <c:v>-29.006402302506999</c:v>
                </c:pt>
                <c:pt idx="2139">
                  <c:v>-28.999619709293999</c:v>
                </c:pt>
                <c:pt idx="2140">
                  <c:v>-28.992736822440978</c:v>
                </c:pt>
                <c:pt idx="2141">
                  <c:v>-28.985753712628</c:v>
                </c:pt>
                <c:pt idx="2142">
                  <c:v>-28.97867044705</c:v>
                </c:pt>
                <c:pt idx="2143">
                  <c:v>-28.97148709232</c:v>
                </c:pt>
                <c:pt idx="2144">
                  <c:v>-28.964203710305</c:v>
                </c:pt>
                <c:pt idx="2145">
                  <c:v>-28.956820362702999</c:v>
                </c:pt>
                <c:pt idx="2146">
                  <c:v>-28.949337105904981</c:v>
                </c:pt>
                <c:pt idx="2147">
                  <c:v>-28.941753996153</c:v>
                </c:pt>
                <c:pt idx="2148">
                  <c:v>-28.934071086574001</c:v>
                </c:pt>
                <c:pt idx="2149">
                  <c:v>-28.926288427612</c:v>
                </c:pt>
                <c:pt idx="2150">
                  <c:v>-28.918406066795999</c:v>
                </c:pt>
                <c:pt idx="2151">
                  <c:v>-28.91042404952098</c:v>
                </c:pt>
                <c:pt idx="2152">
                  <c:v>-28.902342418602981</c:v>
                </c:pt>
                <c:pt idx="2153">
                  <c:v>-28.894161215057</c:v>
                </c:pt>
                <c:pt idx="2154">
                  <c:v>-28.885880475785001</c:v>
                </c:pt>
                <c:pt idx="2155">
                  <c:v>-28.877500237151999</c:v>
                </c:pt>
                <c:pt idx="2156">
                  <c:v>-28.869020530741981</c:v>
                </c:pt>
                <c:pt idx="2157">
                  <c:v>-28.860441387872001</c:v>
                </c:pt>
                <c:pt idx="2158">
                  <c:v>-28.851762836530991</c:v>
                </c:pt>
                <c:pt idx="2159">
                  <c:v>-28.842984901364002</c:v>
                </c:pt>
                <c:pt idx="2160">
                  <c:v>-28.834107605454001</c:v>
                </c:pt>
                <c:pt idx="2161">
                  <c:v>-28.825130968324981</c:v>
                </c:pt>
                <c:pt idx="2162">
                  <c:v>-28.816055009111999</c:v>
                </c:pt>
                <c:pt idx="2163">
                  <c:v>-28.806879741803009</c:v>
                </c:pt>
                <c:pt idx="2164">
                  <c:v>-28.797605180881</c:v>
                </c:pt>
                <c:pt idx="2165">
                  <c:v>-28.788231335198979</c:v>
                </c:pt>
                <c:pt idx="2166">
                  <c:v>-28.778758212648999</c:v>
                </c:pt>
                <c:pt idx="2167">
                  <c:v>-28.769185818194</c:v>
                </c:pt>
                <c:pt idx="2168">
                  <c:v>-28.759514155609999</c:v>
                </c:pt>
                <c:pt idx="2169">
                  <c:v>-28.749743224576982</c:v>
                </c:pt>
                <c:pt idx="2170">
                  <c:v>-28.739873021582</c:v>
                </c:pt>
                <c:pt idx="2171">
                  <c:v>-28.729903544077001</c:v>
                </c:pt>
                <c:pt idx="2172">
                  <c:v>-28.719834782915001</c:v>
                </c:pt>
                <c:pt idx="2173">
                  <c:v>-28.709666728217009</c:v>
                </c:pt>
                <c:pt idx="2174">
                  <c:v>-28.699399368502991</c:v>
                </c:pt>
                <c:pt idx="2175">
                  <c:v>-28.68903268782298</c:v>
                </c:pt>
                <c:pt idx="2176">
                  <c:v>-28.678566668603001</c:v>
                </c:pt>
                <c:pt idx="2177">
                  <c:v>-28.668001292309</c:v>
                </c:pt>
                <c:pt idx="2178">
                  <c:v>-28.657336534256</c:v>
                </c:pt>
                <c:pt idx="2179">
                  <c:v>-28.646572370346</c:v>
                </c:pt>
                <c:pt idx="2180">
                  <c:v>-28.635708771933999</c:v>
                </c:pt>
                <c:pt idx="2181">
                  <c:v>-28.624745710089009</c:v>
                </c:pt>
                <c:pt idx="2182">
                  <c:v>-28.613683149978009</c:v>
                </c:pt>
                <c:pt idx="2183">
                  <c:v>-28.602521057547001</c:v>
                </c:pt>
                <c:pt idx="2184">
                  <c:v>-28.591259394603</c:v>
                </c:pt>
                <c:pt idx="2185">
                  <c:v>-28.579898120347</c:v>
                </c:pt>
                <c:pt idx="2186">
                  <c:v>-28.568437191099999</c:v>
                </c:pt>
                <c:pt idx="2187">
                  <c:v>-28.556876560435999</c:v>
                </c:pt>
                <c:pt idx="2188">
                  <c:v>-28.545216181082999</c:v>
                </c:pt>
                <c:pt idx="2189">
                  <c:v>-28.533456001625002</c:v>
                </c:pt>
                <c:pt idx="2190">
                  <c:v>-28.521595968339</c:v>
                </c:pt>
                <c:pt idx="2191">
                  <c:v>-28.509636024160979</c:v>
                </c:pt>
                <c:pt idx="2192">
                  <c:v>-28.497576110575981</c:v>
                </c:pt>
                <c:pt idx="2193">
                  <c:v>-28.485416166023981</c:v>
                </c:pt>
                <c:pt idx="2194">
                  <c:v>-28.473156126508009</c:v>
                </c:pt>
                <c:pt idx="2195">
                  <c:v>-28.460795923664001</c:v>
                </c:pt>
                <c:pt idx="2196">
                  <c:v>-28.448335489559991</c:v>
                </c:pt>
                <c:pt idx="2197">
                  <c:v>-28.435774750749001</c:v>
                </c:pt>
                <c:pt idx="2198">
                  <c:v>-28.42311363277398</c:v>
                </c:pt>
                <c:pt idx="2199">
                  <c:v>-28.410352056733</c:v>
                </c:pt>
                <c:pt idx="2200">
                  <c:v>-28.397489944050001</c:v>
                </c:pt>
                <c:pt idx="2201">
                  <c:v>-28.384527210104981</c:v>
                </c:pt>
                <c:pt idx="2202">
                  <c:v>-28.371463769936</c:v>
                </c:pt>
                <c:pt idx="2203">
                  <c:v>-28.358299534634</c:v>
                </c:pt>
                <c:pt idx="2204">
                  <c:v>-28.345034412332001</c:v>
                </c:pt>
                <c:pt idx="2205">
                  <c:v>-28.331668308922001</c:v>
                </c:pt>
                <c:pt idx="2206">
                  <c:v>-28.318201127777009</c:v>
                </c:pt>
                <c:pt idx="2207">
                  <c:v>-28.304632768746</c:v>
                </c:pt>
                <c:pt idx="2208">
                  <c:v>-28.290963130310999</c:v>
                </c:pt>
                <c:pt idx="2209">
                  <c:v>-28.277192106049</c:v>
                </c:pt>
                <c:pt idx="2210">
                  <c:v>-28.263319588563981</c:v>
                </c:pt>
                <c:pt idx="2211">
                  <c:v>-28.249345466049</c:v>
                </c:pt>
                <c:pt idx="2212">
                  <c:v>-28.235269624849</c:v>
                </c:pt>
                <c:pt idx="2213">
                  <c:v>-28.221091949066</c:v>
                </c:pt>
                <c:pt idx="2214">
                  <c:v>-28.206812318432991</c:v>
                </c:pt>
                <c:pt idx="2215">
                  <c:v>-28.192430611018999</c:v>
                </c:pt>
                <c:pt idx="2216">
                  <c:v>-28.177946699841009</c:v>
                </c:pt>
                <c:pt idx="2217">
                  <c:v>-28.163360458259</c:v>
                </c:pt>
                <c:pt idx="2218">
                  <c:v>-28.148671754797</c:v>
                </c:pt>
                <c:pt idx="2219">
                  <c:v>-28.133880454703998</c:v>
                </c:pt>
                <c:pt idx="2220">
                  <c:v>-28.118986420999999</c:v>
                </c:pt>
                <c:pt idx="2221">
                  <c:v>-28.103989513736</c:v>
                </c:pt>
                <c:pt idx="2222">
                  <c:v>-28.088889589370979</c:v>
                </c:pt>
                <c:pt idx="2223">
                  <c:v>-28.073686502268981</c:v>
                </c:pt>
                <c:pt idx="2224">
                  <c:v>-28.058380102101999</c:v>
                </c:pt>
                <c:pt idx="2225">
                  <c:v>-28.042970238666999</c:v>
                </c:pt>
                <c:pt idx="2226">
                  <c:v>-28.027456754719999</c:v>
                </c:pt>
                <c:pt idx="2227">
                  <c:v>-28.011839492476</c:v>
                </c:pt>
                <c:pt idx="2228">
                  <c:v>-27.996118291085001</c:v>
                </c:pt>
                <c:pt idx="2229">
                  <c:v>-27.98029298538998</c:v>
                </c:pt>
                <c:pt idx="2230">
                  <c:v>-27.964363406781999</c:v>
                </c:pt>
                <c:pt idx="2231">
                  <c:v>-27.948329385805991</c:v>
                </c:pt>
                <c:pt idx="2232">
                  <c:v>-27.932190747959002</c:v>
                </c:pt>
                <c:pt idx="2233">
                  <c:v>-27.915947314703001</c:v>
                </c:pt>
                <c:pt idx="2234">
                  <c:v>-27.899598907177001</c:v>
                </c:pt>
                <c:pt idx="2235">
                  <c:v>-27.883145340978</c:v>
                </c:pt>
                <c:pt idx="2236">
                  <c:v>-27.866586428838001</c:v>
                </c:pt>
                <c:pt idx="2237">
                  <c:v>-27.849921980685</c:v>
                </c:pt>
                <c:pt idx="2238">
                  <c:v>-27.833151802195999</c:v>
                </c:pt>
                <c:pt idx="2239">
                  <c:v>-27.816275697881998</c:v>
                </c:pt>
                <c:pt idx="2240">
                  <c:v>-27.799293465936</c:v>
                </c:pt>
                <c:pt idx="2241">
                  <c:v>-27.782204903808001</c:v>
                </c:pt>
                <c:pt idx="2242">
                  <c:v>-27.765009803303979</c:v>
                </c:pt>
                <c:pt idx="2243">
                  <c:v>-27.747707955685001</c:v>
                </c:pt>
                <c:pt idx="2244">
                  <c:v>-27.730299144869999</c:v>
                </c:pt>
                <c:pt idx="2245">
                  <c:v>-27.712783155080999</c:v>
                </c:pt>
                <c:pt idx="2246">
                  <c:v>-27.695159764058999</c:v>
                </c:pt>
                <c:pt idx="2247">
                  <c:v>-27.677428747933</c:v>
                </c:pt>
                <c:pt idx="2248">
                  <c:v>-27.659589879991</c:v>
                </c:pt>
                <c:pt idx="2249">
                  <c:v>-27.641642926568</c:v>
                </c:pt>
                <c:pt idx="2250">
                  <c:v>-27.623587653369999</c:v>
                </c:pt>
                <c:pt idx="2251">
                  <c:v>-27.605423821932991</c:v>
                </c:pt>
                <c:pt idx="2252">
                  <c:v>-27.587151188975</c:v>
                </c:pt>
                <c:pt idx="2253">
                  <c:v>-27.568769509620981</c:v>
                </c:pt>
                <c:pt idx="2254">
                  <c:v>-27.550278533149999</c:v>
                </c:pt>
                <c:pt idx="2255">
                  <c:v>-27.531678005421991</c:v>
                </c:pt>
                <c:pt idx="2256">
                  <c:v>-27.512967670089999</c:v>
                </c:pt>
                <c:pt idx="2257">
                  <c:v>-27.494147265142001</c:v>
                </c:pt>
                <c:pt idx="2258">
                  <c:v>-27.475216525977981</c:v>
                </c:pt>
                <c:pt idx="2259">
                  <c:v>-27.456175183715001</c:v>
                </c:pt>
                <c:pt idx="2260">
                  <c:v>-27.437022965882001</c:v>
                </c:pt>
                <c:pt idx="2261">
                  <c:v>-27.417759594382002</c:v>
                </c:pt>
                <c:pt idx="2262">
                  <c:v>-27.398384789455001</c:v>
                </c:pt>
                <c:pt idx="2263">
                  <c:v>-27.378898266909999</c:v>
                </c:pt>
                <c:pt idx="2264">
                  <c:v>-27.359299737063999</c:v>
                </c:pt>
                <c:pt idx="2265">
                  <c:v>-27.33958890693</c:v>
                </c:pt>
                <c:pt idx="2266">
                  <c:v>-27.319765479840001</c:v>
                </c:pt>
                <c:pt idx="2267">
                  <c:v>-27.299829155486009</c:v>
                </c:pt>
                <c:pt idx="2268">
                  <c:v>-27.279779627888001</c:v>
                </c:pt>
                <c:pt idx="2269">
                  <c:v>-27.259616587478</c:v>
                </c:pt>
                <c:pt idx="2270">
                  <c:v>-27.239339720825001</c:v>
                </c:pt>
                <c:pt idx="2271">
                  <c:v>-27.218948709763001</c:v>
                </c:pt>
                <c:pt idx="2272">
                  <c:v>-27.19844323113298</c:v>
                </c:pt>
                <c:pt idx="2273">
                  <c:v>-27.177822959737991</c:v>
                </c:pt>
                <c:pt idx="2274">
                  <c:v>-27.157087562760999</c:v>
                </c:pt>
                <c:pt idx="2275">
                  <c:v>-27.136236705653001</c:v>
                </c:pt>
                <c:pt idx="2276">
                  <c:v>-27.115270048713999</c:v>
                </c:pt>
                <c:pt idx="2277">
                  <c:v>-27.094187245433002</c:v>
                </c:pt>
                <c:pt idx="2278">
                  <c:v>-27.072987948567</c:v>
                </c:pt>
                <c:pt idx="2279">
                  <c:v>-27.051671802805</c:v>
                </c:pt>
                <c:pt idx="2280">
                  <c:v>-27.030238450586001</c:v>
                </c:pt>
                <c:pt idx="2281">
                  <c:v>-27.008687527709981</c:v>
                </c:pt>
                <c:pt idx="2282">
                  <c:v>-26.987018666834</c:v>
                </c:pt>
                <c:pt idx="2283">
                  <c:v>-26.965231494731981</c:v>
                </c:pt>
                <c:pt idx="2284">
                  <c:v>-26.943325633636999</c:v>
                </c:pt>
                <c:pt idx="2285">
                  <c:v>-26.921300700918</c:v>
                </c:pt>
                <c:pt idx="2286">
                  <c:v>-26.899156309216</c:v>
                </c:pt>
                <c:pt idx="2287">
                  <c:v>-26.876892065673999</c:v>
                </c:pt>
                <c:pt idx="2288">
                  <c:v>-26.854507572467</c:v>
                </c:pt>
                <c:pt idx="2289">
                  <c:v>-26.832002427721999</c:v>
                </c:pt>
                <c:pt idx="2290">
                  <c:v>-26.80937622192998</c:v>
                </c:pt>
                <c:pt idx="2291">
                  <c:v>-26.786628543390979</c:v>
                </c:pt>
                <c:pt idx="2292">
                  <c:v>-26.763758973083981</c:v>
                </c:pt>
                <c:pt idx="2293">
                  <c:v>-26.740767086228001</c:v>
                </c:pt>
                <c:pt idx="2294">
                  <c:v>-26.717652455128999</c:v>
                </c:pt>
                <c:pt idx="2295">
                  <c:v>-26.694414644190999</c:v>
                </c:pt>
                <c:pt idx="2296">
                  <c:v>-26.671053213892009</c:v>
                </c:pt>
                <c:pt idx="2297">
                  <c:v>-26.647567717699999</c:v>
                </c:pt>
                <c:pt idx="2298">
                  <c:v>-26.623957705744001</c:v>
                </c:pt>
                <c:pt idx="2299">
                  <c:v>-26.600222719367981</c:v>
                </c:pt>
                <c:pt idx="2300">
                  <c:v>-26.576362296437999</c:v>
                </c:pt>
                <c:pt idx="2301">
                  <c:v>-26.552375968271001</c:v>
                </c:pt>
                <c:pt idx="2302">
                  <c:v>-26.528263260917999</c:v>
                </c:pt>
                <c:pt idx="2303">
                  <c:v>-26.504023693053991</c:v>
                </c:pt>
                <c:pt idx="2304">
                  <c:v>-26.479656778797001</c:v>
                </c:pt>
                <c:pt idx="2305">
                  <c:v>-26.455162025842991</c:v>
                </c:pt>
                <c:pt idx="2306">
                  <c:v>-26.430538935064991</c:v>
                </c:pt>
                <c:pt idx="2307">
                  <c:v>-26.405787001709982</c:v>
                </c:pt>
                <c:pt idx="2308">
                  <c:v>-26.380905714659001</c:v>
                </c:pt>
                <c:pt idx="2309">
                  <c:v>-26.355894555961001</c:v>
                </c:pt>
                <c:pt idx="2310">
                  <c:v>-26.330753002119</c:v>
                </c:pt>
                <c:pt idx="2311">
                  <c:v>-26.305480521991001</c:v>
                </c:pt>
                <c:pt idx="2312">
                  <c:v>-26.280076579877981</c:v>
                </c:pt>
                <c:pt idx="2313">
                  <c:v>-26.254540629887</c:v>
                </c:pt>
                <c:pt idx="2314">
                  <c:v>-26.228872123496</c:v>
                </c:pt>
                <c:pt idx="2315">
                  <c:v>-26.203070502376001</c:v>
                </c:pt>
                <c:pt idx="2316">
                  <c:v>-26.177135201816998</c:v>
                </c:pt>
                <c:pt idx="2317">
                  <c:v>-26.151065651046999</c:v>
                </c:pt>
                <c:pt idx="2318">
                  <c:v>-26.124861271747999</c:v>
                </c:pt>
                <c:pt idx="2319">
                  <c:v>-26.098521478957981</c:v>
                </c:pt>
                <c:pt idx="2320">
                  <c:v>-26.07204567794</c:v>
                </c:pt>
                <c:pt idx="2321">
                  <c:v>-26.045433270961979</c:v>
                </c:pt>
                <c:pt idx="2322">
                  <c:v>-26.018683648587999</c:v>
                </c:pt>
                <c:pt idx="2323">
                  <c:v>-25.991796196349981</c:v>
                </c:pt>
                <c:pt idx="2324">
                  <c:v>-25.964770292046001</c:v>
                </c:pt>
                <c:pt idx="2325">
                  <c:v>-25.937605304062</c:v>
                </c:pt>
                <c:pt idx="2326">
                  <c:v>-25.910300595266001</c:v>
                </c:pt>
                <c:pt idx="2327">
                  <c:v>-25.882855518764991</c:v>
                </c:pt>
                <c:pt idx="2328">
                  <c:v>-25.855269420098999</c:v>
                </c:pt>
                <c:pt idx="2329">
                  <c:v>-25.827541637184002</c:v>
                </c:pt>
                <c:pt idx="2330">
                  <c:v>-25.799671499384001</c:v>
                </c:pt>
                <c:pt idx="2331">
                  <c:v>-25.771658327983001</c:v>
                </c:pt>
                <c:pt idx="2332">
                  <c:v>-25.743501435376999</c:v>
                </c:pt>
                <c:pt idx="2333">
                  <c:v>-25.715200124969002</c:v>
                </c:pt>
                <c:pt idx="2334">
                  <c:v>-25.686753692732999</c:v>
                </c:pt>
                <c:pt idx="2335">
                  <c:v>-25.658161425187998</c:v>
                </c:pt>
                <c:pt idx="2336">
                  <c:v>-25.629422600466</c:v>
                </c:pt>
                <c:pt idx="2337">
                  <c:v>-25.600536486098001</c:v>
                </c:pt>
                <c:pt idx="2338">
                  <c:v>-25.571502342047001</c:v>
                </c:pt>
                <c:pt idx="2339">
                  <c:v>-25.542319418613999</c:v>
                </c:pt>
                <c:pt idx="2340">
                  <c:v>-25.512986956704001</c:v>
                </c:pt>
                <c:pt idx="2341">
                  <c:v>-25.483504187398001</c:v>
                </c:pt>
                <c:pt idx="2342">
                  <c:v>-25.453870332234999</c:v>
                </c:pt>
                <c:pt idx="2343">
                  <c:v>-25.424084603167</c:v>
                </c:pt>
                <c:pt idx="2344">
                  <c:v>-25.39414620166</c:v>
                </c:pt>
                <c:pt idx="2345">
                  <c:v>-25.364054320219001</c:v>
                </c:pt>
                <c:pt idx="2346">
                  <c:v>-25.333808140247999</c:v>
                </c:pt>
                <c:pt idx="2347">
                  <c:v>-25.303406832337981</c:v>
                </c:pt>
                <c:pt idx="2348">
                  <c:v>-25.272849558284001</c:v>
                </c:pt>
                <c:pt idx="2349">
                  <c:v>-25.24213546727</c:v>
                </c:pt>
                <c:pt idx="2350">
                  <c:v>-25.211263699147999</c:v>
                </c:pt>
                <c:pt idx="2351">
                  <c:v>-25.18023338236598</c:v>
                </c:pt>
                <c:pt idx="2352">
                  <c:v>-25.149043633024981</c:v>
                </c:pt>
                <c:pt idx="2353">
                  <c:v>-25.117693558810998</c:v>
                </c:pt>
                <c:pt idx="2354">
                  <c:v>-25.086182253516981</c:v>
                </c:pt>
                <c:pt idx="2355">
                  <c:v>-25.054508799345001</c:v>
                </c:pt>
                <c:pt idx="2356">
                  <c:v>-25.022672268257001</c:v>
                </c:pt>
                <c:pt idx="2357">
                  <c:v>-24.990671719283991</c:v>
                </c:pt>
                <c:pt idx="2358">
                  <c:v>-24.958506199506999</c:v>
                </c:pt>
                <c:pt idx="2359">
                  <c:v>-24.926174743503999</c:v>
                </c:pt>
                <c:pt idx="2360">
                  <c:v>-24.893676373047999</c:v>
                </c:pt>
                <c:pt idx="2361">
                  <c:v>-24.861010099131001</c:v>
                </c:pt>
                <c:pt idx="2362">
                  <c:v>-24.828174917243999</c:v>
                </c:pt>
                <c:pt idx="2363">
                  <c:v>-24.795169811648002</c:v>
                </c:pt>
                <c:pt idx="2364">
                  <c:v>-24.761993751944999</c:v>
                </c:pt>
                <c:pt idx="2365">
                  <c:v>-24.72864569626098</c:v>
                </c:pt>
                <c:pt idx="2366">
                  <c:v>-24.695124586910001</c:v>
                </c:pt>
                <c:pt idx="2367">
                  <c:v>-24.661429352972</c:v>
                </c:pt>
                <c:pt idx="2368">
                  <c:v>-24.627558910289999</c:v>
                </c:pt>
                <c:pt idx="2369">
                  <c:v>-24.593512160184002</c:v>
                </c:pt>
                <c:pt idx="2370">
                  <c:v>-24.559287987775001</c:v>
                </c:pt>
                <c:pt idx="2371">
                  <c:v>-24.524885265643999</c:v>
                </c:pt>
                <c:pt idx="2372">
                  <c:v>-24.49030284950198</c:v>
                </c:pt>
                <c:pt idx="2373">
                  <c:v>-24.455539581815991</c:v>
                </c:pt>
                <c:pt idx="2374">
                  <c:v>-24.420594287678981</c:v>
                </c:pt>
                <c:pt idx="2375">
                  <c:v>-24.385465776627999</c:v>
                </c:pt>
                <c:pt idx="2376">
                  <c:v>-24.350152843648999</c:v>
                </c:pt>
                <c:pt idx="2377">
                  <c:v>-24.314654266936</c:v>
                </c:pt>
                <c:pt idx="2378">
                  <c:v>-24.278968806207001</c:v>
                </c:pt>
                <c:pt idx="2379">
                  <c:v>-24.243095207113999</c:v>
                </c:pt>
                <c:pt idx="2380">
                  <c:v>-24.207032196680991</c:v>
                </c:pt>
                <c:pt idx="2381">
                  <c:v>-24.170778484745</c:v>
                </c:pt>
                <c:pt idx="2382">
                  <c:v>-24.134332764682</c:v>
                </c:pt>
                <c:pt idx="2383">
                  <c:v>-24.097693709685991</c:v>
                </c:pt>
                <c:pt idx="2384">
                  <c:v>-24.060859977063</c:v>
                </c:pt>
                <c:pt idx="2385">
                  <c:v>-24.023830204429</c:v>
                </c:pt>
                <c:pt idx="2386">
                  <c:v>-23.986603009614001</c:v>
                </c:pt>
                <c:pt idx="2387">
                  <c:v>-23.949176993881981</c:v>
                </c:pt>
                <c:pt idx="2388">
                  <c:v>-23.911550736327001</c:v>
                </c:pt>
                <c:pt idx="2389">
                  <c:v>-23.873722797422001</c:v>
                </c:pt>
                <c:pt idx="2390">
                  <c:v>-23.835691717677999</c:v>
                </c:pt>
                <c:pt idx="2391">
                  <c:v>-23.797456016523</c:v>
                </c:pt>
                <c:pt idx="2392">
                  <c:v>-23.759014192548999</c:v>
                </c:pt>
                <c:pt idx="2393">
                  <c:v>-23.720364723703</c:v>
                </c:pt>
                <c:pt idx="2394">
                  <c:v>-23.681506065918999</c:v>
                </c:pt>
                <c:pt idx="2395">
                  <c:v>-23.642436652649</c:v>
                </c:pt>
                <c:pt idx="2396">
                  <c:v>-23.603154895437001</c:v>
                </c:pt>
                <c:pt idx="2397">
                  <c:v>-23.563659183201001</c:v>
                </c:pt>
                <c:pt idx="2398">
                  <c:v>-23.523947881226</c:v>
                </c:pt>
                <c:pt idx="2399">
                  <c:v>-23.484019331636979</c:v>
                </c:pt>
                <c:pt idx="2400">
                  <c:v>-23.443871852364001</c:v>
                </c:pt>
                <c:pt idx="2401">
                  <c:v>-23.403503736167981</c:v>
                </c:pt>
                <c:pt idx="2402">
                  <c:v>-23.362913251794001</c:v>
                </c:pt>
                <c:pt idx="2403">
                  <c:v>-23.322098642434</c:v>
                </c:pt>
                <c:pt idx="2404">
                  <c:v>-23.28105812566</c:v>
                </c:pt>
                <c:pt idx="2405">
                  <c:v>-23.23978989097898</c:v>
                </c:pt>
                <c:pt idx="2406">
                  <c:v>-23.198292103840991</c:v>
                </c:pt>
                <c:pt idx="2407">
                  <c:v>-23.156562900011</c:v>
                </c:pt>
                <c:pt idx="2408">
                  <c:v>-23.114600389132001</c:v>
                </c:pt>
                <c:pt idx="2409">
                  <c:v>-23.072402651175981</c:v>
                </c:pt>
                <c:pt idx="2410">
                  <c:v>-23.029967737031001</c:v>
                </c:pt>
                <c:pt idx="2411">
                  <c:v>-22.98729367043898</c:v>
                </c:pt>
                <c:pt idx="2412">
                  <c:v>-22.944378442582</c:v>
                </c:pt>
                <c:pt idx="2413">
                  <c:v>-22.901220014875999</c:v>
                </c:pt>
                <c:pt idx="2414">
                  <c:v>-22.85781631843</c:v>
                </c:pt>
                <c:pt idx="2415">
                  <c:v>-22.814165251047001</c:v>
                </c:pt>
                <c:pt idx="2416">
                  <c:v>-22.770264678596</c:v>
                </c:pt>
                <c:pt idx="2417">
                  <c:v>-22.726112435339981</c:v>
                </c:pt>
                <c:pt idx="2418">
                  <c:v>-22.681706319795001</c:v>
                </c:pt>
                <c:pt idx="2419">
                  <c:v>-22.637044096472</c:v>
                </c:pt>
                <c:pt idx="2420">
                  <c:v>-22.592123496669</c:v>
                </c:pt>
                <c:pt idx="2421">
                  <c:v>-22.546942213826</c:v>
                </c:pt>
                <c:pt idx="2422">
                  <c:v>-22.501497905459999</c:v>
                </c:pt>
                <c:pt idx="2423">
                  <c:v>-22.455788192351999</c:v>
                </c:pt>
                <c:pt idx="2424">
                  <c:v>-22.409810656236999</c:v>
                </c:pt>
                <c:pt idx="2425">
                  <c:v>-22.36356284150698</c:v>
                </c:pt>
                <c:pt idx="2426">
                  <c:v>-22.317042253093</c:v>
                </c:pt>
                <c:pt idx="2427">
                  <c:v>-22.27024635299</c:v>
                </c:pt>
                <c:pt idx="2428">
                  <c:v>-22.223172565007001</c:v>
                </c:pt>
                <c:pt idx="2429">
                  <c:v>-22.175818269274</c:v>
                </c:pt>
                <c:pt idx="2430">
                  <c:v>-22.128180803345</c:v>
                </c:pt>
                <c:pt idx="2431">
                  <c:v>-22.080257460711</c:v>
                </c:pt>
                <c:pt idx="2432">
                  <c:v>-22.032045490146</c:v>
                </c:pt>
                <c:pt idx="2433">
                  <c:v>-21.983542095039979</c:v>
                </c:pt>
                <c:pt idx="2434">
                  <c:v>-21.934744432249001</c:v>
                </c:pt>
                <c:pt idx="2435">
                  <c:v>-21.885649608889981</c:v>
                </c:pt>
                <c:pt idx="2436">
                  <c:v>-21.836254685564999</c:v>
                </c:pt>
                <c:pt idx="2437">
                  <c:v>-21.786556673570981</c:v>
                </c:pt>
                <c:pt idx="2438">
                  <c:v>-21.736552529676</c:v>
                </c:pt>
                <c:pt idx="2439">
                  <c:v>-21.686239162518</c:v>
                </c:pt>
                <c:pt idx="2440">
                  <c:v>-21.635613424774991</c:v>
                </c:pt>
                <c:pt idx="2441">
                  <c:v>-21.584672116478991</c:v>
                </c:pt>
                <c:pt idx="2442">
                  <c:v>-21.533411981394991</c:v>
                </c:pt>
                <c:pt idx="2443">
                  <c:v>-21.481829705753</c:v>
                </c:pt>
                <c:pt idx="2444">
                  <c:v>-21.429921918822991</c:v>
                </c:pt>
                <c:pt idx="2445">
                  <c:v>-21.377685189643</c:v>
                </c:pt>
                <c:pt idx="2446">
                  <c:v>-21.325116025915001</c:v>
                </c:pt>
                <c:pt idx="2447">
                  <c:v>-21.272210874856</c:v>
                </c:pt>
                <c:pt idx="2448">
                  <c:v>-21.218966118396001</c:v>
                </c:pt>
                <c:pt idx="2449">
                  <c:v>-21.165378073498999</c:v>
                </c:pt>
                <c:pt idx="2450">
                  <c:v>-21.111442990688001</c:v>
                </c:pt>
                <c:pt idx="2451">
                  <c:v>-21.057157052642999</c:v>
                </c:pt>
                <c:pt idx="2452">
                  <c:v>-21.002516371442979</c:v>
                </c:pt>
                <c:pt idx="2453">
                  <c:v>-20.947516987322981</c:v>
                </c:pt>
                <c:pt idx="2454">
                  <c:v>-20.892154868635991</c:v>
                </c:pt>
                <c:pt idx="2455">
                  <c:v>-20.836425907104999</c:v>
                </c:pt>
                <c:pt idx="2456">
                  <c:v>-20.780325918980001</c:v>
                </c:pt>
                <c:pt idx="2457">
                  <c:v>-20.723850640538</c:v>
                </c:pt>
                <c:pt idx="2458">
                  <c:v>-20.666995728001009</c:v>
                </c:pt>
                <c:pt idx="2459">
                  <c:v>-20.609756754841001</c:v>
                </c:pt>
                <c:pt idx="2460">
                  <c:v>-20.552129210232991</c:v>
                </c:pt>
                <c:pt idx="2461">
                  <c:v>-20.494108495588009</c:v>
                </c:pt>
                <c:pt idx="2462">
                  <c:v>-20.435689924039</c:v>
                </c:pt>
                <c:pt idx="2463">
                  <c:v>-20.376868717320999</c:v>
                </c:pt>
                <c:pt idx="2464">
                  <c:v>-20.317640003226</c:v>
                </c:pt>
                <c:pt idx="2465">
                  <c:v>-20.257998813985999</c:v>
                </c:pt>
                <c:pt idx="2466">
                  <c:v>-20.197940083332991</c:v>
                </c:pt>
                <c:pt idx="2467">
                  <c:v>-20.137458643485999</c:v>
                </c:pt>
                <c:pt idx="2468">
                  <c:v>-20.076549224122981</c:v>
                </c:pt>
                <c:pt idx="2469">
                  <c:v>-20.01520644719</c:v>
                </c:pt>
                <c:pt idx="2470">
                  <c:v>-19.953424826637001</c:v>
                </c:pt>
                <c:pt idx="2471">
                  <c:v>-19.891198763489999</c:v>
                </c:pt>
                <c:pt idx="2472">
                  <c:v>-19.828522544878979</c:v>
                </c:pt>
                <c:pt idx="2473">
                  <c:v>-19.76539033915498</c:v>
                </c:pt>
                <c:pt idx="2474">
                  <c:v>-19.701796191593999</c:v>
                </c:pt>
                <c:pt idx="2475">
                  <c:v>-19.637734026711001</c:v>
                </c:pt>
                <c:pt idx="2476">
                  <c:v>-19.57319763726198</c:v>
                </c:pt>
                <c:pt idx="2477">
                  <c:v>-19.508180687033999</c:v>
                </c:pt>
                <c:pt idx="2478">
                  <c:v>-19.442676702658002</c:v>
                </c:pt>
                <c:pt idx="2479">
                  <c:v>-19.376679073154001</c:v>
                </c:pt>
                <c:pt idx="2480">
                  <c:v>-19.310181044768999</c:v>
                </c:pt>
                <c:pt idx="2481">
                  <c:v>-19.243175715456001</c:v>
                </c:pt>
                <c:pt idx="2482">
                  <c:v>-19.175656033174999</c:v>
                </c:pt>
                <c:pt idx="2483">
                  <c:v>-19.107614790104009</c:v>
                </c:pt>
                <c:pt idx="2484">
                  <c:v>-19.039044618420991</c:v>
                </c:pt>
                <c:pt idx="2485">
                  <c:v>-18.969937985655999</c:v>
                </c:pt>
                <c:pt idx="2486">
                  <c:v>-18.900287191112</c:v>
                </c:pt>
                <c:pt idx="2487">
                  <c:v>-18.830084358604001</c:v>
                </c:pt>
                <c:pt idx="2488">
                  <c:v>-18.759321432168001</c:v>
                </c:pt>
                <c:pt idx="2489">
                  <c:v>-18.687990172288998</c:v>
                </c:pt>
                <c:pt idx="2490">
                  <c:v>-18.616082147899998</c:v>
                </c:pt>
                <c:pt idx="2491">
                  <c:v>-18.543588732640991</c:v>
                </c:pt>
                <c:pt idx="2492">
                  <c:v>-18.470501097654999</c:v>
                </c:pt>
                <c:pt idx="2493">
                  <c:v>-18.396810206023002</c:v>
                </c:pt>
                <c:pt idx="2494">
                  <c:v>-18.322506805829981</c:v>
                </c:pt>
                <c:pt idx="2495">
                  <c:v>-18.24758142444</c:v>
                </c:pt>
                <c:pt idx="2496">
                  <c:v>-18.172024360988001</c:v>
                </c:pt>
                <c:pt idx="2497">
                  <c:v>-18.095825677869001</c:v>
                </c:pt>
                <c:pt idx="2498">
                  <c:v>-18.01897519636</c:v>
                </c:pt>
                <c:pt idx="2499">
                  <c:v>-17.941462486892991</c:v>
                </c:pt>
                <c:pt idx="2500">
                  <c:v>-17.863276859816001</c:v>
                </c:pt>
                <c:pt idx="2501">
                  <c:v>-17.784407359945</c:v>
                </c:pt>
                <c:pt idx="2502">
                  <c:v>-17.704842756603</c:v>
                </c:pt>
                <c:pt idx="2503">
                  <c:v>-17.624571533126002</c:v>
                </c:pt>
                <c:pt idx="2504">
                  <c:v>-17.543581880192999</c:v>
                </c:pt>
                <c:pt idx="2505">
                  <c:v>-17.461861684334</c:v>
                </c:pt>
                <c:pt idx="2506">
                  <c:v>-17.379398516443</c:v>
                </c:pt>
                <c:pt idx="2507">
                  <c:v>-17.296179626238001</c:v>
                </c:pt>
                <c:pt idx="2508">
                  <c:v>-17.212191924018999</c:v>
                </c:pt>
                <c:pt idx="2509">
                  <c:v>-17.127421976450009</c:v>
                </c:pt>
                <c:pt idx="2510">
                  <c:v>-17.041855990115</c:v>
                </c:pt>
                <c:pt idx="2511">
                  <c:v>-16.955479799288</c:v>
                </c:pt>
                <c:pt idx="2512">
                  <c:v>-16.868278855174001</c:v>
                </c:pt>
                <c:pt idx="2513">
                  <c:v>-16.780238211290001</c:v>
                </c:pt>
                <c:pt idx="2514">
                  <c:v>-16.691342508546001</c:v>
                </c:pt>
                <c:pt idx="2515">
                  <c:v>-16.601575962338998</c:v>
                </c:pt>
                <c:pt idx="2516">
                  <c:v>-16.510922346907002</c:v>
                </c:pt>
                <c:pt idx="2517">
                  <c:v>-16.419364976735999</c:v>
                </c:pt>
                <c:pt idx="2518">
                  <c:v>-16.326886694801999</c:v>
                </c:pt>
                <c:pt idx="2519">
                  <c:v>-16.233469851195981</c:v>
                </c:pt>
                <c:pt idx="2520">
                  <c:v>-16.139096286188</c:v>
                </c:pt>
                <c:pt idx="2521">
                  <c:v>-16.043747313415</c:v>
                </c:pt>
                <c:pt idx="2522">
                  <c:v>-15.947403696584001</c:v>
                </c:pt>
                <c:pt idx="2523">
                  <c:v>-15.850045632236</c:v>
                </c:pt>
                <c:pt idx="2524">
                  <c:v>-15.751652726061</c:v>
                </c:pt>
                <c:pt idx="2525">
                  <c:v>-15.652203972053</c:v>
                </c:pt>
                <c:pt idx="2526">
                  <c:v>-15.551677727766</c:v>
                </c:pt>
                <c:pt idx="2527">
                  <c:v>-15.450051691178</c:v>
                </c:pt>
                <c:pt idx="2528">
                  <c:v>-15.347302875444001</c:v>
                </c:pt>
                <c:pt idx="2529">
                  <c:v>-15.243407579659999</c:v>
                </c:pt>
                <c:pt idx="2530">
                  <c:v>-15.138341364111</c:v>
                </c:pt>
                <c:pt idx="2531">
                  <c:v>-15.032079019448</c:v>
                </c:pt>
                <c:pt idx="2532">
                  <c:v>-14.924594537531</c:v>
                </c:pt>
                <c:pt idx="2533">
                  <c:v>-14.815861078532</c:v>
                </c:pt>
                <c:pt idx="2534">
                  <c:v>-14.705850938872</c:v>
                </c:pt>
                <c:pt idx="2535">
                  <c:v>-14.594535516175</c:v>
                </c:pt>
                <c:pt idx="2536">
                  <c:v>-14.481885272766</c:v>
                </c:pt>
                <c:pt idx="2537">
                  <c:v>-14.367869699077</c:v>
                </c:pt>
                <c:pt idx="2538">
                  <c:v>-14.252457273872</c:v>
                </c:pt>
                <c:pt idx="2539">
                  <c:v>-14.135615421993</c:v>
                </c:pt>
                <c:pt idx="2540">
                  <c:v>-14.017310474972</c:v>
                </c:pt>
                <c:pt idx="2541">
                  <c:v>-13.89750762255</c:v>
                </c:pt>
                <c:pt idx="2542">
                  <c:v>-13.776170868974001</c:v>
                </c:pt>
                <c:pt idx="2543">
                  <c:v>-13.653262983084</c:v>
                </c:pt>
                <c:pt idx="2544">
                  <c:v>-13.528745450955</c:v>
                </c:pt>
                <c:pt idx="2545">
                  <c:v>-13.402578419794001</c:v>
                </c:pt>
                <c:pt idx="2546">
                  <c:v>-13.274720646377</c:v>
                </c:pt>
                <c:pt idx="2547">
                  <c:v>-13.145129441445</c:v>
                </c:pt>
                <c:pt idx="2548">
                  <c:v>-13.013760611266999</c:v>
                </c:pt>
                <c:pt idx="2549">
                  <c:v>-12.880568394399001</c:v>
                </c:pt>
                <c:pt idx="2550">
                  <c:v>-12.745505407781</c:v>
                </c:pt>
                <c:pt idx="2551">
                  <c:v>-12.608522576473</c:v>
                </c:pt>
                <c:pt idx="2552">
                  <c:v>-12.469569071307999</c:v>
                </c:pt>
                <c:pt idx="2553">
                  <c:v>-12.328592245675001</c:v>
                </c:pt>
                <c:pt idx="2554">
                  <c:v>-12.185537563973</c:v>
                </c:pt>
                <c:pt idx="2555">
                  <c:v>-12.040348536075999</c:v>
                </c:pt>
                <c:pt idx="2556">
                  <c:v>-11.892966652825001</c:v>
                </c:pt>
                <c:pt idx="2557">
                  <c:v>-11.743331312367999</c:v>
                </c:pt>
                <c:pt idx="2558">
                  <c:v>-11.591379761100001</c:v>
                </c:pt>
                <c:pt idx="2559">
                  <c:v>-11.437047024579</c:v>
                </c:pt>
                <c:pt idx="2560">
                  <c:v>-11.280265848993</c:v>
                </c:pt>
                <c:pt idx="2561">
                  <c:v>-11.120966647139999</c:v>
                </c:pt>
                <c:pt idx="2562">
                  <c:v>-10.959077445687999</c:v>
                </c:pt>
                <c:pt idx="2563">
                  <c:v>-10.794523845765999</c:v>
                </c:pt>
                <c:pt idx="2564">
                  <c:v>-10.627228990956</c:v>
                </c:pt>
                <c:pt idx="2565">
                  <c:v>-10.457113554879999</c:v>
                </c:pt>
                <c:pt idx="2566">
                  <c:v>-10.284095736776999</c:v>
                </c:pt>
                <c:pt idx="2567">
                  <c:v>-10.108091288558001</c:v>
                </c:pt>
                <c:pt idx="2568">
                  <c:v>-9.9290135674210003</c:v>
                </c:pt>
                <c:pt idx="2569">
                  <c:v>-9.7467736113682992</c:v>
                </c:pt>
                <c:pt idx="2570">
                  <c:v>-9.5612802772274001</c:v>
                </c:pt>
                <c:pt idx="2571">
                  <c:v>-9.3724404104083003</c:v>
                </c:pt>
                <c:pt idx="2572">
                  <c:v>-9.1801590884383995</c:v>
                </c:pt>
                <c:pt idx="2573">
                  <c:v>-8.9843399365395005</c:v>
                </c:pt>
                <c:pt idx="2574">
                  <c:v>-8.7848855380710003</c:v>
                </c:pt>
                <c:pt idx="2575">
                  <c:v>-8.5816979616237017</c:v>
                </c:pt>
                <c:pt idx="2576">
                  <c:v>-8.3746794162202995</c:v>
                </c:pt>
                <c:pt idx="2577">
                  <c:v>-8.1637330855431998</c:v>
                </c:pt>
                <c:pt idx="2578">
                  <c:v>-7.9487641558412001</c:v>
                </c:pt>
                <c:pt idx="2579">
                  <c:v>-7.7296810892797003</c:v>
                </c:pt>
                <c:pt idx="2580">
                  <c:v>-7.5063971992132998</c:v>
                </c:pt>
                <c:pt idx="2581">
                  <c:v>-7.2788325725266976</c:v>
                </c:pt>
                <c:pt idx="2582">
                  <c:v>-7.0469164268069964</c:v>
                </c:pt>
                <c:pt idx="2583">
                  <c:v>-6.8105899834745998</c:v>
                </c:pt>
                <c:pt idx="2584">
                  <c:v>-6.5698099569660977</c:v>
                </c:pt>
                <c:pt idx="2585">
                  <c:v>-6.3245527836245996</c:v>
                </c:pt>
                <c:pt idx="2586">
                  <c:v>-6.0748197377398983</c:v>
                </c:pt>
                <c:pt idx="2587">
                  <c:v>-5.8206430881211997</c:v>
                </c:pt>
                <c:pt idx="2588">
                  <c:v>-5.5620934981124002</c:v>
                </c:pt>
                <c:pt idx="2589">
                  <c:v>-5.2992888602460981</c:v>
                </c:pt>
                <c:pt idx="2590">
                  <c:v>-5.0324048179514973</c:v>
                </c:pt>
                <c:pt idx="2591">
                  <c:v>-4.7616872161897978</c:v>
                </c:pt>
                <c:pt idx="2592">
                  <c:v>-4.4874667030057003</c:v>
                </c:pt>
                <c:pt idx="2593">
                  <c:v>-4.2101757352623004</c:v>
                </c:pt>
                <c:pt idx="2594">
                  <c:v>-3.9303681344576979</c:v>
                </c:pt>
                <c:pt idx="2595">
                  <c:v>-3.6487412281510001</c:v>
                </c:pt>
                <c:pt idx="2596">
                  <c:v>-3.3661604684833999</c:v>
                </c:pt>
                <c:pt idx="2597">
                  <c:v>-3.0836860367469998</c:v>
                </c:pt>
                <c:pt idx="2598">
                  <c:v>-2.8026005871947981</c:v>
                </c:pt>
                <c:pt idx="2599">
                  <c:v>-2.5244366155123998</c:v>
                </c:pt>
                <c:pt idx="2600">
                  <c:v>-2.2510011795275999</c:v>
                </c:pt>
                <c:pt idx="2601">
                  <c:v>-1.9843946935685</c:v>
                </c:pt>
                <c:pt idx="2602">
                  <c:v>-1.7270195016459</c:v>
                </c:pt>
                <c:pt idx="2603">
                  <c:v>-1.4815728838647999</c:v>
                </c:pt>
                <c:pt idx="2604">
                  <c:v>-1.2510185361338</c:v>
                </c:pt>
                <c:pt idx="2605">
                  <c:v>-1.0385306152661</c:v>
                </c:pt>
                <c:pt idx="2606">
                  <c:v>-0.84740580102452001</c:v>
                </c:pt>
                <c:pt idx="2607">
                  <c:v>-0.68094172460129998</c:v>
                </c:pt>
                <c:pt idx="2608">
                  <c:v>-0.54228502636863996</c:v>
                </c:pt>
                <c:pt idx="2609">
                  <c:v>-0.43425829748532002</c:v>
                </c:pt>
                <c:pt idx="2610">
                  <c:v>-0.35918180542396</c:v>
                </c:pt>
                <c:pt idx="2611">
                  <c:v>-0.31871069952695003</c:v>
                </c:pt>
                <c:pt idx="2612">
                  <c:v>-0.31371000199195997</c:v>
                </c:pt>
                <c:pt idx="2613">
                  <c:v>-0.34418634776168999</c:v>
                </c:pt>
                <c:pt idx="2614">
                  <c:v>-0.40928744395777</c:v>
                </c:pt>
                <c:pt idx="2615">
                  <c:v>-0.50736937065603005</c:v>
                </c:pt>
                <c:pt idx="2616">
                  <c:v>-0.63612085839600996</c:v>
                </c:pt>
                <c:pt idx="2617">
                  <c:v>-0.79272566010237999</c:v>
                </c:pt>
                <c:pt idx="2618">
                  <c:v>-0.97404077549544998</c:v>
                </c:pt>
                <c:pt idx="2619">
                  <c:v>-1.1767696890882</c:v>
                </c:pt>
                <c:pt idx="2620">
                  <c:v>-1.3976147625429001</c:v>
                </c:pt>
                <c:pt idx="2621">
                  <c:v>-1.6333992733381</c:v>
                </c:pt>
                <c:pt idx="2622">
                  <c:v>-1.881155867883</c:v>
                </c:pt>
                <c:pt idx="2623">
                  <c:v>-2.1381829845439002</c:v>
                </c:pt>
                <c:pt idx="2624">
                  <c:v>-2.402073740374</c:v>
                </c:pt>
                <c:pt idx="2625">
                  <c:v>-2.6707232043142999</c:v>
                </c:pt>
                <c:pt idx="2626">
                  <c:v>-2.9423200212267999</c:v>
                </c:pt>
                <c:pt idx="2627">
                  <c:v>-3.2153277383327001</c:v>
                </c:pt>
                <c:pt idx="2628">
                  <c:v>-3.4884601446280001</c:v>
                </c:pt>
                <c:pt idx="2629">
                  <c:v>-3.7606539278756999</c:v>
                </c:pt>
                <c:pt idx="2630">
                  <c:v>-4.0310409220955004</c:v>
                </c:pt>
                <c:pt idx="2631">
                  <c:v>-4.2989214743273001</c:v>
                </c:pt>
                <c:pt idx="2632">
                  <c:v>-4.5637397935672004</c:v>
                </c:pt>
                <c:pt idx="2633">
                  <c:v>-4.8250617724214981</c:v>
                </c:pt>
                <c:pt idx="2634">
                  <c:v>-5.0825553868620981</c:v>
                </c:pt>
                <c:pt idx="2635">
                  <c:v>-5.3359736624592982</c:v>
                </c:pt>
                <c:pt idx="2636">
                  <c:v>-5.5851400233393997</c:v>
                </c:pt>
                <c:pt idx="2637">
                  <c:v>-5.8299358229124962</c:v>
                </c:pt>
                <c:pt idx="2638">
                  <c:v>-6.0702897910606</c:v>
                </c:pt>
                <c:pt idx="2639">
                  <c:v>-6.3061691745647996</c:v>
                </c:pt>
                <c:pt idx="2640">
                  <c:v>-6.5375723158670001</c:v>
                </c:pt>
                <c:pt idx="2641">
                  <c:v>-6.7645224798865966</c:v>
                </c:pt>
                <c:pt idx="2642">
                  <c:v>-6.9870627273755996</c:v>
                </c:pt>
                <c:pt idx="2643">
                  <c:v>-7.2052516710110002</c:v>
                </c:pt>
                <c:pt idx="2644">
                  <c:v>-7.4191599708435003</c:v>
                </c:pt>
                <c:pt idx="2645">
                  <c:v>-7.6288674600033</c:v>
                </c:pt>
                <c:pt idx="2646">
                  <c:v>-7.8344607791623986</c:v>
                </c:pt>
                <c:pt idx="2647">
                  <c:v>-8.0360314429396986</c:v>
                </c:pt>
                <c:pt idx="2648">
                  <c:v>-8.2336742655503983</c:v>
                </c:pt>
                <c:pt idx="2649">
                  <c:v>-8.4274860827439007</c:v>
                </c:pt>
                <c:pt idx="2650">
                  <c:v>-8.6175647135437998</c:v>
                </c:pt>
                <c:pt idx="2651">
                  <c:v>-8.8040081356319995</c:v>
                </c:pt>
                <c:pt idx="2652">
                  <c:v>-8.9869138177042007</c:v>
                </c:pt>
                <c:pt idx="2653">
                  <c:v>-9.1663781906058972</c:v>
                </c:pt>
                <c:pt idx="2654">
                  <c:v>-9.3424962436731001</c:v>
                </c:pt>
                <c:pt idx="2655">
                  <c:v>-9.5153612004886998</c:v>
                </c:pt>
                <c:pt idx="2656">
                  <c:v>-9.6850642766892001</c:v>
                </c:pt>
                <c:pt idx="2657">
                  <c:v>-9.8516945056650993</c:v>
                </c:pt>
                <c:pt idx="2658">
                  <c:v>-10.015338607885999</c:v>
                </c:pt>
                <c:pt idx="2659">
                  <c:v>-10.176080909521</c:v>
                </c:pt>
                <c:pt idx="2660">
                  <c:v>-10.334003286853999</c:v>
                </c:pt>
                <c:pt idx="2661">
                  <c:v>-10.489185146156</c:v>
                </c:pt>
                <c:pt idx="2662">
                  <c:v>-10.641703418838</c:v>
                </c:pt>
                <c:pt idx="2663">
                  <c:v>-10.791632583185001</c:v>
                </c:pt>
                <c:pt idx="2664">
                  <c:v>-10.939044687634</c:v>
                </c:pt>
                <c:pt idx="2665">
                  <c:v>-11.084009397131</c:v>
                </c:pt>
                <c:pt idx="2666">
                  <c:v>-11.226594040754</c:v>
                </c:pt>
                <c:pt idx="2667">
                  <c:v>-11.366863665862001</c:v>
                </c:pt>
                <c:pt idx="2668">
                  <c:v>-11.504881101749</c:v>
                </c:pt>
                <c:pt idx="2669">
                  <c:v>-11.640707020693</c:v>
                </c:pt>
                <c:pt idx="2670">
                  <c:v>-11.774400004927999</c:v>
                </c:pt>
                <c:pt idx="2671">
                  <c:v>-11.906016615038</c:v>
                </c:pt>
                <c:pt idx="2672">
                  <c:v>-12.03561145622</c:v>
                </c:pt>
                <c:pt idx="2673">
                  <c:v>-12.163237243805</c:v>
                </c:pt>
                <c:pt idx="2674">
                  <c:v>-12.288944874443001</c:v>
                </c:pt>
                <c:pt idx="2675">
                  <c:v>-12.412783490272</c:v>
                </c:pt>
                <c:pt idx="2676">
                  <c:v>-12.534800541095001</c:v>
                </c:pt>
                <c:pt idx="2677">
                  <c:v>-12.655041850726001</c:v>
                </c:pt>
                <c:pt idx="2678">
                  <c:v>-12.77355167842</c:v>
                </c:pt>
                <c:pt idx="2679">
                  <c:v>-12.890372777168</c:v>
                </c:pt>
                <c:pt idx="2680">
                  <c:v>-13.005546451771</c:v>
                </c:pt>
                <c:pt idx="2681">
                  <c:v>-13.119112616632</c:v>
                </c:pt>
                <c:pt idx="2682">
                  <c:v>-13.231109847562999</c:v>
                </c:pt>
                <c:pt idx="2683">
                  <c:v>-13.341575434143</c:v>
                </c:pt>
                <c:pt idx="2684">
                  <c:v>-13.450545433161</c:v>
                </c:pt>
                <c:pt idx="2685">
                  <c:v>-13.558054712156</c:v>
                </c:pt>
                <c:pt idx="2686">
                  <c:v>-13.6641369993</c:v>
                </c:pt>
                <c:pt idx="2687">
                  <c:v>-13.768824925519001</c:v>
                </c:pt>
                <c:pt idx="2688">
                  <c:v>-13.872150069352999</c:v>
                </c:pt>
                <c:pt idx="2689">
                  <c:v>-13.97414299789</c:v>
                </c:pt>
                <c:pt idx="2690">
                  <c:v>-14.074833302978</c:v>
                </c:pt>
                <c:pt idx="2691">
                  <c:v>-14.174249642974001</c:v>
                </c:pt>
                <c:pt idx="2692">
                  <c:v>-14.272419776172001</c:v>
                </c:pt>
                <c:pt idx="2693">
                  <c:v>-14.369370597017999</c:v>
                </c:pt>
                <c:pt idx="2694">
                  <c:v>-14.465128167770001</c:v>
                </c:pt>
                <c:pt idx="2695">
                  <c:v>-14.559717749560001</c:v>
                </c:pt>
                <c:pt idx="2696">
                  <c:v>-14.653163837893</c:v>
                </c:pt>
                <c:pt idx="2697">
                  <c:v>-14.74549018347</c:v>
                </c:pt>
                <c:pt idx="2698">
                  <c:v>-14.836719826943</c:v>
                </c:pt>
                <c:pt idx="2699">
                  <c:v>-14.926875122796</c:v>
                </c:pt>
                <c:pt idx="2700">
                  <c:v>-15.015977764602001</c:v>
                </c:pt>
                <c:pt idx="2701">
                  <c:v>-15.104048809307001</c:v>
                </c:pt>
                <c:pt idx="2702">
                  <c:v>-15.191108702856001</c:v>
                </c:pt>
                <c:pt idx="2703">
                  <c:v>-15.277177299239</c:v>
                </c:pt>
                <c:pt idx="2704">
                  <c:v>-15.362273885317</c:v>
                </c:pt>
                <c:pt idx="2705">
                  <c:v>-15.446417197856</c:v>
                </c:pt>
                <c:pt idx="2706">
                  <c:v>-15.529625446994</c:v>
                </c:pt>
                <c:pt idx="2707">
                  <c:v>-15.611916331652001</c:v>
                </c:pt>
                <c:pt idx="2708">
                  <c:v>-15.693307059471</c:v>
                </c:pt>
                <c:pt idx="2709">
                  <c:v>-15.773814364232001</c:v>
                </c:pt>
                <c:pt idx="2710">
                  <c:v>-15.853454521905</c:v>
                </c:pt>
                <c:pt idx="2711">
                  <c:v>-15.932243366132999</c:v>
                </c:pt>
                <c:pt idx="2712">
                  <c:v>-16.010196304023001</c:v>
                </c:pt>
                <c:pt idx="2713">
                  <c:v>-16.087328332403001</c:v>
                </c:pt>
                <c:pt idx="2714">
                  <c:v>-16.163654047998001</c:v>
                </c:pt>
                <c:pt idx="2715">
                  <c:v>-16.239187664258001</c:v>
                </c:pt>
                <c:pt idx="2716">
                  <c:v>-16.313943022808001</c:v>
                </c:pt>
                <c:pt idx="2717">
                  <c:v>-16.387933607760001</c:v>
                </c:pt>
                <c:pt idx="2718">
                  <c:v>-16.461172553728979</c:v>
                </c:pt>
                <c:pt idx="2719">
                  <c:v>-16.533672661661999</c:v>
                </c:pt>
                <c:pt idx="2720">
                  <c:v>-16.605446406972</c:v>
                </c:pt>
                <c:pt idx="2721">
                  <c:v>-16.676505951806</c:v>
                </c:pt>
                <c:pt idx="2722">
                  <c:v>-16.746863152999001</c:v>
                </c:pt>
                <c:pt idx="2723">
                  <c:v>-16.816529575242001</c:v>
                </c:pt>
                <c:pt idx="2724">
                  <c:v>-16.885516496472999</c:v>
                </c:pt>
                <c:pt idx="2725">
                  <c:v>-16.953834919552001</c:v>
                </c:pt>
                <c:pt idx="2726">
                  <c:v>-17.021495581612001</c:v>
                </c:pt>
                <c:pt idx="2727">
                  <c:v>-17.088508960313</c:v>
                </c:pt>
                <c:pt idx="2728">
                  <c:v>-17.154885281973009</c:v>
                </c:pt>
                <c:pt idx="2729">
                  <c:v>-17.220634530149979</c:v>
                </c:pt>
                <c:pt idx="2730">
                  <c:v>-17.285766454293999</c:v>
                </c:pt>
                <c:pt idx="2731">
                  <c:v>-17.350290574763982</c:v>
                </c:pt>
                <c:pt idx="2732">
                  <c:v>-17.414216189638999</c:v>
                </c:pt>
                <c:pt idx="2733">
                  <c:v>-17.477552384332</c:v>
                </c:pt>
                <c:pt idx="2734">
                  <c:v>-17.540308033989</c:v>
                </c:pt>
                <c:pt idx="2735">
                  <c:v>-17.602491812814009</c:v>
                </c:pt>
                <c:pt idx="2736">
                  <c:v>-17.664112199504999</c:v>
                </c:pt>
                <c:pt idx="2737">
                  <c:v>-17.725177480645002</c:v>
                </c:pt>
                <c:pt idx="2738">
                  <c:v>-17.785695758896999</c:v>
                </c:pt>
                <c:pt idx="2739">
                  <c:v>-17.845674957802</c:v>
                </c:pt>
                <c:pt idx="2740">
                  <c:v>-17.905122826684991</c:v>
                </c:pt>
                <c:pt idx="2741">
                  <c:v>-17.96404694424</c:v>
                </c:pt>
                <c:pt idx="2742">
                  <c:v>-18.022454725993001</c:v>
                </c:pt>
                <c:pt idx="2743">
                  <c:v>-18.080353427062001</c:v>
                </c:pt>
                <c:pt idx="2744">
                  <c:v>-18.137750147003</c:v>
                </c:pt>
                <c:pt idx="2745">
                  <c:v>-18.194651834708999</c:v>
                </c:pt>
                <c:pt idx="2746">
                  <c:v>-18.25106529228</c:v>
                </c:pt>
                <c:pt idx="2747">
                  <c:v>-18.306997177673999</c:v>
                </c:pt>
                <c:pt idx="2748">
                  <c:v>-18.362454011739999</c:v>
                </c:pt>
                <c:pt idx="2749">
                  <c:v>-18.417442178971982</c:v>
                </c:pt>
                <c:pt idx="2750">
                  <c:v>-18.471967932737002</c:v>
                </c:pt>
                <c:pt idx="2751">
                  <c:v>-18.526037398275001</c:v>
                </c:pt>
                <c:pt idx="2752">
                  <c:v>-18.579656576611001</c:v>
                </c:pt>
                <c:pt idx="2753">
                  <c:v>-18.632831346764991</c:v>
                </c:pt>
                <c:pt idx="2754">
                  <c:v>-18.685567470384999</c:v>
                </c:pt>
                <c:pt idx="2755">
                  <c:v>-18.737870593623999</c:v>
                </c:pt>
                <c:pt idx="2756">
                  <c:v>-18.789746251498979</c:v>
                </c:pt>
                <c:pt idx="2757">
                  <c:v>-18.841199868459999</c:v>
                </c:pt>
                <c:pt idx="2758">
                  <c:v>-18.892236764528</c:v>
                </c:pt>
                <c:pt idx="2759">
                  <c:v>-18.942862154332001</c:v>
                </c:pt>
                <c:pt idx="2760">
                  <c:v>-18.993081152708999</c:v>
                </c:pt>
                <c:pt idx="2761">
                  <c:v>-19.042898776032001</c:v>
                </c:pt>
                <c:pt idx="2762">
                  <c:v>-19.092319944724981</c:v>
                </c:pt>
                <c:pt idx="2763">
                  <c:v>-19.141349484557001</c:v>
                </c:pt>
                <c:pt idx="2764">
                  <c:v>-19.189992131528999</c:v>
                </c:pt>
                <c:pt idx="2765">
                  <c:v>-19.23825253294698</c:v>
                </c:pt>
                <c:pt idx="2766">
                  <c:v>-19.286135247821981</c:v>
                </c:pt>
                <c:pt idx="2767">
                  <c:v>-19.333644751702</c:v>
                </c:pt>
                <c:pt idx="2768">
                  <c:v>-19.380785437002</c:v>
                </c:pt>
                <c:pt idx="2769">
                  <c:v>-19.427561616199</c:v>
                </c:pt>
                <c:pt idx="2770">
                  <c:v>-19.473977522083999</c:v>
                </c:pt>
                <c:pt idx="2771">
                  <c:v>-19.520037311547981</c:v>
                </c:pt>
                <c:pt idx="2772">
                  <c:v>-19.565745066328979</c:v>
                </c:pt>
                <c:pt idx="2773">
                  <c:v>-19.611104794549998</c:v>
                </c:pt>
                <c:pt idx="2774">
                  <c:v>-19.656120433203</c:v>
                </c:pt>
                <c:pt idx="2775">
                  <c:v>-19.700795849898999</c:v>
                </c:pt>
                <c:pt idx="2776">
                  <c:v>-19.74513484294798</c:v>
                </c:pt>
                <c:pt idx="2777">
                  <c:v>-19.789141145351</c:v>
                </c:pt>
                <c:pt idx="2778">
                  <c:v>-19.832818424169009</c:v>
                </c:pt>
                <c:pt idx="2779">
                  <c:v>-19.876170282886999</c:v>
                </c:pt>
                <c:pt idx="2780">
                  <c:v>-19.919200263080999</c:v>
                </c:pt>
                <c:pt idx="2781">
                  <c:v>-19.961911846244</c:v>
                </c:pt>
                <c:pt idx="2782">
                  <c:v>-20.004308452591001</c:v>
                </c:pt>
                <c:pt idx="2783">
                  <c:v>-20.046393446446999</c:v>
                </c:pt>
                <c:pt idx="2784">
                  <c:v>-20.088170133702</c:v>
                </c:pt>
                <c:pt idx="2785">
                  <c:v>-20.129641765734991</c:v>
                </c:pt>
                <c:pt idx="2786">
                  <c:v>-20.170811539571002</c:v>
                </c:pt>
                <c:pt idx="2787">
                  <c:v>-20.211682598677001</c:v>
                </c:pt>
                <c:pt idx="2788">
                  <c:v>-20.252258034730001</c:v>
                </c:pt>
                <c:pt idx="2789">
                  <c:v>-20.292540888265979</c:v>
                </c:pt>
                <c:pt idx="2790">
                  <c:v>-20.33253415119</c:v>
                </c:pt>
                <c:pt idx="2791">
                  <c:v>-20.372240765468</c:v>
                </c:pt>
                <c:pt idx="2792">
                  <c:v>-20.411663626244</c:v>
                </c:pt>
                <c:pt idx="2793">
                  <c:v>-20.450805581752</c:v>
                </c:pt>
                <c:pt idx="2794">
                  <c:v>-20.489669434328981</c:v>
                </c:pt>
                <c:pt idx="2795">
                  <c:v>-20.528257942410001</c:v>
                </c:pt>
                <c:pt idx="2796">
                  <c:v>-20.566573820045001</c:v>
                </c:pt>
                <c:pt idx="2797">
                  <c:v>-20.6046197382</c:v>
                </c:pt>
                <c:pt idx="2798">
                  <c:v>-20.642398326967999</c:v>
                </c:pt>
                <c:pt idx="2799">
                  <c:v>-20.679912174174</c:v>
                </c:pt>
                <c:pt idx="2800">
                  <c:v>-20.717163828246999</c:v>
                </c:pt>
                <c:pt idx="2801">
                  <c:v>-20.754155797614001</c:v>
                </c:pt>
                <c:pt idx="2802">
                  <c:v>-20.790890552465001</c:v>
                </c:pt>
                <c:pt idx="2803">
                  <c:v>-20.827370525201999</c:v>
                </c:pt>
                <c:pt idx="2804">
                  <c:v>-20.863598110363</c:v>
                </c:pt>
                <c:pt idx="2805">
                  <c:v>-20.899575667280001</c:v>
                </c:pt>
                <c:pt idx="2806">
                  <c:v>-20.935305518827001</c:v>
                </c:pt>
                <c:pt idx="2807">
                  <c:v>-20.970789953428</c:v>
                </c:pt>
                <c:pt idx="2808">
                  <c:v>-21.006031224897999</c:v>
                </c:pt>
                <c:pt idx="2809">
                  <c:v>-21.041031553940002</c:v>
                </c:pt>
                <c:pt idx="2810">
                  <c:v>-21.075793127396</c:v>
                </c:pt>
                <c:pt idx="2811">
                  <c:v>-21.110318101432</c:v>
                </c:pt>
                <c:pt idx="2812">
                  <c:v>-21.144608599302</c:v>
                </c:pt>
                <c:pt idx="2813">
                  <c:v>-21.178666713327999</c:v>
                </c:pt>
                <c:pt idx="2814">
                  <c:v>-21.212494506018</c:v>
                </c:pt>
                <c:pt idx="2815">
                  <c:v>-21.246094009118</c:v>
                </c:pt>
                <c:pt idx="2816">
                  <c:v>-21.279467226137999</c:v>
                </c:pt>
                <c:pt idx="2817">
                  <c:v>-21.312616131213002</c:v>
                </c:pt>
                <c:pt idx="2818">
                  <c:v>-21.34554267039498</c:v>
                </c:pt>
                <c:pt idx="2819">
                  <c:v>-21.378248761786999</c:v>
                </c:pt>
                <c:pt idx="2820">
                  <c:v>-21.410736296888999</c:v>
                </c:pt>
                <c:pt idx="2821">
                  <c:v>-21.443007139868001</c:v>
                </c:pt>
                <c:pt idx="2822">
                  <c:v>-21.475063129102001</c:v>
                </c:pt>
                <c:pt idx="2823">
                  <c:v>-21.506906077623999</c:v>
                </c:pt>
                <c:pt idx="2824">
                  <c:v>-21.538537772497001</c:v>
                </c:pt>
                <c:pt idx="2825">
                  <c:v>-21.569959976730001</c:v>
                </c:pt>
                <c:pt idx="2826">
                  <c:v>-21.601174428616009</c:v>
                </c:pt>
                <c:pt idx="2827">
                  <c:v>-21.632182842226999</c:v>
                </c:pt>
                <c:pt idx="2828">
                  <c:v>-21.662986909263001</c:v>
                </c:pt>
                <c:pt idx="2829">
                  <c:v>-21.693588297125981</c:v>
                </c:pt>
                <c:pt idx="2830">
                  <c:v>-21.723988651654</c:v>
                </c:pt>
                <c:pt idx="2831">
                  <c:v>-21.754189596010999</c:v>
                </c:pt>
                <c:pt idx="2832">
                  <c:v>-21.78419273130898</c:v>
                </c:pt>
                <c:pt idx="2833">
                  <c:v>-21.813999637826001</c:v>
                </c:pt>
                <c:pt idx="2834">
                  <c:v>-21.843611874252002</c:v>
                </c:pt>
                <c:pt idx="2835">
                  <c:v>-21.873030978366991</c:v>
                </c:pt>
                <c:pt idx="2836">
                  <c:v>-21.902258468702001</c:v>
                </c:pt>
                <c:pt idx="2837">
                  <c:v>-21.931295842226</c:v>
                </c:pt>
                <c:pt idx="2838">
                  <c:v>-21.960144578083991</c:v>
                </c:pt>
                <c:pt idx="2839">
                  <c:v>-21.988806134148991</c:v>
                </c:pt>
                <c:pt idx="2840">
                  <c:v>-22.017281950967991</c:v>
                </c:pt>
                <c:pt idx="2841">
                  <c:v>-22.045573449545</c:v>
                </c:pt>
                <c:pt idx="2842">
                  <c:v>-22.073682032687</c:v>
                </c:pt>
                <c:pt idx="2843">
                  <c:v>-22.101609084829001</c:v>
                </c:pt>
                <c:pt idx="2844">
                  <c:v>-22.129355973896001</c:v>
                </c:pt>
                <c:pt idx="2845">
                  <c:v>-22.156924049358</c:v>
                </c:pt>
                <c:pt idx="2846">
                  <c:v>-22.184314643509001</c:v>
                </c:pt>
                <c:pt idx="2847">
                  <c:v>-22.211529071434001</c:v>
                </c:pt>
                <c:pt idx="2848">
                  <c:v>-22.238568632827999</c:v>
                </c:pt>
                <c:pt idx="2849">
                  <c:v>-22.265434610350979</c:v>
                </c:pt>
                <c:pt idx="2850">
                  <c:v>-22.292128270347991</c:v>
                </c:pt>
                <c:pt idx="2851">
                  <c:v>-22.318650864456998</c:v>
                </c:pt>
                <c:pt idx="2852">
                  <c:v>-22.345003627033002</c:v>
                </c:pt>
                <c:pt idx="2853">
                  <c:v>-22.37118777877</c:v>
                </c:pt>
                <c:pt idx="2854">
                  <c:v>-22.397204523786009</c:v>
                </c:pt>
                <c:pt idx="2855">
                  <c:v>-22.423055053877</c:v>
                </c:pt>
                <c:pt idx="2856">
                  <c:v>-22.448740543098982</c:v>
                </c:pt>
                <c:pt idx="2857">
                  <c:v>-22.474262153573999</c:v>
                </c:pt>
                <c:pt idx="2858">
                  <c:v>-22.499621032610001</c:v>
                </c:pt>
                <c:pt idx="2859">
                  <c:v>-22.524818313198999</c:v>
                </c:pt>
                <c:pt idx="2860">
                  <c:v>-22.549855115286</c:v>
                </c:pt>
                <c:pt idx="2861">
                  <c:v>-22.57473254471498</c:v>
                </c:pt>
                <c:pt idx="2862">
                  <c:v>-22.599451694818999</c:v>
                </c:pt>
                <c:pt idx="2863">
                  <c:v>-22.624013645068</c:v>
                </c:pt>
                <c:pt idx="2864">
                  <c:v>-22.648419462783</c:v>
                </c:pt>
                <c:pt idx="2865">
                  <c:v>-22.672670202616999</c:v>
                </c:pt>
                <c:pt idx="2866">
                  <c:v>-22.696766905983999</c:v>
                </c:pt>
                <c:pt idx="2867">
                  <c:v>-22.720710603257999</c:v>
                </c:pt>
                <c:pt idx="2868">
                  <c:v>-22.744502311988999</c:v>
                </c:pt>
                <c:pt idx="2869">
                  <c:v>-22.768143037326979</c:v>
                </c:pt>
                <c:pt idx="2870">
                  <c:v>-22.791633774396001</c:v>
                </c:pt>
                <c:pt idx="2871">
                  <c:v>-22.814975504938001</c:v>
                </c:pt>
                <c:pt idx="2872">
                  <c:v>-22.838169200195001</c:v>
                </c:pt>
                <c:pt idx="2873">
                  <c:v>-22.861215820200009</c:v>
                </c:pt>
                <c:pt idx="2874">
                  <c:v>-22.884116313983981</c:v>
                </c:pt>
                <c:pt idx="2875">
                  <c:v>-22.906871619867999</c:v>
                </c:pt>
                <c:pt idx="2876">
                  <c:v>-22.929482664611001</c:v>
                </c:pt>
                <c:pt idx="2877">
                  <c:v>-22.951950365647999</c:v>
                </c:pt>
                <c:pt idx="2878">
                  <c:v>-22.974275629278999</c:v>
                </c:pt>
                <c:pt idx="2879">
                  <c:v>-22.996459351037</c:v>
                </c:pt>
                <c:pt idx="2880">
                  <c:v>-23.018502418053</c:v>
                </c:pt>
                <c:pt idx="2881">
                  <c:v>-23.040405705722002</c:v>
                </c:pt>
                <c:pt idx="2882">
                  <c:v>-23.062170080657999</c:v>
                </c:pt>
                <c:pt idx="2883">
                  <c:v>-23.08379639970298</c:v>
                </c:pt>
                <c:pt idx="2884">
                  <c:v>-23.10528550986</c:v>
                </c:pt>
                <c:pt idx="2885">
                  <c:v>-23.126638248510002</c:v>
                </c:pt>
                <c:pt idx="2886">
                  <c:v>-23.147855444646009</c:v>
                </c:pt>
                <c:pt idx="2887">
                  <c:v>-23.168937917543001</c:v>
                </c:pt>
                <c:pt idx="2888">
                  <c:v>-23.189886477607999</c:v>
                </c:pt>
                <c:pt idx="2889">
                  <c:v>-23.210701926182001</c:v>
                </c:pt>
                <c:pt idx="2890">
                  <c:v>-23.231385056156</c:v>
                </c:pt>
                <c:pt idx="2891">
                  <c:v>-23.251936651394001</c:v>
                </c:pt>
                <c:pt idx="2892">
                  <c:v>-23.272357487836999</c:v>
                </c:pt>
                <c:pt idx="2893">
                  <c:v>-23.292648332669991</c:v>
                </c:pt>
                <c:pt idx="2894">
                  <c:v>-23.31280994426</c:v>
                </c:pt>
                <c:pt idx="2895">
                  <c:v>-23.332843074437001</c:v>
                </c:pt>
                <c:pt idx="2896">
                  <c:v>-23.352748465085</c:v>
                </c:pt>
                <c:pt idx="2897">
                  <c:v>-23.372526851159979</c:v>
                </c:pt>
                <c:pt idx="2898">
                  <c:v>-23.392178959982999</c:v>
                </c:pt>
                <c:pt idx="2899">
                  <c:v>-23.411705510149002</c:v>
                </c:pt>
                <c:pt idx="2900">
                  <c:v>-23.431107213810009</c:v>
                </c:pt>
                <c:pt idx="2901">
                  <c:v>-23.450384774974001</c:v>
                </c:pt>
                <c:pt idx="2902">
                  <c:v>-23.469538889892</c:v>
                </c:pt>
                <c:pt idx="2903">
                  <c:v>-23.488570248377979</c:v>
                </c:pt>
                <c:pt idx="2904">
                  <c:v>-23.507479532043</c:v>
                </c:pt>
                <c:pt idx="2905">
                  <c:v>-23.526267416608</c:v>
                </c:pt>
                <c:pt idx="2906">
                  <c:v>-23.54493456905</c:v>
                </c:pt>
                <c:pt idx="2907">
                  <c:v>-23.563481650879002</c:v>
                </c:pt>
                <c:pt idx="2908">
                  <c:v>-23.581909316396999</c:v>
                </c:pt>
                <c:pt idx="2909">
                  <c:v>-23.60021821262</c:v>
                </c:pt>
                <c:pt idx="2910">
                  <c:v>-23.618408980434999</c:v>
                </c:pt>
                <c:pt idx="2911">
                  <c:v>-23.636482253775</c:v>
                </c:pt>
                <c:pt idx="2912">
                  <c:v>-23.654438660425001</c:v>
                </c:pt>
                <c:pt idx="2913">
                  <c:v>-23.672278821412</c:v>
                </c:pt>
                <c:pt idx="2914">
                  <c:v>-23.690003351615001</c:v>
                </c:pt>
                <c:pt idx="2915">
                  <c:v>-23.707612859417001</c:v>
                </c:pt>
                <c:pt idx="2916">
                  <c:v>-23.725107947649999</c:v>
                </c:pt>
                <c:pt idx="2917">
                  <c:v>-23.74248921208498</c:v>
                </c:pt>
                <c:pt idx="2918">
                  <c:v>-23.759757243378001</c:v>
                </c:pt>
                <c:pt idx="2919">
                  <c:v>-23.776912625405</c:v>
                </c:pt>
                <c:pt idx="2920">
                  <c:v>-23.793955936957001</c:v>
                </c:pt>
                <c:pt idx="2921">
                  <c:v>-23.810887750574</c:v>
                </c:pt>
                <c:pt idx="2922">
                  <c:v>-23.827708633080999</c:v>
                </c:pt>
                <c:pt idx="2923">
                  <c:v>-23.844419145671999</c:v>
                </c:pt>
                <c:pt idx="2924">
                  <c:v>-23.861019844064991</c:v>
                </c:pt>
                <c:pt idx="2925">
                  <c:v>-23.877511278389001</c:v>
                </c:pt>
                <c:pt idx="2926">
                  <c:v>-23.893893993325001</c:v>
                </c:pt>
                <c:pt idx="2927">
                  <c:v>-23.910168528035001</c:v>
                </c:pt>
                <c:pt idx="2928">
                  <c:v>-23.926335416655999</c:v>
                </c:pt>
                <c:pt idx="2929">
                  <c:v>-23.942395187334</c:v>
                </c:pt>
                <c:pt idx="2930">
                  <c:v>-23.958348364443001</c:v>
                </c:pt>
                <c:pt idx="2931">
                  <c:v>-23.974195465726009</c:v>
                </c:pt>
                <c:pt idx="2932">
                  <c:v>-23.98993700457698</c:v>
                </c:pt>
                <c:pt idx="2933">
                  <c:v>-24.005573489639001</c:v>
                </c:pt>
                <c:pt idx="2934">
                  <c:v>-24.021105423662</c:v>
                </c:pt>
                <c:pt idx="2935">
                  <c:v>-24.036533305431981</c:v>
                </c:pt>
                <c:pt idx="2936">
                  <c:v>-24.051857628396998</c:v>
                </c:pt>
                <c:pt idx="2937">
                  <c:v>-24.067078881691</c:v>
                </c:pt>
                <c:pt idx="2938">
                  <c:v>-24.082197549259</c:v>
                </c:pt>
                <c:pt idx="2939">
                  <c:v>-24.097214110408</c:v>
                </c:pt>
                <c:pt idx="2940">
                  <c:v>-24.112129040250991</c:v>
                </c:pt>
                <c:pt idx="2941">
                  <c:v>-24.12694280845</c:v>
                </c:pt>
                <c:pt idx="2942">
                  <c:v>-24.141655881603999</c:v>
                </c:pt>
                <c:pt idx="2943">
                  <c:v>-24.156268720585999</c:v>
                </c:pt>
                <c:pt idx="2944">
                  <c:v>-24.170781782392009</c:v>
                </c:pt>
                <c:pt idx="2945">
                  <c:v>-24.18519551937398</c:v>
                </c:pt>
                <c:pt idx="2946">
                  <c:v>-24.199510379955999</c:v>
                </c:pt>
                <c:pt idx="2947">
                  <c:v>-24.21372680814698</c:v>
                </c:pt>
                <c:pt idx="2948">
                  <c:v>-24.227845243861999</c:v>
                </c:pt>
                <c:pt idx="2949">
                  <c:v>-24.241866122443</c:v>
                </c:pt>
                <c:pt idx="2950">
                  <c:v>-24.255789875682979</c:v>
                </c:pt>
                <c:pt idx="2951">
                  <c:v>-24.26961693069698</c:v>
                </c:pt>
                <c:pt idx="2952">
                  <c:v>-24.28334771136398</c:v>
                </c:pt>
                <c:pt idx="2953">
                  <c:v>-24.296982636660001</c:v>
                </c:pt>
                <c:pt idx="2954">
                  <c:v>-24.310522122634001</c:v>
                </c:pt>
                <c:pt idx="2955">
                  <c:v>-24.323966580522999</c:v>
                </c:pt>
                <c:pt idx="2956">
                  <c:v>-24.337316418448001</c:v>
                </c:pt>
                <c:pt idx="2957">
                  <c:v>-24.350572039824002</c:v>
                </c:pt>
                <c:pt idx="2958">
                  <c:v>-24.363733845775979</c:v>
                </c:pt>
                <c:pt idx="2959">
                  <c:v>-24.376802231864001</c:v>
                </c:pt>
                <c:pt idx="2960">
                  <c:v>-24.389777591470001</c:v>
                </c:pt>
                <c:pt idx="2961">
                  <c:v>-24.402660313740981</c:v>
                </c:pt>
                <c:pt idx="2962">
                  <c:v>-24.415450784131</c:v>
                </c:pt>
                <c:pt idx="2963">
                  <c:v>-24.428149384737981</c:v>
                </c:pt>
                <c:pt idx="2964">
                  <c:v>-24.440756494083999</c:v>
                </c:pt>
                <c:pt idx="2965">
                  <c:v>-24.453272486846</c:v>
                </c:pt>
                <c:pt idx="2966">
                  <c:v>-24.465697734984978</c:v>
                </c:pt>
                <c:pt idx="2967">
                  <c:v>-24.478032606717981</c:v>
                </c:pt>
                <c:pt idx="2968">
                  <c:v>-24.490277466169001</c:v>
                </c:pt>
                <c:pt idx="2969">
                  <c:v>-24.502432675304981</c:v>
                </c:pt>
                <c:pt idx="2970">
                  <c:v>-24.514498592153991</c:v>
                </c:pt>
                <c:pt idx="2971">
                  <c:v>-24.52647557156498</c:v>
                </c:pt>
                <c:pt idx="2972">
                  <c:v>-24.538363965049999</c:v>
                </c:pt>
                <c:pt idx="2973">
                  <c:v>-24.550164121096</c:v>
                </c:pt>
                <c:pt idx="2974">
                  <c:v>-24.561876384552001</c:v>
                </c:pt>
                <c:pt idx="2975">
                  <c:v>-24.573501097981001</c:v>
                </c:pt>
                <c:pt idx="2976">
                  <c:v>-24.585038599857999</c:v>
                </c:pt>
                <c:pt idx="2977">
                  <c:v>-24.596489226608991</c:v>
                </c:pt>
                <c:pt idx="2978">
                  <c:v>-24.60785331073</c:v>
                </c:pt>
                <c:pt idx="2979">
                  <c:v>-24.619131182444999</c:v>
                </c:pt>
                <c:pt idx="2980">
                  <c:v>-24.630323167701999</c:v>
                </c:pt>
                <c:pt idx="2981">
                  <c:v>-24.641429591148</c:v>
                </c:pt>
                <c:pt idx="2982">
                  <c:v>-24.652450773879</c:v>
                </c:pt>
                <c:pt idx="2983">
                  <c:v>-24.663387033406</c:v>
                </c:pt>
                <c:pt idx="2984">
                  <c:v>-24.674238684902999</c:v>
                </c:pt>
                <c:pt idx="2985">
                  <c:v>-24.685006041284002</c:v>
                </c:pt>
                <c:pt idx="2986">
                  <c:v>-24.6956894118</c:v>
                </c:pt>
                <c:pt idx="2987">
                  <c:v>-24.706289103067981</c:v>
                </c:pt>
                <c:pt idx="2988">
                  <c:v>-24.716805419522</c:v>
                </c:pt>
                <c:pt idx="2989">
                  <c:v>-24.727238661921</c:v>
                </c:pt>
                <c:pt idx="2990">
                  <c:v>-24.737589129094999</c:v>
                </c:pt>
                <c:pt idx="2991">
                  <c:v>-24.747857116934</c:v>
                </c:pt>
                <c:pt idx="2992">
                  <c:v>-24.758042918826</c:v>
                </c:pt>
                <c:pt idx="2993">
                  <c:v>-24.768146824946982</c:v>
                </c:pt>
                <c:pt idx="2994">
                  <c:v>-24.778169123506999</c:v>
                </c:pt>
                <c:pt idx="2995">
                  <c:v>-24.788110100314</c:v>
                </c:pt>
                <c:pt idx="2996">
                  <c:v>-24.797970037742001</c:v>
                </c:pt>
                <c:pt idx="2997">
                  <c:v>-24.807749216504991</c:v>
                </c:pt>
                <c:pt idx="2998">
                  <c:v>-24.817447914401001</c:v>
                </c:pt>
                <c:pt idx="2999">
                  <c:v>-24.827066406532001</c:v>
                </c:pt>
                <c:pt idx="3000">
                  <c:v>-24.836604966027991</c:v>
                </c:pt>
                <c:pt idx="3001">
                  <c:v>-24.846063863453001</c:v>
                </c:pt>
                <c:pt idx="3002">
                  <c:v>-24.855443366683001</c:v>
                </c:pt>
                <c:pt idx="3003">
                  <c:v>-24.864743741658</c:v>
                </c:pt>
                <c:pt idx="3004">
                  <c:v>-24.873965251377001</c:v>
                </c:pt>
                <c:pt idx="3005">
                  <c:v>-24.883108157123001</c:v>
                </c:pt>
                <c:pt idx="3006">
                  <c:v>-24.892172717179001</c:v>
                </c:pt>
                <c:pt idx="3007">
                  <c:v>-24.901159187996001</c:v>
                </c:pt>
                <c:pt idx="3008">
                  <c:v>-24.910067823862999</c:v>
                </c:pt>
                <c:pt idx="3009">
                  <c:v>-24.918898876357002</c:v>
                </c:pt>
                <c:pt idx="3010">
                  <c:v>-24.92765259517698</c:v>
                </c:pt>
                <c:pt idx="3011">
                  <c:v>-24.936329227634001</c:v>
                </c:pt>
                <c:pt idx="3012">
                  <c:v>-24.944929018250001</c:v>
                </c:pt>
                <c:pt idx="3013">
                  <c:v>-24.953452210678002</c:v>
                </c:pt>
                <c:pt idx="3014">
                  <c:v>-24.961899045456999</c:v>
                </c:pt>
                <c:pt idx="3015">
                  <c:v>-24.970269761522001</c:v>
                </c:pt>
                <c:pt idx="3016">
                  <c:v>-24.978564594714001</c:v>
                </c:pt>
                <c:pt idx="3017">
                  <c:v>-24.986783779825981</c:v>
                </c:pt>
                <c:pt idx="3018">
                  <c:v>-24.994927549183</c:v>
                </c:pt>
                <c:pt idx="3019">
                  <c:v>-25.002996133050999</c:v>
                </c:pt>
                <c:pt idx="3020">
                  <c:v>-25.010989759491999</c:v>
                </c:pt>
                <c:pt idx="3021">
                  <c:v>-25.018908654482001</c:v>
                </c:pt>
                <c:pt idx="3022">
                  <c:v>-25.026753042029</c:v>
                </c:pt>
                <c:pt idx="3023">
                  <c:v>-25.034523145011001</c:v>
                </c:pt>
                <c:pt idx="3024">
                  <c:v>-25.042219182806999</c:v>
                </c:pt>
                <c:pt idx="3025">
                  <c:v>-25.049841374035999</c:v>
                </c:pt>
                <c:pt idx="3026">
                  <c:v>-25.057389934692999</c:v>
                </c:pt>
                <c:pt idx="3027">
                  <c:v>-25.064865078728001</c:v>
                </c:pt>
                <c:pt idx="3028">
                  <c:v>-25.072267019131001</c:v>
                </c:pt>
                <c:pt idx="3029">
                  <c:v>-25.079595966283001</c:v>
                </c:pt>
                <c:pt idx="3030">
                  <c:v>-25.086852128013</c:v>
                </c:pt>
                <c:pt idx="3031">
                  <c:v>-25.094035711589999</c:v>
                </c:pt>
                <c:pt idx="3032">
                  <c:v>-25.101146921998001</c:v>
                </c:pt>
                <c:pt idx="3033">
                  <c:v>-25.108185961600999</c:v>
                </c:pt>
                <c:pt idx="3034">
                  <c:v>-25.115153032388999</c:v>
                </c:pt>
                <c:pt idx="3035">
                  <c:v>-25.122048332791</c:v>
                </c:pt>
                <c:pt idx="3036">
                  <c:v>-25.128872061039001</c:v>
                </c:pt>
                <c:pt idx="3037">
                  <c:v>-25.135624412559999</c:v>
                </c:pt>
                <c:pt idx="3038">
                  <c:v>-25.142305581527982</c:v>
                </c:pt>
                <c:pt idx="3039">
                  <c:v>-25.148915759967</c:v>
                </c:pt>
                <c:pt idx="3040">
                  <c:v>-25.155455138358001</c:v>
                </c:pt>
                <c:pt idx="3041">
                  <c:v>-25.161923905510999</c:v>
                </c:pt>
                <c:pt idx="3042">
                  <c:v>-25.168322248787991</c:v>
                </c:pt>
                <c:pt idx="3043">
                  <c:v>-25.174650353091</c:v>
                </c:pt>
                <c:pt idx="3044">
                  <c:v>-25.180908402086001</c:v>
                </c:pt>
                <c:pt idx="3045">
                  <c:v>-25.187096577805001</c:v>
                </c:pt>
                <c:pt idx="3046">
                  <c:v>-25.193215060844999</c:v>
                </c:pt>
                <c:pt idx="3047">
                  <c:v>-25.199264029462</c:v>
                </c:pt>
                <c:pt idx="3048">
                  <c:v>-25.205243661129991</c:v>
                </c:pt>
                <c:pt idx="3049">
                  <c:v>-25.21115413035</c:v>
                </c:pt>
                <c:pt idx="3050">
                  <c:v>-25.216995611821009</c:v>
                </c:pt>
                <c:pt idx="3051">
                  <c:v>-25.222768277301981</c:v>
                </c:pt>
                <c:pt idx="3052">
                  <c:v>-25.22847229695698</c:v>
                </c:pt>
                <c:pt idx="3053">
                  <c:v>-25.234107840728999</c:v>
                </c:pt>
                <c:pt idx="3054">
                  <c:v>-25.239675075543001</c:v>
                </c:pt>
                <c:pt idx="3055">
                  <c:v>-25.245174166939002</c:v>
                </c:pt>
                <c:pt idx="3056">
                  <c:v>-25.250605279590001</c:v>
                </c:pt>
                <c:pt idx="3057">
                  <c:v>-25.255968576158001</c:v>
                </c:pt>
                <c:pt idx="3058">
                  <c:v>-25.261264218299001</c:v>
                </c:pt>
                <c:pt idx="3059">
                  <c:v>-25.266492365297999</c:v>
                </c:pt>
                <c:pt idx="3060">
                  <c:v>-25.271653175310991</c:v>
                </c:pt>
                <c:pt idx="3061">
                  <c:v>-25.27674680539398</c:v>
                </c:pt>
                <c:pt idx="3062">
                  <c:v>-25.281773410820001</c:v>
                </c:pt>
                <c:pt idx="3063">
                  <c:v>-25.286733145073981</c:v>
                </c:pt>
                <c:pt idx="3064">
                  <c:v>-25.291626160648001</c:v>
                </c:pt>
                <c:pt idx="3065">
                  <c:v>-25.296452608791</c:v>
                </c:pt>
                <c:pt idx="3066">
                  <c:v>-25.301212638319999</c:v>
                </c:pt>
                <c:pt idx="3067">
                  <c:v>-25.305906397655999</c:v>
                </c:pt>
                <c:pt idx="3068">
                  <c:v>-25.310534033191001</c:v>
                </c:pt>
                <c:pt idx="3069">
                  <c:v>-25.315095689783991</c:v>
                </c:pt>
                <c:pt idx="3070">
                  <c:v>-25.319591512169001</c:v>
                </c:pt>
                <c:pt idx="3071">
                  <c:v>-25.324021641849001</c:v>
                </c:pt>
                <c:pt idx="3072">
                  <c:v>-25.32838622001</c:v>
                </c:pt>
                <c:pt idx="3073">
                  <c:v>-25.332685386245</c:v>
                </c:pt>
                <c:pt idx="3074">
                  <c:v>-25.336919279079002</c:v>
                </c:pt>
                <c:pt idx="3075">
                  <c:v>-25.341088034959999</c:v>
                </c:pt>
                <c:pt idx="3076">
                  <c:v>-25.345191789809999</c:v>
                </c:pt>
                <c:pt idx="3077">
                  <c:v>-25.349230677679</c:v>
                </c:pt>
                <c:pt idx="3078">
                  <c:v>-25.353204831439001</c:v>
                </c:pt>
                <c:pt idx="3079">
                  <c:v>-25.357114382155</c:v>
                </c:pt>
                <c:pt idx="3080">
                  <c:v>-25.360959460635009</c:v>
                </c:pt>
                <c:pt idx="3081">
                  <c:v>-25.364740195795999</c:v>
                </c:pt>
                <c:pt idx="3082">
                  <c:v>-25.368456714714</c:v>
                </c:pt>
                <c:pt idx="3083">
                  <c:v>-25.372109144475999</c:v>
                </c:pt>
                <c:pt idx="3084">
                  <c:v>-25.375697609071</c:v>
                </c:pt>
                <c:pt idx="3085">
                  <c:v>-25.379222233246999</c:v>
                </c:pt>
                <c:pt idx="3086">
                  <c:v>-25.382683138910981</c:v>
                </c:pt>
                <c:pt idx="3087">
                  <c:v>-25.386080447078001</c:v>
                </c:pt>
                <c:pt idx="3088">
                  <c:v>-25.389414278664979</c:v>
                </c:pt>
                <c:pt idx="3089">
                  <c:v>-25.392684751238001</c:v>
                </c:pt>
                <c:pt idx="3090">
                  <c:v>-25.395891982816</c:v>
                </c:pt>
                <c:pt idx="3091">
                  <c:v>-25.399036089749</c:v>
                </c:pt>
                <c:pt idx="3092">
                  <c:v>-25.402117186757</c:v>
                </c:pt>
                <c:pt idx="3093">
                  <c:v>-25.405135387822991</c:v>
                </c:pt>
                <c:pt idx="3094">
                  <c:v>-25.408090805284999</c:v>
                </c:pt>
                <c:pt idx="3095">
                  <c:v>-25.410983550849991</c:v>
                </c:pt>
                <c:pt idx="3096">
                  <c:v>-25.413813734546999</c:v>
                </c:pt>
                <c:pt idx="3097">
                  <c:v>-25.416581465160991</c:v>
                </c:pt>
                <c:pt idx="3098">
                  <c:v>-25.419286850485001</c:v>
                </c:pt>
                <c:pt idx="3099">
                  <c:v>-25.421929997345</c:v>
                </c:pt>
                <c:pt idx="3100">
                  <c:v>-25.424511011191001</c:v>
                </c:pt>
                <c:pt idx="3101">
                  <c:v>-25.427029996070999</c:v>
                </c:pt>
                <c:pt idx="3102">
                  <c:v>-25.429487055372</c:v>
                </c:pt>
                <c:pt idx="3103">
                  <c:v>-25.431882290385001</c:v>
                </c:pt>
                <c:pt idx="3104">
                  <c:v>-25.434215802832</c:v>
                </c:pt>
                <c:pt idx="3105">
                  <c:v>-25.436487691726001</c:v>
                </c:pt>
                <c:pt idx="3106">
                  <c:v>-25.438698055659</c:v>
                </c:pt>
                <c:pt idx="3107">
                  <c:v>-25.440846992202001</c:v>
                </c:pt>
                <c:pt idx="3108">
                  <c:v>-25.442934597512981</c:v>
                </c:pt>
                <c:pt idx="3109">
                  <c:v>-25.444960966640998</c:v>
                </c:pt>
                <c:pt idx="3110">
                  <c:v>-25.446926193414999</c:v>
                </c:pt>
                <c:pt idx="3111">
                  <c:v>-25.448830371204</c:v>
                </c:pt>
                <c:pt idx="3112">
                  <c:v>-25.450673591446002</c:v>
                </c:pt>
                <c:pt idx="3113">
                  <c:v>-25.452455945156991</c:v>
                </c:pt>
                <c:pt idx="3114">
                  <c:v>-25.454177521417009</c:v>
                </c:pt>
                <c:pt idx="3115">
                  <c:v>-25.455838409376</c:v>
                </c:pt>
                <c:pt idx="3116">
                  <c:v>-25.457438695754</c:v>
                </c:pt>
                <c:pt idx="3117">
                  <c:v>-25.458978467506999</c:v>
                </c:pt>
                <c:pt idx="3118">
                  <c:v>-25.460457809535981</c:v>
                </c:pt>
                <c:pt idx="3119">
                  <c:v>-25.461876806043001</c:v>
                </c:pt>
                <c:pt idx="3120">
                  <c:v>-25.463235540429981</c:v>
                </c:pt>
                <c:pt idx="3121">
                  <c:v>-25.464534094638999</c:v>
                </c:pt>
                <c:pt idx="3122">
                  <c:v>-25.46577254913198</c:v>
                </c:pt>
                <c:pt idx="3123">
                  <c:v>-25.466950984874</c:v>
                </c:pt>
                <c:pt idx="3124">
                  <c:v>-25.46806947976798</c:v>
                </c:pt>
                <c:pt idx="3125">
                  <c:v>-25.469128112391001</c:v>
                </c:pt>
                <c:pt idx="3126">
                  <c:v>-25.470126959040002</c:v>
                </c:pt>
                <c:pt idx="3127">
                  <c:v>-25.471066096074999</c:v>
                </c:pt>
                <c:pt idx="3128">
                  <c:v>-25.471945597678999</c:v>
                </c:pt>
                <c:pt idx="3129">
                  <c:v>-25.472765537735981</c:v>
                </c:pt>
                <c:pt idx="3130">
                  <c:v>-25.473525989233</c:v>
                </c:pt>
                <c:pt idx="3131">
                  <c:v>-25.474227023308</c:v>
                </c:pt>
                <c:pt idx="3132">
                  <c:v>-25.474868711246</c:v>
                </c:pt>
                <c:pt idx="3133">
                  <c:v>-25.475451121989</c:v>
                </c:pt>
                <c:pt idx="3134">
                  <c:v>-25.475974324871</c:v>
                </c:pt>
                <c:pt idx="3135">
                  <c:v>-25.476438386990999</c:v>
                </c:pt>
                <c:pt idx="3136">
                  <c:v>-25.476843375415001</c:v>
                </c:pt>
                <c:pt idx="3137">
                  <c:v>-25.477189355425999</c:v>
                </c:pt>
                <c:pt idx="3138">
                  <c:v>-25.477476391526999</c:v>
                </c:pt>
                <c:pt idx="3139">
                  <c:v>-25.477704548163981</c:v>
                </c:pt>
                <c:pt idx="3140">
                  <c:v>-25.477873887038999</c:v>
                </c:pt>
                <c:pt idx="3141">
                  <c:v>-25.477984470174999</c:v>
                </c:pt>
                <c:pt idx="3142">
                  <c:v>-25.478036358609</c:v>
                </c:pt>
                <c:pt idx="3143">
                  <c:v>-25.478029611406001</c:v>
                </c:pt>
                <c:pt idx="3144">
                  <c:v>-25.477964287940999</c:v>
                </c:pt>
                <c:pt idx="3145">
                  <c:v>-25.477840445424999</c:v>
                </c:pt>
                <c:pt idx="3146">
                  <c:v>-25.477658141216001</c:v>
                </c:pt>
                <c:pt idx="3147">
                  <c:v>-25.477417430606</c:v>
                </c:pt>
                <c:pt idx="3148">
                  <c:v>-25.477118368327002</c:v>
                </c:pt>
                <c:pt idx="3149">
                  <c:v>-25.476761009141999</c:v>
                </c:pt>
                <c:pt idx="3150">
                  <c:v>-25.476345405364999</c:v>
                </c:pt>
                <c:pt idx="3151">
                  <c:v>-25.475871608847999</c:v>
                </c:pt>
                <c:pt idx="3152">
                  <c:v>-25.475339671121979</c:v>
                </c:pt>
                <c:pt idx="3153">
                  <c:v>-25.474749641702982</c:v>
                </c:pt>
                <c:pt idx="3154">
                  <c:v>-25.474101570036002</c:v>
                </c:pt>
                <c:pt idx="3155">
                  <c:v>-25.47339550449</c:v>
                </c:pt>
                <c:pt idx="3156">
                  <c:v>-25.472631492043</c:v>
                </c:pt>
                <c:pt idx="3157">
                  <c:v>-25.471809578978981</c:v>
                </c:pt>
                <c:pt idx="3158">
                  <c:v>-25.47092981076198</c:v>
                </c:pt>
                <c:pt idx="3159">
                  <c:v>-25.469992232020982</c:v>
                </c:pt>
                <c:pt idx="3160">
                  <c:v>-25.46899688557798</c:v>
                </c:pt>
                <c:pt idx="3161">
                  <c:v>-25.467943814677</c:v>
                </c:pt>
                <c:pt idx="3162">
                  <c:v>-25.46683306036698</c:v>
                </c:pt>
                <c:pt idx="3163">
                  <c:v>-25.465664663918002</c:v>
                </c:pt>
                <c:pt idx="3164">
                  <c:v>-25.464438664759001</c:v>
                </c:pt>
                <c:pt idx="3165">
                  <c:v>-25.463155101881</c:v>
                </c:pt>
                <c:pt idx="3166">
                  <c:v>-25.461814013007999</c:v>
                </c:pt>
                <c:pt idx="3167">
                  <c:v>-25.460415435220991</c:v>
                </c:pt>
                <c:pt idx="3168">
                  <c:v>-25.458959404773001</c:v>
                </c:pt>
                <c:pt idx="3169">
                  <c:v>-25.457445956440999</c:v>
                </c:pt>
                <c:pt idx="3170">
                  <c:v>-25.455875124990001</c:v>
                </c:pt>
                <c:pt idx="3171">
                  <c:v>-25.45424694338298</c:v>
                </c:pt>
                <c:pt idx="3172">
                  <c:v>-25.452561443931</c:v>
                </c:pt>
                <c:pt idx="3173">
                  <c:v>-25.450818658650999</c:v>
                </c:pt>
                <c:pt idx="3174">
                  <c:v>-25.449018617739</c:v>
                </c:pt>
                <c:pt idx="3175">
                  <c:v>-25.447161350409001</c:v>
                </c:pt>
                <c:pt idx="3176">
                  <c:v>-25.44524688667298</c:v>
                </c:pt>
                <c:pt idx="3177">
                  <c:v>-25.443275253039999</c:v>
                </c:pt>
                <c:pt idx="3178">
                  <c:v>-25.441246477707981</c:v>
                </c:pt>
                <c:pt idx="3179">
                  <c:v>-25.439160585817</c:v>
                </c:pt>
                <c:pt idx="3180">
                  <c:v>-25.437017602787002</c:v>
                </c:pt>
                <c:pt idx="3181">
                  <c:v>-25.434817552927999</c:v>
                </c:pt>
                <c:pt idx="3182">
                  <c:v>-25.432560459665002</c:v>
                </c:pt>
                <c:pt idx="3183">
                  <c:v>-25.430246345402999</c:v>
                </c:pt>
                <c:pt idx="3184">
                  <c:v>-25.427875231424</c:v>
                </c:pt>
                <c:pt idx="3185">
                  <c:v>-25.425447138852981</c:v>
                </c:pt>
                <c:pt idx="3186">
                  <c:v>-25.4229620865</c:v>
                </c:pt>
                <c:pt idx="3187">
                  <c:v>-25.420420094411</c:v>
                </c:pt>
                <c:pt idx="3188">
                  <c:v>-25.417821179874998</c:v>
                </c:pt>
                <c:pt idx="3189">
                  <c:v>-25.415165359913999</c:v>
                </c:pt>
                <c:pt idx="3190">
                  <c:v>-25.412452650961981</c:v>
                </c:pt>
                <c:pt idx="3191">
                  <c:v>-25.409683068128</c:v>
                </c:pt>
                <c:pt idx="3192">
                  <c:v>-25.406856626022009</c:v>
                </c:pt>
                <c:pt idx="3193">
                  <c:v>-25.403973337311999</c:v>
                </c:pt>
                <c:pt idx="3194">
                  <c:v>-25.401033215759</c:v>
                </c:pt>
                <c:pt idx="3195">
                  <c:v>-25.398036272077981</c:v>
                </c:pt>
                <c:pt idx="3196">
                  <c:v>-25.394982517361001</c:v>
                </c:pt>
                <c:pt idx="3197">
                  <c:v>-25.391871961669001</c:v>
                </c:pt>
                <c:pt idx="3198">
                  <c:v>-25.388704613832001</c:v>
                </c:pt>
                <c:pt idx="3199">
                  <c:v>-25.385480482334991</c:v>
                </c:pt>
                <c:pt idx="3200">
                  <c:v>-25.382199573408979</c:v>
                </c:pt>
                <c:pt idx="3201">
                  <c:v>-25.378861893867999</c:v>
                </c:pt>
                <c:pt idx="3202">
                  <c:v>-25.375467449948001</c:v>
                </c:pt>
                <c:pt idx="3203">
                  <c:v>-25.372016245354999</c:v>
                </c:pt>
                <c:pt idx="3204">
                  <c:v>-25.368508283714981</c:v>
                </c:pt>
                <c:pt idx="3205">
                  <c:v>-25.364943567563</c:v>
                </c:pt>
                <c:pt idx="3206">
                  <c:v>-25.361322099597999</c:v>
                </c:pt>
                <c:pt idx="3207">
                  <c:v>-25.357643880299001</c:v>
                </c:pt>
                <c:pt idx="3208">
                  <c:v>-25.353908909581001</c:v>
                </c:pt>
                <c:pt idx="3209">
                  <c:v>-25.350117186351</c:v>
                </c:pt>
                <c:pt idx="3210">
                  <c:v>-25.346268709526999</c:v>
                </c:pt>
                <c:pt idx="3211">
                  <c:v>-25.342363476083001</c:v>
                </c:pt>
                <c:pt idx="3212">
                  <c:v>-25.338401482803999</c:v>
                </c:pt>
                <c:pt idx="3213">
                  <c:v>-25.334382724537999</c:v>
                </c:pt>
                <c:pt idx="3214">
                  <c:v>-25.330307196951001</c:v>
                </c:pt>
                <c:pt idx="3215">
                  <c:v>-25.326174892838001</c:v>
                </c:pt>
                <c:pt idx="3216">
                  <c:v>-25.321985805863999</c:v>
                </c:pt>
                <c:pt idx="3217">
                  <c:v>-25.317739927443991</c:v>
                </c:pt>
                <c:pt idx="3218">
                  <c:v>-25.313437248852999</c:v>
                </c:pt>
                <c:pt idx="3219">
                  <c:v>-25.309077760651999</c:v>
                </c:pt>
                <c:pt idx="3220">
                  <c:v>-25.304661451295999</c:v>
                </c:pt>
                <c:pt idx="3221">
                  <c:v>-25.300188309892999</c:v>
                </c:pt>
                <c:pt idx="3222">
                  <c:v>-25.295658323070999</c:v>
                </c:pt>
                <c:pt idx="3223">
                  <c:v>-25.291071478279001</c:v>
                </c:pt>
                <c:pt idx="3224">
                  <c:v>-25.286427760613002</c:v>
                </c:pt>
                <c:pt idx="3225">
                  <c:v>-25.281727154525981</c:v>
                </c:pt>
                <c:pt idx="3226">
                  <c:v>-25.276969644451</c:v>
                </c:pt>
                <c:pt idx="3227">
                  <c:v>-25.272155212868999</c:v>
                </c:pt>
                <c:pt idx="3228">
                  <c:v>-25.267283842474999</c:v>
                </c:pt>
                <c:pt idx="3229">
                  <c:v>-25.262355513159001</c:v>
                </c:pt>
                <c:pt idx="3230">
                  <c:v>-25.257370205707002</c:v>
                </c:pt>
                <c:pt idx="3231">
                  <c:v>-25.252327899371981</c:v>
                </c:pt>
                <c:pt idx="3232">
                  <c:v>-25.247228572419999</c:v>
                </c:pt>
                <c:pt idx="3233">
                  <c:v>-25.242072202378981</c:v>
                </c:pt>
                <c:pt idx="3234">
                  <c:v>-25.236858765649</c:v>
                </c:pt>
                <c:pt idx="3235">
                  <c:v>-25.231588237553002</c:v>
                </c:pt>
                <c:pt idx="3236">
                  <c:v>-25.226260592578999</c:v>
                </c:pt>
                <c:pt idx="3237">
                  <c:v>-25.220875804997</c:v>
                </c:pt>
                <c:pt idx="3238">
                  <c:v>-25.215433847078</c:v>
                </c:pt>
                <c:pt idx="3239">
                  <c:v>-25.209934690653</c:v>
                </c:pt>
                <c:pt idx="3240">
                  <c:v>-25.204378306727001</c:v>
                </c:pt>
                <c:pt idx="3241">
                  <c:v>-25.198764665540001</c:v>
                </c:pt>
                <c:pt idx="3242">
                  <c:v>-25.193093735282009</c:v>
                </c:pt>
                <c:pt idx="3243">
                  <c:v>-25.187365485019999</c:v>
                </c:pt>
                <c:pt idx="3244">
                  <c:v>-25.181579881240001</c:v>
                </c:pt>
                <c:pt idx="3245">
                  <c:v>-25.175736890147981</c:v>
                </c:pt>
                <c:pt idx="3246">
                  <c:v>-25.169836476892009</c:v>
                </c:pt>
                <c:pt idx="3247">
                  <c:v>-25.163878606167</c:v>
                </c:pt>
                <c:pt idx="3248">
                  <c:v>-25.157863240867009</c:v>
                </c:pt>
                <c:pt idx="3249">
                  <c:v>-25.151790344016</c:v>
                </c:pt>
                <c:pt idx="3250">
                  <c:v>-25.145659875865981</c:v>
                </c:pt>
                <c:pt idx="3251">
                  <c:v>-25.139471797761001</c:v>
                </c:pt>
                <c:pt idx="3252">
                  <c:v>-25.133226068999999</c:v>
                </c:pt>
                <c:pt idx="3253">
                  <c:v>-25.126922647798001</c:v>
                </c:pt>
                <c:pt idx="3254">
                  <c:v>-25.120561491949001</c:v>
                </c:pt>
                <c:pt idx="3255">
                  <c:v>-25.114142557710991</c:v>
                </c:pt>
                <c:pt idx="3256">
                  <c:v>-25.107665800875999</c:v>
                </c:pt>
                <c:pt idx="3257">
                  <c:v>-25.101131176593999</c:v>
                </c:pt>
                <c:pt idx="3258">
                  <c:v>-25.094538637837001</c:v>
                </c:pt>
                <c:pt idx="3259">
                  <c:v>-25.087888136878</c:v>
                </c:pt>
                <c:pt idx="3260">
                  <c:v>-25.081179626045</c:v>
                </c:pt>
                <c:pt idx="3261">
                  <c:v>-25.074413055895</c:v>
                </c:pt>
                <c:pt idx="3262">
                  <c:v>-25.067588376332999</c:v>
                </c:pt>
                <c:pt idx="3263">
                  <c:v>-25.060705534824979</c:v>
                </c:pt>
                <c:pt idx="3264">
                  <c:v>-25.053764480668999</c:v>
                </c:pt>
                <c:pt idx="3265">
                  <c:v>-25.046765159479001</c:v>
                </c:pt>
                <c:pt idx="3266">
                  <c:v>-25.039707517236</c:v>
                </c:pt>
                <c:pt idx="3267">
                  <c:v>-25.032591498306999</c:v>
                </c:pt>
                <c:pt idx="3268">
                  <c:v>-25.025417046194999</c:v>
                </c:pt>
                <c:pt idx="3269">
                  <c:v>-25.018184103753001</c:v>
                </c:pt>
                <c:pt idx="3270">
                  <c:v>-25.010892612696999</c:v>
                </c:pt>
                <c:pt idx="3271">
                  <c:v>-25.00354251332298</c:v>
                </c:pt>
                <c:pt idx="3272">
                  <c:v>-24.99613374513298</c:v>
                </c:pt>
                <c:pt idx="3273">
                  <c:v>-24.98866624719998</c:v>
                </c:pt>
                <c:pt idx="3274">
                  <c:v>-24.981139955682981</c:v>
                </c:pt>
                <c:pt idx="3275">
                  <c:v>-24.973554807645002</c:v>
                </c:pt>
                <c:pt idx="3276">
                  <c:v>-24.965910738651001</c:v>
                </c:pt>
                <c:pt idx="3277">
                  <c:v>-24.958207682872001</c:v>
                </c:pt>
                <c:pt idx="3278">
                  <c:v>-24.950445573086981</c:v>
                </c:pt>
                <c:pt idx="3279">
                  <c:v>-24.942624341887981</c:v>
                </c:pt>
                <c:pt idx="3280">
                  <c:v>-24.934743919986001</c:v>
                </c:pt>
                <c:pt idx="3281">
                  <c:v>-24.926804237902001</c:v>
                </c:pt>
                <c:pt idx="3282">
                  <c:v>-24.918805223759001</c:v>
                </c:pt>
                <c:pt idx="3283">
                  <c:v>-24.910746806327982</c:v>
                </c:pt>
                <c:pt idx="3284">
                  <c:v>-24.902628911581981</c:v>
                </c:pt>
                <c:pt idx="3285">
                  <c:v>-24.894451465763009</c:v>
                </c:pt>
                <c:pt idx="3286">
                  <c:v>-24.88621439333</c:v>
                </c:pt>
                <c:pt idx="3287">
                  <c:v>-24.877917617350001</c:v>
                </c:pt>
                <c:pt idx="3288">
                  <c:v>-24.869561060548001</c:v>
                </c:pt>
                <c:pt idx="3289">
                  <c:v>-24.861144644147</c:v>
                </c:pt>
                <c:pt idx="3290">
                  <c:v>-24.852668287916991</c:v>
                </c:pt>
                <c:pt idx="3291">
                  <c:v>-24.844131910979002</c:v>
                </c:pt>
                <c:pt idx="3292">
                  <c:v>-24.835535431851</c:v>
                </c:pt>
                <c:pt idx="3293">
                  <c:v>-24.82687876628</c:v>
                </c:pt>
                <c:pt idx="3294">
                  <c:v>-24.818161830668</c:v>
                </c:pt>
                <c:pt idx="3295">
                  <c:v>-24.809384539044999</c:v>
                </c:pt>
                <c:pt idx="3296">
                  <c:v>-24.800546805028979</c:v>
                </c:pt>
                <c:pt idx="3297">
                  <c:v>-24.791648540278</c:v>
                </c:pt>
                <c:pt idx="3298">
                  <c:v>-24.782689656157981</c:v>
                </c:pt>
                <c:pt idx="3299">
                  <c:v>-24.773670062267001</c:v>
                </c:pt>
                <c:pt idx="3300">
                  <c:v>-24.764589666942001</c:v>
                </c:pt>
                <c:pt idx="3301">
                  <c:v>-24.755448378364981</c:v>
                </c:pt>
                <c:pt idx="3302">
                  <c:v>-24.746246102198999</c:v>
                </c:pt>
                <c:pt idx="3303">
                  <c:v>-24.736982743921001</c:v>
                </c:pt>
                <c:pt idx="3304">
                  <c:v>-24.727658207474001</c:v>
                </c:pt>
                <c:pt idx="3305">
                  <c:v>-24.718272394894001</c:v>
                </c:pt>
                <c:pt idx="3306">
                  <c:v>-24.708825208067999</c:v>
                </c:pt>
                <c:pt idx="3307">
                  <c:v>-24.699316547037</c:v>
                </c:pt>
                <c:pt idx="3308">
                  <c:v>-24.689746310636981</c:v>
                </c:pt>
                <c:pt idx="3309">
                  <c:v>-24.680114397015</c:v>
                </c:pt>
                <c:pt idx="3310">
                  <c:v>-24.670420702240001</c:v>
                </c:pt>
                <c:pt idx="3311">
                  <c:v>-24.660665122168009</c:v>
                </c:pt>
                <c:pt idx="3312">
                  <c:v>-24.650847550062</c:v>
                </c:pt>
                <c:pt idx="3313">
                  <c:v>-24.640967879298</c:v>
                </c:pt>
                <c:pt idx="3314">
                  <c:v>-24.631026000738</c:v>
                </c:pt>
                <c:pt idx="3315">
                  <c:v>-24.621021805144991</c:v>
                </c:pt>
                <c:pt idx="3316">
                  <c:v>-24.610955180478001</c:v>
                </c:pt>
                <c:pt idx="3317">
                  <c:v>-24.600826015587</c:v>
                </c:pt>
                <c:pt idx="3318">
                  <c:v>-24.590634196204999</c:v>
                </c:pt>
                <c:pt idx="3319">
                  <c:v>-24.580379606758999</c:v>
                </c:pt>
                <c:pt idx="3320">
                  <c:v>-24.570062131894009</c:v>
                </c:pt>
                <c:pt idx="3321">
                  <c:v>-24.559681652759</c:v>
                </c:pt>
                <c:pt idx="3322">
                  <c:v>-24.549238051475001</c:v>
                </c:pt>
                <c:pt idx="3323">
                  <c:v>-24.538731207190999</c:v>
                </c:pt>
                <c:pt idx="3324">
                  <c:v>-24.528160998484999</c:v>
                </c:pt>
                <c:pt idx="3325">
                  <c:v>-24.517527301478001</c:v>
                </c:pt>
                <c:pt idx="3326">
                  <c:v>-24.506829993086999</c:v>
                </c:pt>
                <c:pt idx="3327">
                  <c:v>-24.496068945785002</c:v>
                </c:pt>
                <c:pt idx="3328">
                  <c:v>-24.485244033689991</c:v>
                </c:pt>
                <c:pt idx="3329">
                  <c:v>-24.474355128003001</c:v>
                </c:pt>
                <c:pt idx="3330">
                  <c:v>-24.463402098185981</c:v>
                </c:pt>
                <c:pt idx="3331">
                  <c:v>-24.452384812755</c:v>
                </c:pt>
                <c:pt idx="3332">
                  <c:v>-24.441303139258</c:v>
                </c:pt>
                <c:pt idx="3333">
                  <c:v>-24.430156944063999</c:v>
                </c:pt>
                <c:pt idx="3334">
                  <c:v>-24.41894609002</c:v>
                </c:pt>
                <c:pt idx="3335">
                  <c:v>-24.407670441040999</c:v>
                </c:pt>
                <c:pt idx="3336">
                  <c:v>-24.396329857748</c:v>
                </c:pt>
                <c:pt idx="3337">
                  <c:v>-24.38492420035</c:v>
                </c:pt>
                <c:pt idx="3338">
                  <c:v>-24.373453327227999</c:v>
                </c:pt>
                <c:pt idx="3339">
                  <c:v>-24.361917094961999</c:v>
                </c:pt>
                <c:pt idx="3340">
                  <c:v>-24.350315359269999</c:v>
                </c:pt>
                <c:pt idx="3341">
                  <c:v>-24.338647973895981</c:v>
                </c:pt>
                <c:pt idx="3342">
                  <c:v>-24.326914791338009</c:v>
                </c:pt>
                <c:pt idx="3343">
                  <c:v>-24.315115661987999</c:v>
                </c:pt>
                <c:pt idx="3344">
                  <c:v>-24.303250435473991</c:v>
                </c:pt>
                <c:pt idx="3345">
                  <c:v>-24.291318958925</c:v>
                </c:pt>
                <c:pt idx="3346">
                  <c:v>-24.279321079258999</c:v>
                </c:pt>
                <c:pt idx="3347">
                  <c:v>-24.267256640107981</c:v>
                </c:pt>
                <c:pt idx="3348">
                  <c:v>-24.255125485284001</c:v>
                </c:pt>
                <c:pt idx="3349">
                  <c:v>-24.242927455090999</c:v>
                </c:pt>
                <c:pt idx="3350">
                  <c:v>-24.230662390370981</c:v>
                </c:pt>
                <c:pt idx="3351">
                  <c:v>-24.218330127885</c:v>
                </c:pt>
                <c:pt idx="3352">
                  <c:v>-24.205930504925981</c:v>
                </c:pt>
                <c:pt idx="3353">
                  <c:v>-24.193463356283001</c:v>
                </c:pt>
                <c:pt idx="3354">
                  <c:v>-24.180928514558001</c:v>
                </c:pt>
                <c:pt idx="3355">
                  <c:v>-24.168325811507</c:v>
                </c:pt>
                <c:pt idx="3356">
                  <c:v>-24.155655077325001</c:v>
                </c:pt>
                <c:pt idx="3357">
                  <c:v>-24.142916138587001</c:v>
                </c:pt>
                <c:pt idx="3358">
                  <c:v>-24.130108822661999</c:v>
                </c:pt>
                <c:pt idx="3359">
                  <c:v>-24.117232953563001</c:v>
                </c:pt>
                <c:pt idx="3360">
                  <c:v>-24.104288354828999</c:v>
                </c:pt>
                <c:pt idx="3361">
                  <c:v>-24.091274846724001</c:v>
                </c:pt>
                <c:pt idx="3362">
                  <c:v>-24.07819224902898</c:v>
                </c:pt>
                <c:pt idx="3363">
                  <c:v>-24.065040378904978</c:v>
                </c:pt>
                <c:pt idx="3364">
                  <c:v>-24.051819051854</c:v>
                </c:pt>
                <c:pt idx="3365">
                  <c:v>-24.038528081953</c:v>
                </c:pt>
                <c:pt idx="3366">
                  <c:v>-24.025167281459002</c:v>
                </c:pt>
                <c:pt idx="3367">
                  <c:v>-24.011736460062991</c:v>
                </c:pt>
                <c:pt idx="3368">
                  <c:v>-23.998235426152</c:v>
                </c:pt>
                <c:pt idx="3369">
                  <c:v>-23.984663986261982</c:v>
                </c:pt>
                <c:pt idx="3370">
                  <c:v>-23.971021944654009</c:v>
                </c:pt>
                <c:pt idx="3371">
                  <c:v>-23.957309104265999</c:v>
                </c:pt>
                <c:pt idx="3372">
                  <c:v>-23.943525266045999</c:v>
                </c:pt>
                <c:pt idx="3373">
                  <c:v>-23.929670227949</c:v>
                </c:pt>
                <c:pt idx="3374">
                  <c:v>-23.91574378698698</c:v>
                </c:pt>
                <c:pt idx="3375">
                  <c:v>-23.901745738140001</c:v>
                </c:pt>
                <c:pt idx="3376">
                  <c:v>-23.887675874199999</c:v>
                </c:pt>
                <c:pt idx="3377">
                  <c:v>-23.873533985921981</c:v>
                </c:pt>
                <c:pt idx="3378">
                  <c:v>-23.859319862162991</c:v>
                </c:pt>
                <c:pt idx="3379">
                  <c:v>-23.845033289238991</c:v>
                </c:pt>
                <c:pt idx="3380">
                  <c:v>-23.830674052214999</c:v>
                </c:pt>
                <c:pt idx="3381">
                  <c:v>-23.816241933600001</c:v>
                </c:pt>
                <c:pt idx="3382">
                  <c:v>-23.801736713785001</c:v>
                </c:pt>
                <c:pt idx="3383">
                  <c:v>-23.787158171062991</c:v>
                </c:pt>
                <c:pt idx="3384">
                  <c:v>-23.77250608219498</c:v>
                </c:pt>
                <c:pt idx="3385">
                  <c:v>-23.757780220149002</c:v>
                </c:pt>
                <c:pt idx="3386">
                  <c:v>-23.742980357983999</c:v>
                </c:pt>
                <c:pt idx="3387">
                  <c:v>-23.728106264746991</c:v>
                </c:pt>
                <c:pt idx="3388">
                  <c:v>-23.713157708520001</c:v>
                </c:pt>
                <c:pt idx="3389">
                  <c:v>-23.698134454001991</c:v>
                </c:pt>
                <c:pt idx="3390">
                  <c:v>-23.683036264089001</c:v>
                </c:pt>
                <c:pt idx="3391">
                  <c:v>-23.667862899924</c:v>
                </c:pt>
                <c:pt idx="3392">
                  <c:v>-23.652614119782001</c:v>
                </c:pt>
                <c:pt idx="3393">
                  <c:v>-23.637289680131001</c:v>
                </c:pt>
                <c:pt idx="3394">
                  <c:v>-23.621889334732</c:v>
                </c:pt>
                <c:pt idx="3395">
                  <c:v>-23.60641283448</c:v>
                </c:pt>
                <c:pt idx="3396">
                  <c:v>-23.590859928897999</c:v>
                </c:pt>
                <c:pt idx="3397">
                  <c:v>-23.575230364387</c:v>
                </c:pt>
                <c:pt idx="3398">
                  <c:v>-23.559523885236</c:v>
                </c:pt>
                <c:pt idx="3399">
                  <c:v>-23.54374023375598</c:v>
                </c:pt>
                <c:pt idx="3400">
                  <c:v>-23.527879148309001</c:v>
                </c:pt>
                <c:pt idx="3401">
                  <c:v>-23.511940366714001</c:v>
                </c:pt>
                <c:pt idx="3402">
                  <c:v>-23.495923622608</c:v>
                </c:pt>
                <c:pt idx="3403">
                  <c:v>-23.479828648217001</c:v>
                </c:pt>
                <c:pt idx="3404">
                  <c:v>-23.463655172443001</c:v>
                </c:pt>
                <c:pt idx="3405">
                  <c:v>-23.447402922234001</c:v>
                </c:pt>
                <c:pt idx="3406">
                  <c:v>-23.431071621503001</c:v>
                </c:pt>
                <c:pt idx="3407">
                  <c:v>-23.414660991576</c:v>
                </c:pt>
                <c:pt idx="3408">
                  <c:v>-23.398170750868001</c:v>
                </c:pt>
                <c:pt idx="3409">
                  <c:v>-23.381600616240991</c:v>
                </c:pt>
                <c:pt idx="3410">
                  <c:v>-23.364950299720999</c:v>
                </c:pt>
                <c:pt idx="3411">
                  <c:v>-23.348219513286999</c:v>
                </c:pt>
                <c:pt idx="3412">
                  <c:v>-23.331407963907001</c:v>
                </c:pt>
                <c:pt idx="3413">
                  <c:v>-23.314515356994001</c:v>
                </c:pt>
                <c:pt idx="3414">
                  <c:v>-23.297541394284</c:v>
                </c:pt>
                <c:pt idx="3415">
                  <c:v>-23.280485775279999</c:v>
                </c:pt>
                <c:pt idx="3416">
                  <c:v>-23.263348197237001</c:v>
                </c:pt>
                <c:pt idx="3417">
                  <c:v>-23.246128352338001</c:v>
                </c:pt>
                <c:pt idx="3418">
                  <c:v>-23.228825931736999</c:v>
                </c:pt>
                <c:pt idx="3419">
                  <c:v>-23.211440623695999</c:v>
                </c:pt>
                <c:pt idx="3420">
                  <c:v>-23.193972111735999</c:v>
                </c:pt>
                <c:pt idx="3421">
                  <c:v>-23.176420078275999</c:v>
                </c:pt>
                <c:pt idx="3422">
                  <c:v>-23.158784201564</c:v>
                </c:pt>
                <c:pt idx="3423">
                  <c:v>-23.14106415733</c:v>
                </c:pt>
                <c:pt idx="3424">
                  <c:v>-23.123259617218999</c:v>
                </c:pt>
                <c:pt idx="3425">
                  <c:v>-23.105370251463999</c:v>
                </c:pt>
                <c:pt idx="3426">
                  <c:v>-23.087395725549001</c:v>
                </c:pt>
                <c:pt idx="3427">
                  <c:v>-23.069335701416001</c:v>
                </c:pt>
                <c:pt idx="3428">
                  <c:v>-23.051189839645001</c:v>
                </c:pt>
                <c:pt idx="3429">
                  <c:v>-23.032957796306999</c:v>
                </c:pt>
                <c:pt idx="3430">
                  <c:v>-23.014639223911999</c:v>
                </c:pt>
                <c:pt idx="3431">
                  <c:v>-22.996233772234</c:v>
                </c:pt>
                <c:pt idx="3432">
                  <c:v>-22.977741087491999</c:v>
                </c:pt>
                <c:pt idx="3433">
                  <c:v>-22.959160811886999</c:v>
                </c:pt>
                <c:pt idx="3434">
                  <c:v>-22.94049258552198</c:v>
                </c:pt>
                <c:pt idx="3435">
                  <c:v>-22.921736043542982</c:v>
                </c:pt>
                <c:pt idx="3436">
                  <c:v>-22.902890818052001</c:v>
                </c:pt>
                <c:pt idx="3437">
                  <c:v>-22.883956538018001</c:v>
                </c:pt>
                <c:pt idx="3438">
                  <c:v>-22.864932827838</c:v>
                </c:pt>
                <c:pt idx="3439">
                  <c:v>-22.845819309829</c:v>
                </c:pt>
                <c:pt idx="3440">
                  <c:v>-22.826615601050001</c:v>
                </c:pt>
                <c:pt idx="3441">
                  <c:v>-22.807321314911999</c:v>
                </c:pt>
                <c:pt idx="3442">
                  <c:v>-22.787936062435001</c:v>
                </c:pt>
                <c:pt idx="3443">
                  <c:v>-22.768459449407001</c:v>
                </c:pt>
                <c:pt idx="3444">
                  <c:v>-22.748891077983981</c:v>
                </c:pt>
                <c:pt idx="3445">
                  <c:v>-22.729230547581981</c:v>
                </c:pt>
                <c:pt idx="3446">
                  <c:v>-22.709477451676999</c:v>
                </c:pt>
                <c:pt idx="3447">
                  <c:v>-22.689631381716001</c:v>
                </c:pt>
                <c:pt idx="3448">
                  <c:v>-22.669691923653001</c:v>
                </c:pt>
                <c:pt idx="3449">
                  <c:v>-22.649658660223</c:v>
                </c:pt>
                <c:pt idx="3450">
                  <c:v>-22.629531169726</c:v>
                </c:pt>
                <c:pt idx="3451">
                  <c:v>-22.609309026055001</c:v>
                </c:pt>
                <c:pt idx="3452">
                  <c:v>-22.588991798858999</c:v>
                </c:pt>
                <c:pt idx="3453">
                  <c:v>-22.568579054568978</c:v>
                </c:pt>
                <c:pt idx="3454">
                  <c:v>-22.54807035397998</c:v>
                </c:pt>
                <c:pt idx="3455">
                  <c:v>-22.527465254607009</c:v>
                </c:pt>
                <c:pt idx="3456">
                  <c:v>-22.506763307335</c:v>
                </c:pt>
                <c:pt idx="3457">
                  <c:v>-22.485964062213991</c:v>
                </c:pt>
                <c:pt idx="3458">
                  <c:v>-22.465067060944001</c:v>
                </c:pt>
                <c:pt idx="3459">
                  <c:v>-22.444071843972001</c:v>
                </c:pt>
                <c:pt idx="3460">
                  <c:v>-22.422977944153001</c:v>
                </c:pt>
                <c:pt idx="3461">
                  <c:v>-22.401784891984001</c:v>
                </c:pt>
                <c:pt idx="3462">
                  <c:v>-22.380492212023981</c:v>
                </c:pt>
                <c:pt idx="3463">
                  <c:v>-22.359099424838998</c:v>
                </c:pt>
                <c:pt idx="3464">
                  <c:v>-22.337606044674999</c:v>
                </c:pt>
                <c:pt idx="3465">
                  <c:v>-22.316011581874001</c:v>
                </c:pt>
                <c:pt idx="3466">
                  <c:v>-22.294315542705</c:v>
                </c:pt>
                <c:pt idx="3467">
                  <c:v>-22.272517426177</c:v>
                </c:pt>
                <c:pt idx="3468">
                  <c:v>-22.250616728200001</c:v>
                </c:pt>
                <c:pt idx="3469">
                  <c:v>-22.228612939166979</c:v>
                </c:pt>
                <c:pt idx="3470">
                  <c:v>-22.206505542199</c:v>
                </c:pt>
                <c:pt idx="3471">
                  <c:v>-22.184294018113</c:v>
                </c:pt>
                <c:pt idx="3472">
                  <c:v>-22.161977840515991</c:v>
                </c:pt>
                <c:pt idx="3473">
                  <c:v>-22.139556478601001</c:v>
                </c:pt>
                <c:pt idx="3474">
                  <c:v>-22.117029395153999</c:v>
                </c:pt>
                <c:pt idx="3475">
                  <c:v>-22.094396047939</c:v>
                </c:pt>
                <c:pt idx="3476">
                  <c:v>-22.071655889012</c:v>
                </c:pt>
                <c:pt idx="3477">
                  <c:v>-22.048808364721001</c:v>
                </c:pt>
                <c:pt idx="3478">
                  <c:v>-22.025852915662</c:v>
                </c:pt>
                <c:pt idx="3479">
                  <c:v>-22.002788976449999</c:v>
                </c:pt>
                <c:pt idx="3480">
                  <c:v>-21.979615976611001</c:v>
                </c:pt>
                <c:pt idx="3481">
                  <c:v>-21.95633333851098</c:v>
                </c:pt>
                <c:pt idx="3482">
                  <c:v>-21.932940478833981</c:v>
                </c:pt>
                <c:pt idx="3483">
                  <c:v>-21.90943680836698</c:v>
                </c:pt>
                <c:pt idx="3484">
                  <c:v>-21.885821731101981</c:v>
                </c:pt>
                <c:pt idx="3485">
                  <c:v>-21.862094646688</c:v>
                </c:pt>
                <c:pt idx="3486">
                  <c:v>-21.838254945513</c:v>
                </c:pt>
                <c:pt idx="3487">
                  <c:v>-21.814302013643001</c:v>
                </c:pt>
                <c:pt idx="3488">
                  <c:v>-21.790235229873002</c:v>
                </c:pt>
                <c:pt idx="3489">
                  <c:v>-21.766053965487</c:v>
                </c:pt>
                <c:pt idx="3490">
                  <c:v>-21.741757586923981</c:v>
                </c:pt>
                <c:pt idx="3491">
                  <c:v>-21.717345452835001</c:v>
                </c:pt>
                <c:pt idx="3492">
                  <c:v>-21.692816914855999</c:v>
                </c:pt>
                <c:pt idx="3493">
                  <c:v>-21.668171317473991</c:v>
                </c:pt>
                <c:pt idx="3494">
                  <c:v>-21.643407998684001</c:v>
                </c:pt>
                <c:pt idx="3495">
                  <c:v>-21.618526288879981</c:v>
                </c:pt>
                <c:pt idx="3496">
                  <c:v>-21.593525511364</c:v>
                </c:pt>
                <c:pt idx="3497">
                  <c:v>-21.568404982360981</c:v>
                </c:pt>
                <c:pt idx="3498">
                  <c:v>-21.543164010336</c:v>
                </c:pt>
                <c:pt idx="3499">
                  <c:v>-21.517801895632999</c:v>
                </c:pt>
                <c:pt idx="3500">
                  <c:v>-21.492317932369978</c:v>
                </c:pt>
                <c:pt idx="3501">
                  <c:v>-21.466711405714999</c:v>
                </c:pt>
                <c:pt idx="3502">
                  <c:v>-21.440981593109999</c:v>
                </c:pt>
                <c:pt idx="3503">
                  <c:v>-21.415127764106</c:v>
                </c:pt>
                <c:pt idx="3504">
                  <c:v>-21.389149180183981</c:v>
                </c:pt>
                <c:pt idx="3505">
                  <c:v>-21.363045095901001</c:v>
                </c:pt>
                <c:pt idx="3506">
                  <c:v>-21.336814754784999</c:v>
                </c:pt>
                <c:pt idx="3507">
                  <c:v>-21.310457394046001</c:v>
                </c:pt>
                <c:pt idx="3508">
                  <c:v>-21.283972241746</c:v>
                </c:pt>
                <c:pt idx="3509">
                  <c:v>-21.25735851764</c:v>
                </c:pt>
                <c:pt idx="3510">
                  <c:v>-21.230615431595002</c:v>
                </c:pt>
                <c:pt idx="3511">
                  <c:v>-21.20374218575898</c:v>
                </c:pt>
                <c:pt idx="3512">
                  <c:v>-21.176737972819001</c:v>
                </c:pt>
                <c:pt idx="3513">
                  <c:v>-21.149601976197999</c:v>
                </c:pt>
                <c:pt idx="3514">
                  <c:v>-21.122333369852001</c:v>
                </c:pt>
                <c:pt idx="3515">
                  <c:v>-21.094931318884001</c:v>
                </c:pt>
                <c:pt idx="3516">
                  <c:v>-21.067394978742001</c:v>
                </c:pt>
                <c:pt idx="3517">
                  <c:v>-21.039723494023001</c:v>
                </c:pt>
                <c:pt idx="3518">
                  <c:v>-21.011916001458001</c:v>
                </c:pt>
                <c:pt idx="3519">
                  <c:v>-20.983971625416999</c:v>
                </c:pt>
                <c:pt idx="3520">
                  <c:v>-20.955889482907001</c:v>
                </c:pt>
                <c:pt idx="3521">
                  <c:v>-20.927668678248999</c:v>
                </c:pt>
                <c:pt idx="3522">
                  <c:v>-20.899308306167001</c:v>
                </c:pt>
                <c:pt idx="3523">
                  <c:v>-20.870807451855001</c:v>
                </c:pt>
                <c:pt idx="3524">
                  <c:v>-20.842165187667</c:v>
                </c:pt>
                <c:pt idx="3525">
                  <c:v>-20.813380576924999</c:v>
                </c:pt>
                <c:pt idx="3526">
                  <c:v>-20.784452670417981</c:v>
                </c:pt>
                <c:pt idx="3527">
                  <c:v>-20.755380509186001</c:v>
                </c:pt>
                <c:pt idx="3528">
                  <c:v>-20.726163121879001</c:v>
                </c:pt>
                <c:pt idx="3529">
                  <c:v>-20.69679952549</c:v>
                </c:pt>
                <c:pt idx="3530">
                  <c:v>-20.667288726125999</c:v>
                </c:pt>
                <c:pt idx="3531">
                  <c:v>-20.637629717039999</c:v>
                </c:pt>
                <c:pt idx="3532">
                  <c:v>-20.607821479805999</c:v>
                </c:pt>
                <c:pt idx="3533">
                  <c:v>-20.577862983774999</c:v>
                </c:pt>
                <c:pt idx="3534">
                  <c:v>-20.547753185638001</c:v>
                </c:pt>
                <c:pt idx="3535">
                  <c:v>-20.517491029350001</c:v>
                </c:pt>
                <c:pt idx="3536">
                  <c:v>-20.487075446487999</c:v>
                </c:pt>
                <c:pt idx="3537">
                  <c:v>-20.456505354720001</c:v>
                </c:pt>
                <c:pt idx="3538">
                  <c:v>-20.425779659214999</c:v>
                </c:pt>
                <c:pt idx="3539">
                  <c:v>-20.394897251201009</c:v>
                </c:pt>
                <c:pt idx="3540">
                  <c:v>-20.363857009073001</c:v>
                </c:pt>
                <c:pt idx="3541">
                  <c:v>-20.332657795570999</c:v>
                </c:pt>
                <c:pt idx="3542">
                  <c:v>-20.301298460255001</c:v>
                </c:pt>
                <c:pt idx="3543">
                  <c:v>-20.269777839368981</c:v>
                </c:pt>
                <c:pt idx="3544">
                  <c:v>-20.238094753028999</c:v>
                </c:pt>
                <c:pt idx="3545">
                  <c:v>-20.206248007542001</c:v>
                </c:pt>
                <c:pt idx="3546">
                  <c:v>-20.174236392392</c:v>
                </c:pt>
                <c:pt idx="3547">
                  <c:v>-20.142058684536</c:v>
                </c:pt>
                <c:pt idx="3548">
                  <c:v>-20.109713643566</c:v>
                </c:pt>
                <c:pt idx="3549">
                  <c:v>-20.077200012614</c:v>
                </c:pt>
                <c:pt idx="3550">
                  <c:v>-20.044516521306999</c:v>
                </c:pt>
                <c:pt idx="3551">
                  <c:v>-20.011661880794001</c:v>
                </c:pt>
                <c:pt idx="3552">
                  <c:v>-19.978634785190991</c:v>
                </c:pt>
                <c:pt idx="3553">
                  <c:v>-19.94543391321498</c:v>
                </c:pt>
                <c:pt idx="3554">
                  <c:v>-19.912057927014001</c:v>
                </c:pt>
                <c:pt idx="3555">
                  <c:v>-19.878505469589001</c:v>
                </c:pt>
                <c:pt idx="3556">
                  <c:v>-19.844775166384998</c:v>
                </c:pt>
                <c:pt idx="3557">
                  <c:v>-19.810865625816</c:v>
                </c:pt>
                <c:pt idx="3558">
                  <c:v>-19.776775436836001</c:v>
                </c:pt>
                <c:pt idx="3559">
                  <c:v>-19.742503171056999</c:v>
                </c:pt>
                <c:pt idx="3560">
                  <c:v>-19.708047379457</c:v>
                </c:pt>
                <c:pt idx="3561">
                  <c:v>-19.673406595685002</c:v>
                </c:pt>
                <c:pt idx="3562">
                  <c:v>-19.638579331252991</c:v>
                </c:pt>
                <c:pt idx="3563">
                  <c:v>-19.603564080317</c:v>
                </c:pt>
                <c:pt idx="3564">
                  <c:v>-19.568359316338999</c:v>
                </c:pt>
                <c:pt idx="3565">
                  <c:v>-19.532963489038998</c:v>
                </c:pt>
                <c:pt idx="3566">
                  <c:v>-19.497375030730002</c:v>
                </c:pt>
                <c:pt idx="3567">
                  <c:v>-19.461592351387981</c:v>
                </c:pt>
                <c:pt idx="3568">
                  <c:v>-19.425613837402981</c:v>
                </c:pt>
                <c:pt idx="3569">
                  <c:v>-19.38943785572398</c:v>
                </c:pt>
                <c:pt idx="3570">
                  <c:v>-19.353062748374999</c:v>
                </c:pt>
                <c:pt idx="3571">
                  <c:v>-19.316486835828002</c:v>
                </c:pt>
                <c:pt idx="3572">
                  <c:v>-19.279708414998009</c:v>
                </c:pt>
                <c:pt idx="3573">
                  <c:v>-19.242725759003001</c:v>
                </c:pt>
                <c:pt idx="3574">
                  <c:v>-19.205537115807001</c:v>
                </c:pt>
                <c:pt idx="3575">
                  <c:v>-19.168140709764</c:v>
                </c:pt>
                <c:pt idx="3576">
                  <c:v>-19.130534740056</c:v>
                </c:pt>
                <c:pt idx="3577">
                  <c:v>-19.092717379646</c:v>
                </c:pt>
                <c:pt idx="3578">
                  <c:v>-19.054686775914</c:v>
                </c:pt>
                <c:pt idx="3579">
                  <c:v>-19.016441049426</c:v>
                </c:pt>
                <c:pt idx="3580">
                  <c:v>-18.977978293789</c:v>
                </c:pt>
                <c:pt idx="3581">
                  <c:v>-18.939296574975991</c:v>
                </c:pt>
                <c:pt idx="3582">
                  <c:v>-18.900393931218002</c:v>
                </c:pt>
                <c:pt idx="3583">
                  <c:v>-18.861268372339001</c:v>
                </c:pt>
                <c:pt idx="3584">
                  <c:v>-18.821917878943999</c:v>
                </c:pt>
                <c:pt idx="3585">
                  <c:v>-18.78234040074598</c:v>
                </c:pt>
                <c:pt idx="3586">
                  <c:v>-18.742533860234978</c:v>
                </c:pt>
                <c:pt idx="3587">
                  <c:v>-18.702496144209981</c:v>
                </c:pt>
                <c:pt idx="3588">
                  <c:v>-18.662225112348001</c:v>
                </c:pt>
                <c:pt idx="3589">
                  <c:v>-18.621718591791002</c:v>
                </c:pt>
                <c:pt idx="3590">
                  <c:v>-18.580974374267999</c:v>
                </c:pt>
                <c:pt idx="3591">
                  <c:v>-18.539990221204999</c:v>
                </c:pt>
                <c:pt idx="3592">
                  <c:v>-18.49876385956998</c:v>
                </c:pt>
                <c:pt idx="3593">
                  <c:v>-18.457292979560979</c:v>
                </c:pt>
                <c:pt idx="3594">
                  <c:v>-18.41557523896498</c:v>
                </c:pt>
                <c:pt idx="3595">
                  <c:v>-18.373608256440999</c:v>
                </c:pt>
                <c:pt idx="3596">
                  <c:v>-18.331389617384001</c:v>
                </c:pt>
                <c:pt idx="3597">
                  <c:v>-18.288916867615001</c:v>
                </c:pt>
                <c:pt idx="3598">
                  <c:v>-18.246187515696999</c:v>
                </c:pt>
                <c:pt idx="3599">
                  <c:v>-18.203199029876</c:v>
                </c:pt>
                <c:pt idx="3600">
                  <c:v>-18.159948840634001</c:v>
                </c:pt>
                <c:pt idx="3601">
                  <c:v>-18.116434336002001</c:v>
                </c:pt>
                <c:pt idx="3602">
                  <c:v>-18.072652863725981</c:v>
                </c:pt>
                <c:pt idx="3603">
                  <c:v>-18.028601727744999</c:v>
                </c:pt>
                <c:pt idx="3604">
                  <c:v>-17.984278191415999</c:v>
                </c:pt>
                <c:pt idx="3605">
                  <c:v>-17.939679472582981</c:v>
                </c:pt>
                <c:pt idx="3606">
                  <c:v>-17.894802743294999</c:v>
                </c:pt>
                <c:pt idx="3607">
                  <c:v>-17.849645131315999</c:v>
                </c:pt>
                <c:pt idx="3608">
                  <c:v>-17.804203715907001</c:v>
                </c:pt>
                <c:pt idx="3609">
                  <c:v>-17.758475531091999</c:v>
                </c:pt>
                <c:pt idx="3610">
                  <c:v>-17.712457558457999</c:v>
                </c:pt>
                <c:pt idx="3611">
                  <c:v>-17.666146732118001</c:v>
                </c:pt>
                <c:pt idx="3612">
                  <c:v>-17.619539933837</c:v>
                </c:pt>
                <c:pt idx="3613">
                  <c:v>-17.57263399473198</c:v>
                </c:pt>
                <c:pt idx="3614">
                  <c:v>-17.52542569196898</c:v>
                </c:pt>
                <c:pt idx="3615">
                  <c:v>-17.477911746875009</c:v>
                </c:pt>
                <c:pt idx="3616">
                  <c:v>-17.430088827174</c:v>
                </c:pt>
                <c:pt idx="3617">
                  <c:v>-17.381953543413001</c:v>
                </c:pt>
                <c:pt idx="3618">
                  <c:v>-17.333502447495</c:v>
                </c:pt>
                <c:pt idx="3619">
                  <c:v>-17.28473203087098</c:v>
                </c:pt>
                <c:pt idx="3620">
                  <c:v>-17.235638726375001</c:v>
                </c:pt>
                <c:pt idx="3621">
                  <c:v>-17.186218903623001</c:v>
                </c:pt>
                <c:pt idx="3622">
                  <c:v>-17.136468868879</c:v>
                </c:pt>
                <c:pt idx="3623">
                  <c:v>-17.086384863083001</c:v>
                </c:pt>
                <c:pt idx="3624">
                  <c:v>-17.035963061156998</c:v>
                </c:pt>
                <c:pt idx="3625">
                  <c:v>-16.98519957052898</c:v>
                </c:pt>
                <c:pt idx="3626">
                  <c:v>-16.934090428339999</c:v>
                </c:pt>
                <c:pt idx="3627">
                  <c:v>-16.882631600266979</c:v>
                </c:pt>
                <c:pt idx="3628">
                  <c:v>-16.830818980905999</c:v>
                </c:pt>
                <c:pt idx="3629">
                  <c:v>-16.778648387012002</c:v>
                </c:pt>
                <c:pt idx="3630">
                  <c:v>-16.726115564438999</c:v>
                </c:pt>
                <c:pt idx="3631">
                  <c:v>-16.673216175278991</c:v>
                </c:pt>
                <c:pt idx="3632">
                  <c:v>-16.61994580547</c:v>
                </c:pt>
                <c:pt idx="3633">
                  <c:v>-16.566299957952999</c:v>
                </c:pt>
                <c:pt idx="3634">
                  <c:v>-16.512274052416998</c:v>
                </c:pt>
                <c:pt idx="3635">
                  <c:v>-16.457863419923999</c:v>
                </c:pt>
                <c:pt idx="3636">
                  <c:v>-16.403063307850999</c:v>
                </c:pt>
                <c:pt idx="3637">
                  <c:v>-16.347868871500999</c:v>
                </c:pt>
                <c:pt idx="3638">
                  <c:v>-16.292275174004001</c:v>
                </c:pt>
                <c:pt idx="3639">
                  <c:v>-16.236277184801001</c:v>
                </c:pt>
                <c:pt idx="3640">
                  <c:v>-16.179869774215</c:v>
                </c:pt>
                <c:pt idx="3641">
                  <c:v>-16.123047716375002</c:v>
                </c:pt>
                <c:pt idx="3642">
                  <c:v>-16.065805681657999</c:v>
                </c:pt>
                <c:pt idx="3643">
                  <c:v>-16.008138236672981</c:v>
                </c:pt>
                <c:pt idx="3644">
                  <c:v>-15.950039842514</c:v>
                </c:pt>
                <c:pt idx="3645">
                  <c:v>-15.891504847937</c:v>
                </c:pt>
                <c:pt idx="3646">
                  <c:v>-15.832527491561001</c:v>
                </c:pt>
                <c:pt idx="3647">
                  <c:v>-15.773101895647001</c:v>
                </c:pt>
                <c:pt idx="3648">
                  <c:v>-15.713222065694</c:v>
                </c:pt>
                <c:pt idx="3649">
                  <c:v>-15.652881883240999</c:v>
                </c:pt>
                <c:pt idx="3650">
                  <c:v>-15.592075107248</c:v>
                </c:pt>
                <c:pt idx="3651">
                  <c:v>-15.530795370142</c:v>
                </c:pt>
                <c:pt idx="3652">
                  <c:v>-15.469036170341999</c:v>
                </c:pt>
                <c:pt idx="3653">
                  <c:v>-15.406790873229999</c:v>
                </c:pt>
                <c:pt idx="3654">
                  <c:v>-15.344052707146</c:v>
                </c:pt>
                <c:pt idx="3655">
                  <c:v>-15.280814757395</c:v>
                </c:pt>
                <c:pt idx="3656">
                  <c:v>-15.217069964690999</c:v>
                </c:pt>
                <c:pt idx="3657">
                  <c:v>-15.152811119598001</c:v>
                </c:pt>
                <c:pt idx="3658">
                  <c:v>-15.088030858217</c:v>
                </c:pt>
                <c:pt idx="3659">
                  <c:v>-15.022721661763001</c:v>
                </c:pt>
                <c:pt idx="3660">
                  <c:v>-14.956875848133</c:v>
                </c:pt>
                <c:pt idx="3661">
                  <c:v>-14.890485567292</c:v>
                </c:pt>
                <c:pt idx="3662">
                  <c:v>-14.823542800602</c:v>
                </c:pt>
                <c:pt idx="3663">
                  <c:v>-14.75603935396</c:v>
                </c:pt>
                <c:pt idx="3664">
                  <c:v>-14.687966851277</c:v>
                </c:pt>
                <c:pt idx="3665">
                  <c:v>-14.619316731683</c:v>
                </c:pt>
                <c:pt idx="3666">
                  <c:v>-14.550080243429999</c:v>
                </c:pt>
                <c:pt idx="3667">
                  <c:v>-14.480248438377</c:v>
                </c:pt>
                <c:pt idx="3668">
                  <c:v>-14.409812167101</c:v>
                </c:pt>
                <c:pt idx="3669">
                  <c:v>-14.338762073632999</c:v>
                </c:pt>
                <c:pt idx="3670">
                  <c:v>-14.267088590097</c:v>
                </c:pt>
                <c:pt idx="3671">
                  <c:v>-14.194781924652</c:v>
                </c:pt>
                <c:pt idx="3672">
                  <c:v>-14.121832063652</c:v>
                </c:pt>
                <c:pt idx="3673">
                  <c:v>-14.048228762467</c:v>
                </c:pt>
                <c:pt idx="3674">
                  <c:v>-13.973961531642001</c:v>
                </c:pt>
                <c:pt idx="3675">
                  <c:v>-13.899019647085</c:v>
                </c:pt>
                <c:pt idx="3676">
                  <c:v>-13.82339212131</c:v>
                </c:pt>
                <c:pt idx="3677">
                  <c:v>-13.747067712087</c:v>
                </c:pt>
                <c:pt idx="3678">
                  <c:v>-13.670034909528001</c:v>
                </c:pt>
                <c:pt idx="3679">
                  <c:v>-13.592281926683</c:v>
                </c:pt>
                <c:pt idx="3680">
                  <c:v>-13.513796694367</c:v>
                </c:pt>
                <c:pt idx="3681">
                  <c:v>-13.434566851008</c:v>
                </c:pt>
                <c:pt idx="3682">
                  <c:v>-13.354579736804</c:v>
                </c:pt>
                <c:pt idx="3683">
                  <c:v>-13.273822379146001</c:v>
                </c:pt>
                <c:pt idx="3684">
                  <c:v>-13.192281489247</c:v>
                </c:pt>
                <c:pt idx="3685">
                  <c:v>-13.109943451675999</c:v>
                </c:pt>
                <c:pt idx="3686">
                  <c:v>-13.026794312876</c:v>
                </c:pt>
                <c:pt idx="3687">
                  <c:v>-12.942819771307001</c:v>
                </c:pt>
                <c:pt idx="3688">
                  <c:v>-12.858005170379</c:v>
                </c:pt>
                <c:pt idx="3689">
                  <c:v>-12.77233548167</c:v>
                </c:pt>
                <c:pt idx="3690">
                  <c:v>-12.685795303778001</c:v>
                </c:pt>
                <c:pt idx="3691">
                  <c:v>-12.598368839411</c:v>
                </c:pt>
                <c:pt idx="3692">
                  <c:v>-12.510039895305001</c:v>
                </c:pt>
                <c:pt idx="3693">
                  <c:v>-12.420791860586</c:v>
                </c:pt>
                <c:pt idx="3694">
                  <c:v>-12.330607705877</c:v>
                </c:pt>
                <c:pt idx="3695">
                  <c:v>-12.239469960158999</c:v>
                </c:pt>
                <c:pt idx="3696">
                  <c:v>-12.147360704227999</c:v>
                </c:pt>
                <c:pt idx="3697">
                  <c:v>-12.054261556933</c:v>
                </c:pt>
                <c:pt idx="3698">
                  <c:v>-11.960153663962</c:v>
                </c:pt>
                <c:pt idx="3699">
                  <c:v>-11.865017678186</c:v>
                </c:pt>
                <c:pt idx="3700">
                  <c:v>-11.768833756333001</c:v>
                </c:pt>
                <c:pt idx="3701">
                  <c:v>-11.671581536874999</c:v>
                </c:pt>
                <c:pt idx="3702">
                  <c:v>-11.573240129839</c:v>
                </c:pt>
                <c:pt idx="3703">
                  <c:v>-11.473788103562001</c:v>
                </c:pt>
                <c:pt idx="3704">
                  <c:v>-11.373203470364</c:v>
                </c:pt>
                <c:pt idx="3705">
                  <c:v>-11.271463670977999</c:v>
                </c:pt>
                <c:pt idx="3706">
                  <c:v>-11.168545560843</c:v>
                </c:pt>
                <c:pt idx="3707">
                  <c:v>-11.064425405348</c:v>
                </c:pt>
                <c:pt idx="3708">
                  <c:v>-10.959078852929</c:v>
                </c:pt>
                <c:pt idx="3709">
                  <c:v>-10.852480927218</c:v>
                </c:pt>
                <c:pt idx="3710">
                  <c:v>-10.744606020848</c:v>
                </c:pt>
                <c:pt idx="3711">
                  <c:v>-10.63542787746</c:v>
                </c:pt>
                <c:pt idx="3712">
                  <c:v>-10.524919581341001</c:v>
                </c:pt>
                <c:pt idx="3713">
                  <c:v>-10.413053548537</c:v>
                </c:pt>
                <c:pt idx="3714">
                  <c:v>-10.299801517933</c:v>
                </c:pt>
                <c:pt idx="3715">
                  <c:v>-10.185134545944999</c:v>
                </c:pt>
                <c:pt idx="3716">
                  <c:v>-10.069022997732</c:v>
                </c:pt>
                <c:pt idx="3717">
                  <c:v>-9.9514365455395062</c:v>
                </c:pt>
                <c:pt idx="3718">
                  <c:v>-9.8323441677391994</c:v>
                </c:pt>
                <c:pt idx="3719">
                  <c:v>-9.7117141542615979</c:v>
                </c:pt>
                <c:pt idx="3720">
                  <c:v>-9.5895141088212004</c:v>
                </c:pt>
                <c:pt idx="3721">
                  <c:v>-9.4657109575329006</c:v>
                </c:pt>
                <c:pt idx="3722">
                  <c:v>-9.3402709699037985</c:v>
                </c:pt>
                <c:pt idx="3723">
                  <c:v>-9.2131597767327982</c:v>
                </c:pt>
                <c:pt idx="3724">
                  <c:v>-9.0843423903830995</c:v>
                </c:pt>
                <c:pt idx="3725">
                  <c:v>-8.9537832500655998</c:v>
                </c:pt>
                <c:pt idx="3726">
                  <c:v>-8.8214462617300011</c:v>
                </c:pt>
                <c:pt idx="3727">
                  <c:v>-8.6872948461312998</c:v>
                </c:pt>
                <c:pt idx="3728">
                  <c:v>-8.5512920167287003</c:v>
                </c:pt>
                <c:pt idx="3729">
                  <c:v>-8.4134004399088003</c:v>
                </c:pt>
                <c:pt idx="3730">
                  <c:v>-8.2735825511492997</c:v>
                </c:pt>
                <c:pt idx="3731">
                  <c:v>-8.1318006540844987</c:v>
                </c:pt>
                <c:pt idx="3732">
                  <c:v>-7.9880170550287</c:v>
                </c:pt>
                <c:pt idx="3733">
                  <c:v>-7.8421942282467958</c:v>
                </c:pt>
                <c:pt idx="3734">
                  <c:v>-7.6942949916123977</c:v>
                </c:pt>
                <c:pt idx="3735">
                  <c:v>-7.5442827336541001</c:v>
                </c:pt>
                <c:pt idx="3736">
                  <c:v>-7.3921216541479966</c:v>
                </c:pt>
                <c:pt idx="3737">
                  <c:v>-7.2377770691061976</c:v>
                </c:pt>
                <c:pt idx="3738">
                  <c:v>-7.0812157495934001</c:v>
                </c:pt>
                <c:pt idx="3739">
                  <c:v>-6.9224063149451984</c:v>
                </c:pt>
                <c:pt idx="3740">
                  <c:v>-6.7613197049896003</c:v>
                </c:pt>
                <c:pt idx="3741">
                  <c:v>-6.5979296927868996</c:v>
                </c:pt>
                <c:pt idx="3742">
                  <c:v>-6.4322135161223999</c:v>
                </c:pt>
                <c:pt idx="3743">
                  <c:v>-6.2641525717185962</c:v>
                </c:pt>
                <c:pt idx="3744">
                  <c:v>-6.0937332353932998</c:v>
                </c:pt>
                <c:pt idx="3745">
                  <c:v>-5.9209477969110997</c:v>
                </c:pt>
                <c:pt idx="3746">
                  <c:v>-5.7457955187060978</c:v>
                </c:pt>
                <c:pt idx="3747">
                  <c:v>-5.5682838939022004</c:v>
                </c:pt>
                <c:pt idx="3748">
                  <c:v>-5.3884300072931</c:v>
                </c:pt>
                <c:pt idx="3749">
                  <c:v>-5.2062621748820996</c:v>
                </c:pt>
                <c:pt idx="3750">
                  <c:v>-5.0218217372003986</c:v>
                </c:pt>
                <c:pt idx="3751">
                  <c:v>-4.8351651493766976</c:v>
                </c:pt>
                <c:pt idx="3752">
                  <c:v>-4.6463663079212001</c:v>
                </c:pt>
                <c:pt idx="3753">
                  <c:v>-4.4555192016531997</c:v>
                </c:pt>
                <c:pt idx="3754">
                  <c:v>-4.2627408713028982</c:v>
                </c:pt>
                <c:pt idx="3755">
                  <c:v>-4.0681747295048982</c:v>
                </c:pt>
                <c:pt idx="3756">
                  <c:v>-3.8719942575994999</c:v>
                </c:pt>
                <c:pt idx="3757">
                  <c:v>-3.6744070732853</c:v>
                </c:pt>
                <c:pt idx="3758">
                  <c:v>-3.4756593930388981</c:v>
                </c:pt>
                <c:pt idx="3759">
                  <c:v>-3.2760408829063001</c:v>
                </c:pt>
                <c:pt idx="3760">
                  <c:v>-3.075889824830198</c:v>
                </c:pt>
                <c:pt idx="3761">
                  <c:v>-2.87559860538</c:v>
                </c:pt>
                <c:pt idx="3762">
                  <c:v>-2.6756193555610999</c:v>
                </c:pt>
                <c:pt idx="3763">
                  <c:v>-2.4764696640390982</c:v>
                </c:pt>
                <c:pt idx="3764">
                  <c:v>-2.2787381073683002</c:v>
                </c:pt>
                <c:pt idx="3765">
                  <c:v>-2.0830893594795001</c:v>
                </c:pt>
                <c:pt idx="3766">
                  <c:v>-1.8902685356141</c:v>
                </c:pt>
                <c:pt idx="3767">
                  <c:v>-1.7011043012014999</c:v>
                </c:pt>
                <c:pt idx="3768">
                  <c:v>-1.5165102830999</c:v>
                </c:pt>
                <c:pt idx="3769">
                  <c:v>-1.3374841157012001</c:v>
                </c:pt>
                <c:pt idx="3770">
                  <c:v>-1.1651035324801</c:v>
                </c:pt>
                <c:pt idx="3771">
                  <c:v>-1.000518855023</c:v>
                </c:pt>
                <c:pt idx="3772">
                  <c:v>-0.84494110462389005</c:v>
                </c:pt>
                <c:pt idx="3773">
                  <c:v>-0.69962548222236998</c:v>
                </c:pt>
                <c:pt idx="3774">
                  <c:v>-0.56584969158072995</c:v>
                </c:pt>
                <c:pt idx="3775">
                  <c:v>-0.44488733828587002</c:v>
                </c:pt>
                <c:pt idx="3776">
                  <c:v>-0.33797681315747002</c:v>
                </c:pt>
                <c:pt idx="3777">
                  <c:v>-0.24628665313035999</c:v>
                </c:pt>
                <c:pt idx="3778">
                  <c:v>-0.17087895867795999</c:v>
                </c:pt>
                <c:pt idx="3779">
                  <c:v>-0.11267284507019</c:v>
                </c:pt>
                <c:pt idx="3780">
                  <c:v>-7.2410284722890003E-2</c:v>
                </c:pt>
                <c:pt idx="3781">
                  <c:v>-5.0626854305765003E-2</c:v>
                </c:pt>
                <c:pt idx="3782">
                  <c:v>-4.7629645283163997E-2</c:v>
                </c:pt>
                <c:pt idx="3783">
                  <c:v>-6.3484285189577994E-2</c:v>
                </c:pt>
                <c:pt idx="3784">
                  <c:v>-9.8012091520513003E-2</c:v>
                </c:pt>
                <c:pt idx="3785">
                  <c:v>-0.15079773254716999</c:v>
                </c:pt>
                <c:pt idx="3786">
                  <c:v>-0.22120664273877999</c:v>
                </c:pt>
                <c:pt idx="3787">
                  <c:v>-0.30841066315509003</c:v>
                </c:pt>
                <c:pt idx="3788">
                  <c:v>-0.41141991702362002</c:v>
                </c:pt>
                <c:pt idx="3789">
                  <c:v>-0.52911838324766003</c:v>
                </c:pt>
                <c:pt idx="3790">
                  <c:v>-0.66030070336141</c:v>
                </c:pt>
                <c:pt idx="3791">
                  <c:v>-0.80370813953468001</c:v>
                </c:pt>
                <c:pt idx="3792">
                  <c:v>-0.95806166880072996</c:v>
                </c:pt>
                <c:pt idx="3793">
                  <c:v>-1.1220911728370999</c:v>
                </c:pt>
                <c:pt idx="3794">
                  <c:v>-1.2945597008892</c:v>
                </c:pt>
                <c:pt idx="3795">
                  <c:v>-1.4742827931853</c:v>
                </c:pt>
                <c:pt idx="3796">
                  <c:v>-1.6601427829704001</c:v>
                </c:pt>
                <c:pt idx="3797">
                  <c:v>-1.8510985617979001</c:v>
                </c:pt>
                <c:pt idx="3798">
                  <c:v>-2.0461913606466999</c:v>
                </c:pt>
                <c:pt idx="3799">
                  <c:v>-2.2445471843477001</c:v>
                </c:pt>
                <c:pt idx="3800">
                  <c:v>-2.4453766070485998</c:v>
                </c:pt>
                <c:pt idx="3801">
                  <c:v>-2.6479724808571001</c:v>
                </c:pt>
                <c:pt idx="3802">
                  <c:v>-2.851706199836098</c:v>
                </c:pt>
                <c:pt idx="3803">
                  <c:v>-3.0560229648324002</c:v>
                </c:pt>
                <c:pt idx="3804">
                  <c:v>-3.260436428987</c:v>
                </c:pt>
                <c:pt idx="3805">
                  <c:v>-3.464523048567</c:v>
                </c:pt>
                <c:pt idx="3806">
                  <c:v>-3.6679163975483999</c:v>
                </c:pt>
                <c:pt idx="3807">
                  <c:v>-3.8703015673671999</c:v>
                </c:pt>
                <c:pt idx="3808">
                  <c:v>-4.0714098377813004</c:v>
                </c:pt>
                <c:pt idx="3809">
                  <c:v>-4.2710136218516999</c:v>
                </c:pt>
                <c:pt idx="3810">
                  <c:v>-4.4689218296884974</c:v>
                </c:pt>
                <c:pt idx="3811">
                  <c:v>-4.6649755537924946</c:v>
                </c:pt>
                <c:pt idx="3812">
                  <c:v>-4.8590442019374978</c:v>
                </c:pt>
                <c:pt idx="3813">
                  <c:v>-5.0510219607296998</c:v>
                </c:pt>
                <c:pt idx="3814">
                  <c:v>-5.2408246584723983</c:v>
                </c:pt>
                <c:pt idx="3815">
                  <c:v>-5.4283869363256967</c:v>
                </c:pt>
                <c:pt idx="3816">
                  <c:v>-5.6136597711296004</c:v>
                </c:pt>
                <c:pt idx="3817">
                  <c:v>-5.7966082463971</c:v>
                </c:pt>
                <c:pt idx="3818">
                  <c:v>-5.9772096054268999</c:v>
                </c:pt>
                <c:pt idx="3819">
                  <c:v>-6.1554515438898978</c:v>
                </c:pt>
                <c:pt idx="3820">
                  <c:v>-6.3313306888636003</c:v>
                </c:pt>
                <c:pt idx="3821">
                  <c:v>-6.5048512906954974</c:v>
                </c:pt>
                <c:pt idx="3822">
                  <c:v>-6.676024074295098</c:v>
                </c:pt>
                <c:pt idx="3823">
                  <c:v>-6.8448652171181967</c:v>
                </c:pt>
                <c:pt idx="3824">
                  <c:v>-7.0113954891072003</c:v>
                </c:pt>
                <c:pt idx="3825">
                  <c:v>-7.1756394789325002</c:v>
                </c:pt>
                <c:pt idx="3826">
                  <c:v>-7.3376249429356983</c:v>
                </c:pt>
                <c:pt idx="3827">
                  <c:v>-7.4973822210418</c:v>
                </c:pt>
                <c:pt idx="3828">
                  <c:v>-7.6549437439049983</c:v>
                </c:pt>
                <c:pt idx="3829">
                  <c:v>-7.8103436110427999</c:v>
                </c:pt>
                <c:pt idx="3830">
                  <c:v>-7.9636172006616004</c:v>
                </c:pt>
                <c:pt idx="3831">
                  <c:v>-8.1148008692868991</c:v>
                </c:pt>
                <c:pt idx="3832">
                  <c:v>-8.2639316706222008</c:v>
                </c:pt>
                <c:pt idx="3833">
                  <c:v>-8.4110471164164995</c:v>
                </c:pt>
                <c:pt idx="3834">
                  <c:v>-8.5561849815176991</c:v>
                </c:pt>
                <c:pt idx="3835">
                  <c:v>-8.6993831228142984</c:v>
                </c:pt>
                <c:pt idx="3836">
                  <c:v>-8.8406793461162003</c:v>
                </c:pt>
                <c:pt idx="3837">
                  <c:v>-8.9801112703363</c:v>
                </c:pt>
                <c:pt idx="3838">
                  <c:v>-9.1177162295822995</c:v>
                </c:pt>
                <c:pt idx="3839">
                  <c:v>-9.2535311860492993</c:v>
                </c:pt>
                <c:pt idx="3840">
                  <c:v>-9.3875926574154995</c:v>
                </c:pt>
                <c:pt idx="3841">
                  <c:v>-9.5199366496653006</c:v>
                </c:pt>
                <c:pt idx="3842">
                  <c:v>-9.6505986242554993</c:v>
                </c:pt>
                <c:pt idx="3843">
                  <c:v>-9.7796134367600001</c:v>
                </c:pt>
                <c:pt idx="3844">
                  <c:v>-9.9070153336911009</c:v>
                </c:pt>
                <c:pt idx="3845">
                  <c:v>-10.032837900634</c:v>
                </c:pt>
                <c:pt idx="3846">
                  <c:v>-10.157114060824</c:v>
                </c:pt>
                <c:pt idx="3847">
                  <c:v>-10.279876061104</c:v>
                </c:pt>
                <c:pt idx="3848">
                  <c:v>-10.401155461264</c:v>
                </c:pt>
                <c:pt idx="3849">
                  <c:v>-10.520983124042001</c:v>
                </c:pt>
                <c:pt idx="3850">
                  <c:v>-10.639389229304999</c:v>
                </c:pt>
                <c:pt idx="3851">
                  <c:v>-10.75640326169</c:v>
                </c:pt>
                <c:pt idx="3852">
                  <c:v>-10.872054022214</c:v>
                </c:pt>
                <c:pt idx="3853">
                  <c:v>-10.986369633969</c:v>
                </c:pt>
                <c:pt idx="3854">
                  <c:v>-11.099377545331</c:v>
                </c:pt>
                <c:pt idx="3855">
                  <c:v>-11.211104544159999</c:v>
                </c:pt>
                <c:pt idx="3856">
                  <c:v>-11.321576769068001</c:v>
                </c:pt>
                <c:pt idx="3857">
                  <c:v>-11.430819715962</c:v>
                </c:pt>
                <c:pt idx="3858">
                  <c:v>-11.538858252566</c:v>
                </c:pt>
                <c:pt idx="3859">
                  <c:v>-11.645716631877001</c:v>
                </c:pt>
                <c:pt idx="3860">
                  <c:v>-11.751418506274</c:v>
                </c:pt>
                <c:pt idx="3861">
                  <c:v>-11.855986936386</c:v>
                </c:pt>
                <c:pt idx="3862">
                  <c:v>-11.959444410064</c:v>
                </c:pt>
                <c:pt idx="3863">
                  <c:v>-12.061812852118999</c:v>
                </c:pt>
                <c:pt idx="3864">
                  <c:v>-12.163113644166</c:v>
                </c:pt>
                <c:pt idx="3865">
                  <c:v>-12.263367627337001</c:v>
                </c:pt>
                <c:pt idx="3866">
                  <c:v>-12.362595127578</c:v>
                </c:pt>
                <c:pt idx="3867">
                  <c:v>-12.460815959864</c:v>
                </c:pt>
                <c:pt idx="3868">
                  <c:v>-12.558049456678001</c:v>
                </c:pt>
                <c:pt idx="3869">
                  <c:v>-12.654314459172999</c:v>
                </c:pt>
                <c:pt idx="3870">
                  <c:v>-12.749629350004</c:v>
                </c:pt>
                <c:pt idx="3871">
                  <c:v>-12.844012056554</c:v>
                </c:pt>
                <c:pt idx="3872">
                  <c:v>-12.937480062159</c:v>
                </c:pt>
                <c:pt idx="3873">
                  <c:v>-13.030050429228</c:v>
                </c:pt>
                <c:pt idx="3874">
                  <c:v>-13.121739797343</c:v>
                </c:pt>
                <c:pt idx="3875">
                  <c:v>-13.212564403989999</c:v>
                </c:pt>
                <c:pt idx="3876">
                  <c:v>-13.302540097221</c:v>
                </c:pt>
                <c:pt idx="3877">
                  <c:v>-13.391682338571</c:v>
                </c:pt>
                <c:pt idx="3878">
                  <c:v>-13.480006222978</c:v>
                </c:pt>
                <c:pt idx="3879">
                  <c:v>-13.567526485181</c:v>
                </c:pt>
                <c:pt idx="3880">
                  <c:v>-13.65425750987</c:v>
                </c:pt>
                <c:pt idx="3881">
                  <c:v>-13.740213343807</c:v>
                </c:pt>
                <c:pt idx="3882">
                  <c:v>-13.825407703148</c:v>
                </c:pt>
                <c:pt idx="3883">
                  <c:v>-13.909853987787001</c:v>
                </c:pt>
                <c:pt idx="3884">
                  <c:v>-13.993565283294</c:v>
                </c:pt>
                <c:pt idx="3885">
                  <c:v>-14.076554377642999</c:v>
                </c:pt>
                <c:pt idx="3886">
                  <c:v>-14.158833765361001</c:v>
                </c:pt>
                <c:pt idx="3887">
                  <c:v>-14.240415654896999</c:v>
                </c:pt>
                <c:pt idx="3888">
                  <c:v>-14.321311985128</c:v>
                </c:pt>
                <c:pt idx="3889">
                  <c:v>-14.401534421489</c:v>
                </c:pt>
                <c:pt idx="3890">
                  <c:v>-14.481094372399999</c:v>
                </c:pt>
                <c:pt idx="3891">
                  <c:v>-14.560002994819</c:v>
                </c:pt>
                <c:pt idx="3892">
                  <c:v>-14.638271199805001</c:v>
                </c:pt>
                <c:pt idx="3893">
                  <c:v>-14.715909661214001</c:v>
                </c:pt>
                <c:pt idx="3894">
                  <c:v>-14.792928824311</c:v>
                </c:pt>
                <c:pt idx="3895">
                  <c:v>-14.869338904867</c:v>
                </c:pt>
                <c:pt idx="3896">
                  <c:v>-14.945149907856999</c:v>
                </c:pt>
                <c:pt idx="3897">
                  <c:v>-15.020371623679001</c:v>
                </c:pt>
                <c:pt idx="3898">
                  <c:v>-15.095013637779999</c:v>
                </c:pt>
                <c:pt idx="3899">
                  <c:v>-15.169085337084001</c:v>
                </c:pt>
                <c:pt idx="3900">
                  <c:v>-15.242595913758</c:v>
                </c:pt>
                <c:pt idx="3901">
                  <c:v>-15.315554373812001</c:v>
                </c:pt>
                <c:pt idx="3902">
                  <c:v>-15.387969542958</c:v>
                </c:pt>
                <c:pt idx="3903">
                  <c:v>-15.459850064173001</c:v>
                </c:pt>
                <c:pt idx="3904">
                  <c:v>-15.531204414134001</c:v>
                </c:pt>
                <c:pt idx="3905">
                  <c:v>-15.602040898266001</c:v>
                </c:pt>
                <c:pt idx="3906">
                  <c:v>-15.672367663026</c:v>
                </c:pt>
                <c:pt idx="3907">
                  <c:v>-15.742192694838</c:v>
                </c:pt>
                <c:pt idx="3908">
                  <c:v>-15.811523828696</c:v>
                </c:pt>
                <c:pt idx="3909">
                  <c:v>-15.880368750741001</c:v>
                </c:pt>
                <c:pt idx="3910">
                  <c:v>-15.948735001659999</c:v>
                </c:pt>
                <c:pt idx="3911">
                  <c:v>-16.016629983558001</c:v>
                </c:pt>
                <c:pt idx="3912">
                  <c:v>-16.084060961496998</c:v>
                </c:pt>
                <c:pt idx="3913">
                  <c:v>-16.151035069934</c:v>
                </c:pt>
                <c:pt idx="3914">
                  <c:v>-16.217559311372</c:v>
                </c:pt>
                <c:pt idx="3915">
                  <c:v>-16.283640568626979</c:v>
                </c:pt>
                <c:pt idx="3916">
                  <c:v>-16.34928559802</c:v>
                </c:pt>
                <c:pt idx="3917">
                  <c:v>-16.414501043809</c:v>
                </c:pt>
                <c:pt idx="3918">
                  <c:v>-16.479293432715</c:v>
                </c:pt>
                <c:pt idx="3919">
                  <c:v>-16.543669181009001</c:v>
                </c:pt>
                <c:pt idx="3920">
                  <c:v>-16.607634599918999</c:v>
                </c:pt>
                <c:pt idx="3921">
                  <c:v>-16.671195893829001</c:v>
                </c:pt>
                <c:pt idx="3922">
                  <c:v>-16.734359167101001</c:v>
                </c:pt>
                <c:pt idx="3923">
                  <c:v>-16.79713042645</c:v>
                </c:pt>
                <c:pt idx="3924">
                  <c:v>-16.859515582747001</c:v>
                </c:pt>
                <c:pt idx="3925">
                  <c:v>-16.921520454275999</c:v>
                </c:pt>
                <c:pt idx="3926">
                  <c:v>-16.983150770588999</c:v>
                </c:pt>
                <c:pt idx="3927">
                  <c:v>-17.044412174483</c:v>
                </c:pt>
                <c:pt idx="3928">
                  <c:v>-17.105310224114</c:v>
                </c:pt>
                <c:pt idx="3929">
                  <c:v>-17.165850397324</c:v>
                </c:pt>
                <c:pt idx="3930">
                  <c:v>-17.226038092022002</c:v>
                </c:pt>
                <c:pt idx="3931">
                  <c:v>-17.285878631557001</c:v>
                </c:pt>
                <c:pt idx="3932">
                  <c:v>-17.345377262833999</c:v>
                </c:pt>
                <c:pt idx="3933">
                  <c:v>-17.40453916418998</c:v>
                </c:pt>
                <c:pt idx="3934">
                  <c:v>-17.463369443655001</c:v>
                </c:pt>
                <c:pt idx="3935">
                  <c:v>-17.521873142648001</c:v>
                </c:pt>
                <c:pt idx="3936">
                  <c:v>-17.580055238526999</c:v>
                </c:pt>
                <c:pt idx="3937">
                  <c:v>-17.637920647030999</c:v>
                </c:pt>
                <c:pt idx="3938">
                  <c:v>-17.695474223234001</c:v>
                </c:pt>
                <c:pt idx="3939">
                  <c:v>-17.752720765286</c:v>
                </c:pt>
                <c:pt idx="3940">
                  <c:v>-17.809665015787001</c:v>
                </c:pt>
                <c:pt idx="3941">
                  <c:v>-17.866311662878001</c:v>
                </c:pt>
                <c:pt idx="3942">
                  <c:v>-17.922665346949</c:v>
                </c:pt>
                <c:pt idx="3943">
                  <c:v>-17.978730655785981</c:v>
                </c:pt>
                <c:pt idx="3944">
                  <c:v>-18.034512132140001</c:v>
                </c:pt>
                <c:pt idx="3945">
                  <c:v>-18.090014270868</c:v>
                </c:pt>
                <c:pt idx="3946">
                  <c:v>-18.145241529265</c:v>
                </c:pt>
                <c:pt idx="3947">
                  <c:v>-18.200198319032001</c:v>
                </c:pt>
                <c:pt idx="3948">
                  <c:v>-18.254889013176001</c:v>
                </c:pt>
                <c:pt idx="3949">
                  <c:v>-18.309317951663001</c:v>
                </c:pt>
                <c:pt idx="3950">
                  <c:v>-18.363489435722979</c:v>
                </c:pt>
                <c:pt idx="3951">
                  <c:v>-18.417407734699001</c:v>
                </c:pt>
                <c:pt idx="3952">
                  <c:v>-18.471077087762001</c:v>
                </c:pt>
                <c:pt idx="3953">
                  <c:v>-18.524501704155991</c:v>
                </c:pt>
                <c:pt idx="3954">
                  <c:v>-18.577685766222</c:v>
                </c:pt>
                <c:pt idx="3955">
                  <c:v>-18.630633431660002</c:v>
                </c:pt>
                <c:pt idx="3956">
                  <c:v>-18.683348835338979</c:v>
                </c:pt>
                <c:pt idx="3957">
                  <c:v>-18.735836089039999</c:v>
                </c:pt>
                <c:pt idx="3958">
                  <c:v>-18.78809928742298</c:v>
                </c:pt>
                <c:pt idx="3959">
                  <c:v>-18.840142508814999</c:v>
                </c:pt>
                <c:pt idx="3960">
                  <c:v>-18.891969813808</c:v>
                </c:pt>
                <c:pt idx="3961">
                  <c:v>-18.943585251607001</c:v>
                </c:pt>
                <c:pt idx="3962">
                  <c:v>-18.994992859774001</c:v>
                </c:pt>
                <c:pt idx="3963">
                  <c:v>-19.046196668623001</c:v>
                </c:pt>
                <c:pt idx="3964">
                  <c:v>-19.097200698449001</c:v>
                </c:pt>
                <c:pt idx="3965">
                  <c:v>-19.148008968532</c:v>
                </c:pt>
                <c:pt idx="3966">
                  <c:v>-19.198625493615001</c:v>
                </c:pt>
                <c:pt idx="3967">
                  <c:v>-19.249054289347001</c:v>
                </c:pt>
                <c:pt idx="3968">
                  <c:v>-19.299299370998991</c:v>
                </c:pt>
                <c:pt idx="3969">
                  <c:v>-19.349364762046001</c:v>
                </c:pt>
                <c:pt idx="3970">
                  <c:v>-19.39925448852</c:v>
                </c:pt>
                <c:pt idx="3971">
                  <c:v>-19.448972589158</c:v>
                </c:pt>
                <c:pt idx="3972">
                  <c:v>-19.49852311257898</c:v>
                </c:pt>
                <c:pt idx="3973">
                  <c:v>-19.547910121529991</c:v>
                </c:pt>
                <c:pt idx="3974">
                  <c:v>-19.597137694690009</c:v>
                </c:pt>
                <c:pt idx="3975">
                  <c:v>-19.646209931636999</c:v>
                </c:pt>
                <c:pt idx="3976">
                  <c:v>-19.695130953069</c:v>
                </c:pt>
                <c:pt idx="3977">
                  <c:v>-19.743904905097999</c:v>
                </c:pt>
                <c:pt idx="3978">
                  <c:v>-19.792535960504999</c:v>
                </c:pt>
                <c:pt idx="3979">
                  <c:v>-19.841028324061991</c:v>
                </c:pt>
                <c:pt idx="3980">
                  <c:v>-19.889386233897</c:v>
                </c:pt>
                <c:pt idx="3981">
                  <c:v>-19.937613964697</c:v>
                </c:pt>
                <c:pt idx="3982">
                  <c:v>-19.98571583284598</c:v>
                </c:pt>
                <c:pt idx="3983">
                  <c:v>-20.033696197403</c:v>
                </c:pt>
                <c:pt idx="3984">
                  <c:v>-20.081559465413999</c:v>
                </c:pt>
                <c:pt idx="3985">
                  <c:v>-20.129310094748991</c:v>
                </c:pt>
                <c:pt idx="3986">
                  <c:v>-20.176952597812999</c:v>
                </c:pt>
                <c:pt idx="3987">
                  <c:v>-20.224491547345</c:v>
                </c:pt>
                <c:pt idx="3988">
                  <c:v>-20.271931578741</c:v>
                </c:pt>
                <c:pt idx="3989">
                  <c:v>-20.319277393726999</c:v>
                </c:pt>
                <c:pt idx="3990">
                  <c:v>-20.366533767012999</c:v>
                </c:pt>
                <c:pt idx="3991">
                  <c:v>-20.413705551046991</c:v>
                </c:pt>
                <c:pt idx="3992">
                  <c:v>-20.46079767858798</c:v>
                </c:pt>
                <c:pt idx="3993">
                  <c:v>-20.507815169943999</c:v>
                </c:pt>
                <c:pt idx="3994">
                  <c:v>-20.554763138992001</c:v>
                </c:pt>
                <c:pt idx="3995">
                  <c:v>-20.601646795714</c:v>
                </c:pt>
                <c:pt idx="3996">
                  <c:v>-20.648471456351999</c:v>
                </c:pt>
                <c:pt idx="3997">
                  <c:v>-20.69524254668098</c:v>
                </c:pt>
                <c:pt idx="3998">
                  <c:v>-20.741965610857999</c:v>
                </c:pt>
                <c:pt idx="3999">
                  <c:v>-20.78864631498298</c:v>
                </c:pt>
                <c:pt idx="4000">
                  <c:v>-20.835290458420001</c:v>
                </c:pt>
                <c:pt idx="4001">
                  <c:v>-20.881903979335</c:v>
                </c:pt>
                <c:pt idx="4002">
                  <c:v>-20.928492964210999</c:v>
                </c:pt>
                <c:pt idx="4003">
                  <c:v>-20.975063654784002</c:v>
                </c:pt>
                <c:pt idx="4004">
                  <c:v>-21.021622457964991</c:v>
                </c:pt>
                <c:pt idx="4005">
                  <c:v>-21.068175955445</c:v>
                </c:pt>
                <c:pt idx="4006">
                  <c:v>-21.114730915671</c:v>
                </c:pt>
                <c:pt idx="4007">
                  <c:v>-21.161294300493999</c:v>
                </c:pt>
                <c:pt idx="4008">
                  <c:v>-21.207873281089999</c:v>
                </c:pt>
                <c:pt idx="4009">
                  <c:v>-21.254475247470001</c:v>
                </c:pt>
                <c:pt idx="4010">
                  <c:v>-21.301107821687001</c:v>
                </c:pt>
                <c:pt idx="4011">
                  <c:v>-21.34777887292098</c:v>
                </c:pt>
                <c:pt idx="4012">
                  <c:v>-21.394496530375982</c:v>
                </c:pt>
                <c:pt idx="4013">
                  <c:v>-21.44126919979</c:v>
                </c:pt>
                <c:pt idx="4014">
                  <c:v>-21.488105579062982</c:v>
                </c:pt>
                <c:pt idx="4015">
                  <c:v>-21.535014676315001</c:v>
                </c:pt>
                <c:pt idx="4016">
                  <c:v>-21.58200583151098</c:v>
                </c:pt>
                <c:pt idx="4017">
                  <c:v>-21.629088730128</c:v>
                </c:pt>
                <c:pt idx="4018">
                  <c:v>-21.676273430283999</c:v>
                </c:pt>
                <c:pt idx="4019">
                  <c:v>-21.723570383759981</c:v>
                </c:pt>
                <c:pt idx="4020">
                  <c:v>-21.770990459122999</c:v>
                </c:pt>
                <c:pt idx="4021">
                  <c:v>-21.818544971066</c:v>
                </c:pt>
                <c:pt idx="4022">
                  <c:v>-21.866245706082999</c:v>
                </c:pt>
                <c:pt idx="4023">
                  <c:v>-21.914104953824999</c:v>
                </c:pt>
                <c:pt idx="4024">
                  <c:v>-21.962135537988981</c:v>
                </c:pt>
                <c:pt idx="4025">
                  <c:v>-22.010350855464999</c:v>
                </c:pt>
                <c:pt idx="4026">
                  <c:v>-22.058764909449</c:v>
                </c:pt>
                <c:pt idx="4027">
                  <c:v>-22.107392351641</c:v>
                </c:pt>
                <c:pt idx="4028">
                  <c:v>-22.156248527673991</c:v>
                </c:pt>
                <c:pt idx="4029">
                  <c:v>-22.205349520741979</c:v>
                </c:pt>
                <c:pt idx="4030">
                  <c:v>-22.254712207967991</c:v>
                </c:pt>
                <c:pt idx="4031">
                  <c:v>-22.304354310210009</c:v>
                </c:pt>
                <c:pt idx="4032">
                  <c:v>-22.354294455801998</c:v>
                </c:pt>
                <c:pt idx="4033">
                  <c:v>-22.404552243493999</c:v>
                </c:pt>
                <c:pt idx="4034">
                  <c:v>-22.455148314770991</c:v>
                </c:pt>
                <c:pt idx="4035">
                  <c:v>-22.506104429568001</c:v>
                </c:pt>
                <c:pt idx="4036">
                  <c:v>-22.557443549922979</c:v>
                </c:pt>
                <c:pt idx="4037">
                  <c:v>-22.609189930332001</c:v>
                </c:pt>
                <c:pt idx="4038">
                  <c:v>-22.661369219223001</c:v>
                </c:pt>
                <c:pt idx="4039">
                  <c:v>-22.71400856712</c:v>
                </c:pt>
                <c:pt idx="4040">
                  <c:v>-22.76713674277098</c:v>
                </c:pt>
                <c:pt idx="4041">
                  <c:v>-22.820784267501999</c:v>
                </c:pt>
                <c:pt idx="4042">
                  <c:v>-22.874983555796</c:v>
                </c:pt>
                <c:pt idx="4043">
                  <c:v>-22.92976907388298</c:v>
                </c:pt>
                <c:pt idx="4044">
                  <c:v>-22.985177511388979</c:v>
                </c:pt>
                <c:pt idx="4045">
                  <c:v>-23.041247974628991</c:v>
                </c:pt>
                <c:pt idx="4046">
                  <c:v>-23.098022195519</c:v>
                </c:pt>
                <c:pt idx="4047">
                  <c:v>-23.155544766135002</c:v>
                </c:pt>
                <c:pt idx="4048">
                  <c:v>-23.213863398331</c:v>
                </c:pt>
                <c:pt idx="4049">
                  <c:v>-23.273029208412002</c:v>
                </c:pt>
                <c:pt idx="4050">
                  <c:v>-23.333097040369999</c:v>
                </c:pt>
                <c:pt idx="4051">
                  <c:v>-23.394125820473</c:v>
                </c:pt>
                <c:pt idx="4052">
                  <c:v>-23.456178957235991</c:v>
                </c:pt>
                <c:pt idx="4053">
                  <c:v>-23.519324785772</c:v>
                </c:pt>
                <c:pt idx="4054">
                  <c:v>-23.583637071880979</c:v>
                </c:pt>
                <c:pt idx="4055">
                  <c:v>-23.649195570377</c:v>
                </c:pt>
                <c:pt idx="4056">
                  <c:v>-23.716086666094998</c:v>
                </c:pt>
                <c:pt idx="4057">
                  <c:v>-23.78440408677098</c:v>
                </c:pt>
                <c:pt idx="4058">
                  <c:v>-23.854249720885999</c:v>
                </c:pt>
                <c:pt idx="4059">
                  <c:v>-23.925734540242981</c:v>
                </c:pt>
                <c:pt idx="4060">
                  <c:v>-23.998979653254001</c:v>
                </c:pt>
                <c:pt idx="4061">
                  <c:v>-24.074117514074999</c:v>
                </c:pt>
                <c:pt idx="4062">
                  <c:v>-24.151293300688</c:v>
                </c:pt>
                <c:pt idx="4063">
                  <c:v>-24.230666505399</c:v>
                </c:pt>
                <c:pt idx="4064">
                  <c:v>-24.312412775403001</c:v>
                </c:pt>
                <c:pt idx="4065">
                  <c:v>-24.39672603339298</c:v>
                </c:pt>
                <c:pt idx="4066">
                  <c:v>-24.483820958203001</c:v>
                </c:pt>
                <c:pt idx="4067">
                  <c:v>-24.573935875124</c:v>
                </c:pt>
                <c:pt idx="4068">
                  <c:v>-24.667336145364001</c:v>
                </c:pt>
                <c:pt idx="4069">
                  <c:v>-24.764318163902001</c:v>
                </c:pt>
                <c:pt idx="4070">
                  <c:v>-24.865214088922979</c:v>
                </c:pt>
                <c:pt idx="4071">
                  <c:v>-24.970397476018</c:v>
                </c:pt>
                <c:pt idx="4072">
                  <c:v>-25.080290014231</c:v>
                </c:pt>
                <c:pt idx="4073">
                  <c:v>-25.195369632437981</c:v>
                </c:pt>
                <c:pt idx="4074">
                  <c:v>-25.316180324175999</c:v>
                </c:pt>
                <c:pt idx="4075">
                  <c:v>-25.443344115176</c:v>
                </c:pt>
                <c:pt idx="4076">
                  <c:v>-25.577575758879998</c:v>
                </c:pt>
                <c:pt idx="4077">
                  <c:v>-25.719700915463001</c:v>
                </c:pt>
                <c:pt idx="4078">
                  <c:v>-25.870678843505001</c:v>
                </c:pt>
                <c:pt idx="4079">
                  <c:v>-26.031630931752002</c:v>
                </c:pt>
                <c:pt idx="4080">
                  <c:v>-26.203877004662999</c:v>
                </c:pt>
                <c:pt idx="4081">
                  <c:v>-26.388981940023999</c:v>
                </c:pt>
                <c:pt idx="4082">
                  <c:v>-26.588816269647001</c:v>
                </c:pt>
                <c:pt idx="4083">
                  <c:v>-26.805636015139982</c:v>
                </c:pt>
                <c:pt idx="4084">
                  <c:v>-27.042189315129981</c:v>
                </c:pt>
                <c:pt idx="4085">
                  <c:v>-27.301861204830999</c:v>
                </c:pt>
                <c:pt idx="4086">
                  <c:v>-27.588873780911001</c:v>
                </c:pt>
                <c:pt idx="4087">
                  <c:v>-27.908568609917001</c:v>
                </c:pt>
                <c:pt idx="4088">
                  <c:v>-28.267814723781001</c:v>
                </c:pt>
                <c:pt idx="4089">
                  <c:v>-28.675614199656</c:v>
                </c:pt>
                <c:pt idx="4090">
                  <c:v>-29.144030034124999</c:v>
                </c:pt>
                <c:pt idx="4091">
                  <c:v>-29.689662652054999</c:v>
                </c:pt>
                <c:pt idx="4092">
                  <c:v>-30.336109368230009</c:v>
                </c:pt>
                <c:pt idx="4093">
                  <c:v>-31.118299793466999</c:v>
                </c:pt>
                <c:pt idx="4094">
                  <c:v>-32.090709073855997</c:v>
                </c:pt>
                <c:pt idx="4095">
                  <c:v>-33.344472598322987</c:v>
                </c:pt>
                <c:pt idx="4096">
                  <c:v>-35.048109393529003</c:v>
                </c:pt>
                <c:pt idx="4097">
                  <c:v>-37.565938482351001</c:v>
                </c:pt>
                <c:pt idx="4098">
                  <c:v>-41.947821326612981</c:v>
                </c:pt>
                <c:pt idx="4099">
                  <c:v>-55.355012689978999</c:v>
                </c:pt>
                <c:pt idx="4100">
                  <c:v>-44.464559971212992</c:v>
                </c:pt>
                <c:pt idx="4101">
                  <c:v>-36.122413687999</c:v>
                </c:pt>
                <c:pt idx="4102">
                  <c:v>-31.01926207228</c:v>
                </c:pt>
                <c:pt idx="4103">
                  <c:v>-26.937793047456999</c:v>
                </c:pt>
                <c:pt idx="4104">
                  <c:v>-23.212523567721981</c:v>
                </c:pt>
                <c:pt idx="4105">
                  <c:v>-19.459165673169</c:v>
                </c:pt>
                <c:pt idx="4106">
                  <c:v>-15.274547214577</c:v>
                </c:pt>
                <c:pt idx="4107">
                  <c:v>-9.8928719578390005</c:v>
                </c:pt>
                <c:pt idx="4108">
                  <c:v>-0.37510506207934002</c:v>
                </c:pt>
                <c:pt idx="4109">
                  <c:v>3.9651563015215001</c:v>
                </c:pt>
                <c:pt idx="4110">
                  <c:v>-6.0095765388760984</c:v>
                </c:pt>
                <c:pt idx="4111">
                  <c:v>-9.9460382904068005</c:v>
                </c:pt>
                <c:pt idx="4112">
                  <c:v>-12.294673550034</c:v>
                </c:pt>
                <c:pt idx="4113">
                  <c:v>-13.912601970157001</c:v>
                </c:pt>
                <c:pt idx="4114">
                  <c:v>-15.116791645634001</c:v>
                </c:pt>
                <c:pt idx="4115">
                  <c:v>-16.058549012290001</c:v>
                </c:pt>
                <c:pt idx="4116">
                  <c:v>-16.821297692289001</c:v>
                </c:pt>
                <c:pt idx="4117">
                  <c:v>-17.45557285917198</c:v>
                </c:pt>
                <c:pt idx="4118">
                  <c:v>-17.99410360836</c:v>
                </c:pt>
                <c:pt idx="4119">
                  <c:v>-18.459179547318001</c:v>
                </c:pt>
                <c:pt idx="4120">
                  <c:v>-18.866590665505999</c:v>
                </c:pt>
                <c:pt idx="4121">
                  <c:v>-19.227885417976999</c:v>
                </c:pt>
                <c:pt idx="4122">
                  <c:v>-19.551737760243</c:v>
                </c:pt>
                <c:pt idx="4123">
                  <c:v>-19.844812385874999</c:v>
                </c:pt>
                <c:pt idx="4124">
                  <c:v>-20.112333100910991</c:v>
                </c:pt>
                <c:pt idx="4125">
                  <c:v>-20.358468161586998</c:v>
                </c:pt>
                <c:pt idx="4126">
                  <c:v>-20.586598818456999</c:v>
                </c:pt>
                <c:pt idx="4127">
                  <c:v>-20.799511178841001</c:v>
                </c:pt>
                <c:pt idx="4128">
                  <c:v>-20.999536384069991</c:v>
                </c:pt>
                <c:pt idx="4129">
                  <c:v>-21.188655376617</c:v>
                </c:pt>
                <c:pt idx="4130">
                  <c:v>-21.36857891133798</c:v>
                </c:pt>
                <c:pt idx="4131">
                  <c:v>-21.540810208762</c:v>
                </c:pt>
                <c:pt idx="4132">
                  <c:v>-21.706695355714</c:v>
                </c:pt>
                <c:pt idx="4133">
                  <c:v>-21.867465269177991</c:v>
                </c:pt>
                <c:pt idx="4134">
                  <c:v>-22.024272032069</c:v>
                </c:pt>
                <c:pt idx="4135">
                  <c:v>-22.178221995992001</c:v>
                </c:pt>
                <c:pt idx="4136">
                  <c:v>-22.330407684743999</c:v>
                </c:pt>
                <c:pt idx="4137">
                  <c:v>-22.481940562666001</c:v>
                </c:pt>
                <c:pt idx="4138">
                  <c:v>-22.633986880902</c:v>
                </c:pt>
                <c:pt idx="4139">
                  <c:v>-22.78780932515</c:v>
                </c:pt>
                <c:pt idx="4140">
                  <c:v>-22.944818038779001</c:v>
                </c:pt>
                <c:pt idx="4141">
                  <c:v>-23.106636061117001</c:v>
                </c:pt>
                <c:pt idx="4142">
                  <c:v>-23.275186512634999</c:v>
                </c:pt>
                <c:pt idx="4143">
                  <c:v>-23.452812861752001</c:v>
                </c:pt>
                <c:pt idx="4144">
                  <c:v>-23.642450118903</c:v>
                </c:pt>
                <c:pt idx="4145">
                  <c:v>-23.847876251334</c:v>
                </c:pt>
                <c:pt idx="4146">
                  <c:v>-24.074093647312999</c:v>
                </c:pt>
                <c:pt idx="4147">
                  <c:v>-24.327928991334009</c:v>
                </c:pt>
                <c:pt idx="4148">
                  <c:v>-24.619015751069</c:v>
                </c:pt>
                <c:pt idx="4149">
                  <c:v>-24.961482463793999</c:v>
                </c:pt>
                <c:pt idx="4150">
                  <c:v>-25.377027195237009</c:v>
                </c:pt>
                <c:pt idx="4151">
                  <c:v>-25.900938002834</c:v>
                </c:pt>
                <c:pt idx="4152">
                  <c:v>-26.595047574462981</c:v>
                </c:pt>
                <c:pt idx="4153">
                  <c:v>-27.579440563031</c:v>
                </c:pt>
                <c:pt idx="4154">
                  <c:v>-29.126328029688</c:v>
                </c:pt>
                <c:pt idx="4155">
                  <c:v>-32.044224637530988</c:v>
                </c:pt>
                <c:pt idx="4156">
                  <c:v>-41.217595549414</c:v>
                </c:pt>
                <c:pt idx="4157">
                  <c:v>-32.629443640212997</c:v>
                </c:pt>
                <c:pt idx="4158">
                  <c:v>-18.577146862427981</c:v>
                </c:pt>
                <c:pt idx="4159">
                  <c:v>21.723358254459001</c:v>
                </c:pt>
                <c:pt idx="4160">
                  <c:v>-11.504084384457</c:v>
                </c:pt>
                <c:pt idx="4161">
                  <c:v>-15.527373082451</c:v>
                </c:pt>
                <c:pt idx="4162">
                  <c:v>-17.420806302957999</c:v>
                </c:pt>
                <c:pt idx="4163">
                  <c:v>-18.556760154469</c:v>
                </c:pt>
                <c:pt idx="4164">
                  <c:v>-19.326091607875991</c:v>
                </c:pt>
                <c:pt idx="4165">
                  <c:v>-19.887857930069</c:v>
                </c:pt>
                <c:pt idx="4166">
                  <c:v>-20.319978086702001</c:v>
                </c:pt>
                <c:pt idx="4167">
                  <c:v>-20.665392417111999</c:v>
                </c:pt>
                <c:pt idx="4168">
                  <c:v>-20.949802868736999</c:v>
                </c:pt>
                <c:pt idx="4169">
                  <c:v>-21.18957182686</c:v>
                </c:pt>
                <c:pt idx="4170">
                  <c:v>-21.395628337045</c:v>
                </c:pt>
                <c:pt idx="4171">
                  <c:v>-21.575559458929</c:v>
                </c:pt>
                <c:pt idx="4172">
                  <c:v>-21.734802114057</c:v>
                </c:pt>
                <c:pt idx="4173">
                  <c:v>-21.877357576493001</c:v>
                </c:pt>
                <c:pt idx="4174">
                  <c:v>-22.006238125330999</c:v>
                </c:pt>
                <c:pt idx="4175">
                  <c:v>-22.12375634236</c:v>
                </c:pt>
                <c:pt idx="4176">
                  <c:v>-22.231718227828001</c:v>
                </c:pt>
                <c:pt idx="4177">
                  <c:v>-22.331555565567999</c:v>
                </c:pt>
                <c:pt idx="4178">
                  <c:v>-22.424418723704001</c:v>
                </c:pt>
                <c:pt idx="4179">
                  <c:v>-22.511243101476001</c:v>
                </c:pt>
                <c:pt idx="4180">
                  <c:v>-22.592797515230981</c:v>
                </c:pt>
                <c:pt idx="4181">
                  <c:v>-22.669720064835001</c:v>
                </c:pt>
                <c:pt idx="4182">
                  <c:v>-22.742545064512999</c:v>
                </c:pt>
                <c:pt idx="4183">
                  <c:v>-22.811723567268</c:v>
                </c:pt>
                <c:pt idx="4184">
                  <c:v>-22.877639180559999</c:v>
                </c:pt>
                <c:pt idx="4185">
                  <c:v>-22.940620395054999</c:v>
                </c:pt>
                <c:pt idx="4186">
                  <c:v>-23.000950284413999</c:v>
                </c:pt>
                <c:pt idx="4187">
                  <c:v>-23.058874225191001</c:v>
                </c:pt>
                <c:pt idx="4188">
                  <c:v>-23.114606078243</c:v>
                </c:pt>
                <c:pt idx="4189">
                  <c:v>-23.16833318610098</c:v>
                </c:pt>
                <c:pt idx="4190">
                  <c:v>-23.220220442967982</c:v>
                </c:pt>
                <c:pt idx="4191">
                  <c:v>-23.270413631884999</c:v>
                </c:pt>
                <c:pt idx="4192">
                  <c:v>-23.319042176227999</c:v>
                </c:pt>
                <c:pt idx="4193">
                  <c:v>-23.366221431882</c:v>
                </c:pt>
                <c:pt idx="4194">
                  <c:v>-23.412054591994991</c:v>
                </c:pt>
                <c:pt idx="4195">
                  <c:v>-23.45663429272998</c:v>
                </c:pt>
                <c:pt idx="4196">
                  <c:v>-23.500043969772999</c:v>
                </c:pt>
                <c:pt idx="4197">
                  <c:v>-23.542359002363991</c:v>
                </c:pt>
                <c:pt idx="4198">
                  <c:v>-23.583647696262979</c:v>
                </c:pt>
                <c:pt idx="4199">
                  <c:v>-23.623972119401</c:v>
                </c:pt>
                <c:pt idx="4200">
                  <c:v>-23.663388821866</c:v>
                </c:pt>
                <c:pt idx="4201">
                  <c:v>-23.701949454280999</c:v>
                </c:pt>
                <c:pt idx="4202">
                  <c:v>-23.739701309984</c:v>
                </c:pt>
                <c:pt idx="4203">
                  <c:v>-23.77668779039</c:v>
                </c:pt>
                <c:pt idx="4204">
                  <c:v>-23.812948811851999</c:v>
                </c:pt>
                <c:pt idx="4205">
                  <c:v>-23.848521161358999</c:v>
                </c:pt>
                <c:pt idx="4206">
                  <c:v>-23.8834388109</c:v>
                </c:pt>
                <c:pt idx="4207">
                  <c:v>-23.91773319344</c:v>
                </c:pt>
                <c:pt idx="4208">
                  <c:v>-23.951433446631999</c:v>
                </c:pt>
                <c:pt idx="4209">
                  <c:v>-23.98456662105</c:v>
                </c:pt>
                <c:pt idx="4210">
                  <c:v>-24.017157881544001</c:v>
                </c:pt>
                <c:pt idx="4211">
                  <c:v>-24.049230668669999</c:v>
                </c:pt>
                <c:pt idx="4212">
                  <c:v>-24.080806855920979</c:v>
                </c:pt>
                <c:pt idx="4213">
                  <c:v>-24.111906881066009</c:v>
                </c:pt>
                <c:pt idx="4214">
                  <c:v>-24.142549868462979</c:v>
                </c:pt>
                <c:pt idx="4215">
                  <c:v>-24.172753738280999</c:v>
                </c:pt>
                <c:pt idx="4216">
                  <c:v>-24.202535307723981</c:v>
                </c:pt>
                <c:pt idx="4217">
                  <c:v>-24.23191037282</c:v>
                </c:pt>
                <c:pt idx="4218">
                  <c:v>-24.260893793248009</c:v>
                </c:pt>
                <c:pt idx="4219">
                  <c:v>-24.28949956324</c:v>
                </c:pt>
                <c:pt idx="4220">
                  <c:v>-24.317740876988001</c:v>
                </c:pt>
                <c:pt idx="4221">
                  <c:v>-24.345630185710981</c:v>
                </c:pt>
                <c:pt idx="4222">
                  <c:v>-24.373179257263999</c:v>
                </c:pt>
                <c:pt idx="4223">
                  <c:v>-24.400399221042001</c:v>
                </c:pt>
                <c:pt idx="4224">
                  <c:v>-24.427300611841002</c:v>
                </c:pt>
                <c:pt idx="4225">
                  <c:v>-24.453893417284998</c:v>
                </c:pt>
                <c:pt idx="4226">
                  <c:v>-24.48018710816098</c:v>
                </c:pt>
                <c:pt idx="4227">
                  <c:v>-24.506190677313</c:v>
                </c:pt>
                <c:pt idx="4228">
                  <c:v>-24.531912670821001</c:v>
                </c:pt>
                <c:pt idx="4229">
                  <c:v>-24.557361215897</c:v>
                </c:pt>
                <c:pt idx="4230">
                  <c:v>-24.582544047032979</c:v>
                </c:pt>
                <c:pt idx="4231">
                  <c:v>-24.607468534363001</c:v>
                </c:pt>
                <c:pt idx="4232">
                  <c:v>-24.632141703132</c:v>
                </c:pt>
                <c:pt idx="4233">
                  <c:v>-24.656570254586999</c:v>
                </c:pt>
                <c:pt idx="4234">
                  <c:v>-24.680760588898</c:v>
                </c:pt>
                <c:pt idx="4235">
                  <c:v>-24.704718818932001</c:v>
                </c:pt>
                <c:pt idx="4236">
                  <c:v>-24.728450789589999</c:v>
                </c:pt>
                <c:pt idx="4237">
                  <c:v>-24.751962092511</c:v>
                </c:pt>
                <c:pt idx="4238">
                  <c:v>-24.775258082337</c:v>
                </c:pt>
                <c:pt idx="4239">
                  <c:v>-24.798343885758982</c:v>
                </c:pt>
                <c:pt idx="4240">
                  <c:v>-24.821224419153001</c:v>
                </c:pt>
                <c:pt idx="4241">
                  <c:v>-24.843904396241001</c:v>
                </c:pt>
                <c:pt idx="4242">
                  <c:v>-24.866388341922999</c:v>
                </c:pt>
                <c:pt idx="4243">
                  <c:v>-24.888680599572979</c:v>
                </c:pt>
                <c:pt idx="4244">
                  <c:v>-24.910785343541999</c:v>
                </c:pt>
                <c:pt idx="4245">
                  <c:v>-24.932706585184981</c:v>
                </c:pt>
                <c:pt idx="4246">
                  <c:v>-24.954448183107999</c:v>
                </c:pt>
                <c:pt idx="4247">
                  <c:v>-24.976013850198001</c:v>
                </c:pt>
                <c:pt idx="4248">
                  <c:v>-24.997407159887999</c:v>
                </c:pt>
                <c:pt idx="4249">
                  <c:v>-25.018631556919999</c:v>
                </c:pt>
                <c:pt idx="4250">
                  <c:v>-25.039690358382</c:v>
                </c:pt>
                <c:pt idx="4251">
                  <c:v>-25.060586762724</c:v>
                </c:pt>
                <c:pt idx="4252">
                  <c:v>-25.081323855512981</c:v>
                </c:pt>
                <c:pt idx="4253">
                  <c:v>-25.101904614245999</c:v>
                </c:pt>
                <c:pt idx="4254">
                  <c:v>-25.122331913684999</c:v>
                </c:pt>
                <c:pt idx="4255">
                  <c:v>-25.142608529617991</c:v>
                </c:pt>
                <c:pt idx="4256">
                  <c:v>-25.162737144306</c:v>
                </c:pt>
                <c:pt idx="4257">
                  <c:v>-25.182720351732979</c:v>
                </c:pt>
                <c:pt idx="4258">
                  <c:v>-25.202560657298001</c:v>
                </c:pt>
                <c:pt idx="4259">
                  <c:v>-25.222260487633999</c:v>
                </c:pt>
                <c:pt idx="4260">
                  <c:v>-25.241822189981001</c:v>
                </c:pt>
                <c:pt idx="4261">
                  <c:v>-25.261248037264</c:v>
                </c:pt>
                <c:pt idx="4262">
                  <c:v>-25.280540229018001</c:v>
                </c:pt>
                <c:pt idx="4263">
                  <c:v>-25.299700898158999</c:v>
                </c:pt>
                <c:pt idx="4264">
                  <c:v>-25.318732110334</c:v>
                </c:pt>
                <c:pt idx="4265">
                  <c:v>-25.337635870046</c:v>
                </c:pt>
                <c:pt idx="4266">
                  <c:v>-25.356414119617</c:v>
                </c:pt>
                <c:pt idx="4267">
                  <c:v>-25.375068743025</c:v>
                </c:pt>
                <c:pt idx="4268">
                  <c:v>-25.393601570175981</c:v>
                </c:pt>
                <c:pt idx="4269">
                  <c:v>-25.412014376883999</c:v>
                </c:pt>
                <c:pt idx="4270">
                  <c:v>-25.430308886075981</c:v>
                </c:pt>
                <c:pt idx="4271">
                  <c:v>-25.44848677416898</c:v>
                </c:pt>
                <c:pt idx="4272">
                  <c:v>-25.466549667774981</c:v>
                </c:pt>
                <c:pt idx="4273">
                  <c:v>-25.484499148434999</c:v>
                </c:pt>
                <c:pt idx="4274">
                  <c:v>-25.502336754173982</c:v>
                </c:pt>
                <c:pt idx="4275">
                  <c:v>-25.520063980206</c:v>
                </c:pt>
                <c:pt idx="4276">
                  <c:v>-25.537682282031</c:v>
                </c:pt>
                <c:pt idx="4277">
                  <c:v>-25.555193074043</c:v>
                </c:pt>
                <c:pt idx="4278">
                  <c:v>-25.572597735062999</c:v>
                </c:pt>
                <c:pt idx="4279">
                  <c:v>-25.589897605331</c:v>
                </c:pt>
                <c:pt idx="4280">
                  <c:v>-25.607093991906009</c:v>
                </c:pt>
                <c:pt idx="4281">
                  <c:v>-25.624188166391999</c:v>
                </c:pt>
                <c:pt idx="4282">
                  <c:v>-25.641181368489001</c:v>
                </c:pt>
                <c:pt idx="4283">
                  <c:v>-25.658074806257009</c:v>
                </c:pt>
                <c:pt idx="4284">
                  <c:v>-25.674869657117998</c:v>
                </c:pt>
                <c:pt idx="4285">
                  <c:v>-25.691567068971001</c:v>
                </c:pt>
                <c:pt idx="4286">
                  <c:v>-25.708168162</c:v>
                </c:pt>
                <c:pt idx="4287">
                  <c:v>-25.724674028776001</c:v>
                </c:pt>
                <c:pt idx="4288">
                  <c:v>-25.741085733752001</c:v>
                </c:pt>
                <c:pt idx="4289">
                  <c:v>-25.757404317367001</c:v>
                </c:pt>
                <c:pt idx="4290">
                  <c:v>-25.773630795433981</c:v>
                </c:pt>
                <c:pt idx="4291">
                  <c:v>-25.789766157833981</c:v>
                </c:pt>
                <c:pt idx="4292">
                  <c:v>-25.805811373396001</c:v>
                </c:pt>
                <c:pt idx="4293">
                  <c:v>-25.821767387001</c:v>
                </c:pt>
                <c:pt idx="4294">
                  <c:v>-25.8376351225</c:v>
                </c:pt>
                <c:pt idx="4295">
                  <c:v>-25.853415481909</c:v>
                </c:pt>
                <c:pt idx="4296">
                  <c:v>-25.869109347612</c:v>
                </c:pt>
                <c:pt idx="4297">
                  <c:v>-25.88471758161598</c:v>
                </c:pt>
                <c:pt idx="4298">
                  <c:v>-25.900241026360991</c:v>
                </c:pt>
                <c:pt idx="4299">
                  <c:v>-25.915680507287</c:v>
                </c:pt>
                <c:pt idx="4300">
                  <c:v>-25.931036828821981</c:v>
                </c:pt>
                <c:pt idx="4301">
                  <c:v>-25.946310781664</c:v>
                </c:pt>
                <c:pt idx="4302">
                  <c:v>-25.961503136638001</c:v>
                </c:pt>
                <c:pt idx="4303">
                  <c:v>-25.976614648624</c:v>
                </c:pt>
                <c:pt idx="4304">
                  <c:v>-25.991646057534979</c:v>
                </c:pt>
                <c:pt idx="4305">
                  <c:v>-26.006598086488001</c:v>
                </c:pt>
                <c:pt idx="4306">
                  <c:v>-26.021471444898999</c:v>
                </c:pt>
                <c:pt idx="4307">
                  <c:v>-26.036266825489001</c:v>
                </c:pt>
                <c:pt idx="4308">
                  <c:v>-26.050984908545999</c:v>
                </c:pt>
                <c:pt idx="4309">
                  <c:v>-26.065626360406</c:v>
                </c:pt>
                <c:pt idx="4310">
                  <c:v>-26.080191831908</c:v>
                </c:pt>
                <c:pt idx="4311">
                  <c:v>-26.094681963503</c:v>
                </c:pt>
                <c:pt idx="4312">
                  <c:v>-26.109097382154999</c:v>
                </c:pt>
                <c:pt idx="4313">
                  <c:v>-26.123438700373999</c:v>
                </c:pt>
                <c:pt idx="4314">
                  <c:v>-26.137706521706001</c:v>
                </c:pt>
                <c:pt idx="4315">
                  <c:v>-26.151901435532999</c:v>
                </c:pt>
                <c:pt idx="4316">
                  <c:v>-26.166024021563</c:v>
                </c:pt>
                <c:pt idx="4317">
                  <c:v>-26.180074847674</c:v>
                </c:pt>
                <c:pt idx="4318">
                  <c:v>-26.194054470613999</c:v>
                </c:pt>
                <c:pt idx="4319">
                  <c:v>-26.207963437</c:v>
                </c:pt>
                <c:pt idx="4320">
                  <c:v>-26.221802283481999</c:v>
                </c:pt>
                <c:pt idx="4321">
                  <c:v>-26.235571536017002</c:v>
                </c:pt>
                <c:pt idx="4322">
                  <c:v>-26.249271710515991</c:v>
                </c:pt>
                <c:pt idx="4323">
                  <c:v>-26.262903316462001</c:v>
                </c:pt>
                <c:pt idx="4324">
                  <c:v>-26.276466849124979</c:v>
                </c:pt>
                <c:pt idx="4325">
                  <c:v>-26.28996279922</c:v>
                </c:pt>
                <c:pt idx="4326">
                  <c:v>-26.303391645859001</c:v>
                </c:pt>
                <c:pt idx="4327">
                  <c:v>-26.316753860100999</c:v>
                </c:pt>
                <c:pt idx="4328">
                  <c:v>-26.330049907424002</c:v>
                </c:pt>
                <c:pt idx="4329">
                  <c:v>-26.343280239876002</c:v>
                </c:pt>
                <c:pt idx="4330">
                  <c:v>-26.356445306942</c:v>
                </c:pt>
                <c:pt idx="4331">
                  <c:v>-26.369545546638999</c:v>
                </c:pt>
                <c:pt idx="4332">
                  <c:v>-26.382581392068001</c:v>
                </c:pt>
                <c:pt idx="4333">
                  <c:v>-26.395553265808999</c:v>
                </c:pt>
                <c:pt idx="4334">
                  <c:v>-26.408461586502991</c:v>
                </c:pt>
                <c:pt idx="4335">
                  <c:v>-26.421306762743999</c:v>
                </c:pt>
                <c:pt idx="4336">
                  <c:v>-26.434089200100001</c:v>
                </c:pt>
                <c:pt idx="4337">
                  <c:v>-26.446809292889981</c:v>
                </c:pt>
                <c:pt idx="4338">
                  <c:v>-26.459467432286001</c:v>
                </c:pt>
                <c:pt idx="4339">
                  <c:v>-26.472064001039001</c:v>
                </c:pt>
                <c:pt idx="4340">
                  <c:v>-26.48459937747198</c:v>
                </c:pt>
                <c:pt idx="4341">
                  <c:v>-26.497073931469981</c:v>
                </c:pt>
                <c:pt idx="4342">
                  <c:v>-26.509488029414999</c:v>
                </c:pt>
                <c:pt idx="4343">
                  <c:v>-26.52184202978</c:v>
                </c:pt>
                <c:pt idx="4344">
                  <c:v>-26.534136286578001</c:v>
                </c:pt>
                <c:pt idx="4345">
                  <c:v>-26.546371147020999</c:v>
                </c:pt>
                <c:pt idx="4346">
                  <c:v>-26.558546954678999</c:v>
                </c:pt>
                <c:pt idx="4347">
                  <c:v>-26.570664045847</c:v>
                </c:pt>
                <c:pt idx="4348">
                  <c:v>-26.58272275217098</c:v>
                </c:pt>
                <c:pt idx="4349">
                  <c:v>-26.594723401755999</c:v>
                </c:pt>
                <c:pt idx="4350">
                  <c:v>-26.606666315045</c:v>
                </c:pt>
                <c:pt idx="4351">
                  <c:v>-26.618551809378001</c:v>
                </c:pt>
                <c:pt idx="4352">
                  <c:v>-26.630380196773999</c:v>
                </c:pt>
                <c:pt idx="4353">
                  <c:v>-26.642151784704001</c:v>
                </c:pt>
                <c:pt idx="4354">
                  <c:v>-26.653866875218998</c:v>
                </c:pt>
                <c:pt idx="4355">
                  <c:v>-26.665525767146001</c:v>
                </c:pt>
                <c:pt idx="4356">
                  <c:v>-26.677128753643</c:v>
                </c:pt>
                <c:pt idx="4357">
                  <c:v>-26.688676124796</c:v>
                </c:pt>
                <c:pt idx="4358">
                  <c:v>-26.700168165293999</c:v>
                </c:pt>
                <c:pt idx="4359">
                  <c:v>-26.711605156160001</c:v>
                </c:pt>
                <c:pt idx="4360">
                  <c:v>-26.722987374560979</c:v>
                </c:pt>
                <c:pt idx="4361">
                  <c:v>-26.734315093208</c:v>
                </c:pt>
                <c:pt idx="4362">
                  <c:v>-26.745588581000991</c:v>
                </c:pt>
                <c:pt idx="4363">
                  <c:v>-26.756808103838999</c:v>
                </c:pt>
                <c:pt idx="4364">
                  <c:v>-26.767973922332999</c:v>
                </c:pt>
                <c:pt idx="4365">
                  <c:v>-26.779086294277999</c:v>
                </c:pt>
                <c:pt idx="4366">
                  <c:v>-26.790145474203999</c:v>
                </c:pt>
                <c:pt idx="4367">
                  <c:v>-26.801151712494999</c:v>
                </c:pt>
                <c:pt idx="4368">
                  <c:v>-26.812105256161001</c:v>
                </c:pt>
                <c:pt idx="4369">
                  <c:v>-26.823006348591999</c:v>
                </c:pt>
                <c:pt idx="4370">
                  <c:v>-26.833855231177001</c:v>
                </c:pt>
                <c:pt idx="4371">
                  <c:v>-26.844652139299999</c:v>
                </c:pt>
                <c:pt idx="4372">
                  <c:v>-26.855397308444999</c:v>
                </c:pt>
                <c:pt idx="4373">
                  <c:v>-26.866090967851999</c:v>
                </c:pt>
                <c:pt idx="4374">
                  <c:v>-26.876733346076001</c:v>
                </c:pt>
                <c:pt idx="4375">
                  <c:v>-26.887324666849</c:v>
                </c:pt>
                <c:pt idx="4376">
                  <c:v>-26.897865151842009</c:v>
                </c:pt>
                <c:pt idx="4377">
                  <c:v>-26.908355020186999</c:v>
                </c:pt>
                <c:pt idx="4378">
                  <c:v>-26.918794486382001</c:v>
                </c:pt>
                <c:pt idx="4379">
                  <c:v>-26.929183764434001</c:v>
                </c:pt>
                <c:pt idx="4380">
                  <c:v>-26.939523063557001</c:v>
                </c:pt>
                <c:pt idx="4381">
                  <c:v>-26.949812591265982</c:v>
                </c:pt>
                <c:pt idx="4382">
                  <c:v>-26.960052551738979</c:v>
                </c:pt>
                <c:pt idx="4383">
                  <c:v>-26.970243148053001</c:v>
                </c:pt>
                <c:pt idx="4384">
                  <c:v>-26.98038457844498</c:v>
                </c:pt>
                <c:pt idx="4385">
                  <c:v>-26.990477039794001</c:v>
                </c:pt>
                <c:pt idx="4386">
                  <c:v>-27.000520727994001</c:v>
                </c:pt>
                <c:pt idx="4387">
                  <c:v>-27.010515832749</c:v>
                </c:pt>
                <c:pt idx="4388">
                  <c:v>-27.020462544503982</c:v>
                </c:pt>
                <c:pt idx="4389">
                  <c:v>-27.030361050010999</c:v>
                </c:pt>
                <c:pt idx="4390">
                  <c:v>-27.040211534253999</c:v>
                </c:pt>
                <c:pt idx="4391">
                  <c:v>-27.050014179154001</c:v>
                </c:pt>
                <c:pt idx="4392">
                  <c:v>-27.059769165380001</c:v>
                </c:pt>
                <c:pt idx="4393">
                  <c:v>-27.069476670600999</c:v>
                </c:pt>
                <c:pt idx="4394">
                  <c:v>-27.07913687033998</c:v>
                </c:pt>
                <c:pt idx="4395">
                  <c:v>-27.08874993868098</c:v>
                </c:pt>
                <c:pt idx="4396">
                  <c:v>-27.098316046368979</c:v>
                </c:pt>
                <c:pt idx="4397">
                  <c:v>-27.107835363094999</c:v>
                </c:pt>
                <c:pt idx="4398">
                  <c:v>-27.117308056026999</c:v>
                </c:pt>
                <c:pt idx="4399">
                  <c:v>-27.126734290472999</c:v>
                </c:pt>
                <c:pt idx="4400">
                  <c:v>-27.136114230086999</c:v>
                </c:pt>
                <c:pt idx="4401">
                  <c:v>-27.145448035647981</c:v>
                </c:pt>
                <c:pt idx="4402">
                  <c:v>-27.154735866682</c:v>
                </c:pt>
                <c:pt idx="4403">
                  <c:v>-27.163977880758999</c:v>
                </c:pt>
                <c:pt idx="4404">
                  <c:v>-27.173174233720999</c:v>
                </c:pt>
                <c:pt idx="4405">
                  <c:v>-27.18232507893698</c:v>
                </c:pt>
                <c:pt idx="4406">
                  <c:v>-27.191430569013999</c:v>
                </c:pt>
                <c:pt idx="4407">
                  <c:v>-27.200490853310001</c:v>
                </c:pt>
                <c:pt idx="4408">
                  <c:v>-27.209506081530979</c:v>
                </c:pt>
                <c:pt idx="4409">
                  <c:v>-27.218476399235001</c:v>
                </c:pt>
                <c:pt idx="4410">
                  <c:v>-27.227401951731981</c:v>
                </c:pt>
                <c:pt idx="4411">
                  <c:v>-27.236282883066981</c:v>
                </c:pt>
                <c:pt idx="4412">
                  <c:v>-27.245119333403981</c:v>
                </c:pt>
                <c:pt idx="4413">
                  <c:v>-27.253911444680998</c:v>
                </c:pt>
                <c:pt idx="4414">
                  <c:v>-27.262659354004001</c:v>
                </c:pt>
                <c:pt idx="4415">
                  <c:v>-27.271363198924991</c:v>
                </c:pt>
                <c:pt idx="4416">
                  <c:v>-27.28002311393</c:v>
                </c:pt>
                <c:pt idx="4417">
                  <c:v>-27.288639234242979</c:v>
                </c:pt>
                <c:pt idx="4418">
                  <c:v>-27.297211690918001</c:v>
                </c:pt>
                <c:pt idx="4419">
                  <c:v>-27.305740615672999</c:v>
                </c:pt>
                <c:pt idx="4420">
                  <c:v>-27.314226136843999</c:v>
                </c:pt>
                <c:pt idx="4421">
                  <c:v>-27.322668382591001</c:v>
                </c:pt>
                <c:pt idx="4422">
                  <c:v>-27.331067479840009</c:v>
                </c:pt>
                <c:pt idx="4423">
                  <c:v>-27.339423553557999</c:v>
                </c:pt>
                <c:pt idx="4424">
                  <c:v>-27.347736726278999</c:v>
                </c:pt>
                <c:pt idx="4425">
                  <c:v>-27.356007121424</c:v>
                </c:pt>
                <c:pt idx="4426">
                  <c:v>-27.364234859915001</c:v>
                </c:pt>
                <c:pt idx="4427">
                  <c:v>-27.372420060229</c:v>
                </c:pt>
                <c:pt idx="4428">
                  <c:v>-27.380562841738978</c:v>
                </c:pt>
                <c:pt idx="4429">
                  <c:v>-27.388663321149</c:v>
                </c:pt>
                <c:pt idx="4430">
                  <c:v>-27.396721613678</c:v>
                </c:pt>
                <c:pt idx="4431">
                  <c:v>-27.40473783480498</c:v>
                </c:pt>
                <c:pt idx="4432">
                  <c:v>-27.41271209604</c:v>
                </c:pt>
                <c:pt idx="4433">
                  <c:v>-27.420644510358979</c:v>
                </c:pt>
                <c:pt idx="4434">
                  <c:v>-27.428535188794001</c:v>
                </c:pt>
                <c:pt idx="4435">
                  <c:v>-27.436384240445999</c:v>
                </c:pt>
                <c:pt idx="4436">
                  <c:v>-27.444191772558</c:v>
                </c:pt>
                <c:pt idx="4437">
                  <c:v>-27.451957894563002</c:v>
                </c:pt>
                <c:pt idx="4438">
                  <c:v>-27.459682710894999</c:v>
                </c:pt>
                <c:pt idx="4439">
                  <c:v>-27.467366326526001</c:v>
                </c:pt>
                <c:pt idx="4440">
                  <c:v>-27.475008845792999</c:v>
                </c:pt>
                <c:pt idx="4441">
                  <c:v>-27.48261037059498</c:v>
                </c:pt>
                <c:pt idx="4442">
                  <c:v>-27.490171003234</c:v>
                </c:pt>
                <c:pt idx="4443">
                  <c:v>-27.497690843244001</c:v>
                </c:pt>
                <c:pt idx="4444">
                  <c:v>-27.505169990950002</c:v>
                </c:pt>
                <c:pt idx="4445">
                  <c:v>-27.512608544702999</c:v>
                </c:pt>
                <c:pt idx="4446">
                  <c:v>-27.520006600696991</c:v>
                </c:pt>
                <c:pt idx="4447">
                  <c:v>-27.527364255980999</c:v>
                </c:pt>
                <c:pt idx="4448">
                  <c:v>-27.534681605907991</c:v>
                </c:pt>
                <c:pt idx="4449">
                  <c:v>-27.541958744536</c:v>
                </c:pt>
                <c:pt idx="4450">
                  <c:v>-27.549195764966001</c:v>
                </c:pt>
                <c:pt idx="4451">
                  <c:v>-27.556392759396001</c:v>
                </c:pt>
                <c:pt idx="4452">
                  <c:v>-27.563549819179979</c:v>
                </c:pt>
                <c:pt idx="4453">
                  <c:v>-27.570667035035001</c:v>
                </c:pt>
                <c:pt idx="4454">
                  <c:v>-27.577744495819999</c:v>
                </c:pt>
                <c:pt idx="4455">
                  <c:v>-27.58478228973398</c:v>
                </c:pt>
                <c:pt idx="4456">
                  <c:v>-27.59178050492498</c:v>
                </c:pt>
                <c:pt idx="4457">
                  <c:v>-27.59873922772498</c:v>
                </c:pt>
                <c:pt idx="4458">
                  <c:v>-27.605658543863999</c:v>
                </c:pt>
                <c:pt idx="4459">
                  <c:v>-27.612538538597999</c:v>
                </c:pt>
                <c:pt idx="4460">
                  <c:v>-27.619379294445999</c:v>
                </c:pt>
                <c:pt idx="4461">
                  <c:v>-27.626180895868991</c:v>
                </c:pt>
                <c:pt idx="4462">
                  <c:v>-27.632943424234</c:v>
                </c:pt>
                <c:pt idx="4463">
                  <c:v>-27.639666961048</c:v>
                </c:pt>
                <c:pt idx="4464">
                  <c:v>-27.646351587259009</c:v>
                </c:pt>
                <c:pt idx="4465">
                  <c:v>-27.652997381679999</c:v>
                </c:pt>
                <c:pt idx="4466">
                  <c:v>-27.659604422710999</c:v>
                </c:pt>
                <c:pt idx="4467">
                  <c:v>-27.666172789878001</c:v>
                </c:pt>
                <c:pt idx="4468">
                  <c:v>-27.672702559602001</c:v>
                </c:pt>
                <c:pt idx="4469">
                  <c:v>-27.679193807724001</c:v>
                </c:pt>
                <c:pt idx="4470">
                  <c:v>-27.685646610576981</c:v>
                </c:pt>
                <c:pt idx="4471">
                  <c:v>-27.692061042652998</c:v>
                </c:pt>
                <c:pt idx="4472">
                  <c:v>-27.698437177540999</c:v>
                </c:pt>
                <c:pt idx="4473">
                  <c:v>-27.704775088935001</c:v>
                </c:pt>
                <c:pt idx="4474">
                  <c:v>-27.711074849372</c:v>
                </c:pt>
                <c:pt idx="4475">
                  <c:v>-27.717336530173981</c:v>
                </c:pt>
                <c:pt idx="4476">
                  <c:v>-27.723560202592999</c:v>
                </c:pt>
                <c:pt idx="4477">
                  <c:v>-27.72974593646898</c:v>
                </c:pt>
                <c:pt idx="4478">
                  <c:v>-27.735893802197001</c:v>
                </c:pt>
                <c:pt idx="4479">
                  <c:v>-27.742003868209981</c:v>
                </c:pt>
                <c:pt idx="4480">
                  <c:v>-27.748076201638</c:v>
                </c:pt>
                <c:pt idx="4481">
                  <c:v>-27.754110870474001</c:v>
                </c:pt>
                <c:pt idx="4482">
                  <c:v>-27.76010794190698</c:v>
                </c:pt>
                <c:pt idx="4483">
                  <c:v>-27.766067481655</c:v>
                </c:pt>
                <c:pt idx="4484">
                  <c:v>-27.771989554116999</c:v>
                </c:pt>
                <c:pt idx="4485">
                  <c:v>-27.777874224680001</c:v>
                </c:pt>
                <c:pt idx="4486">
                  <c:v>-27.783721557622979</c:v>
                </c:pt>
                <c:pt idx="4487">
                  <c:v>-27.789531614891001</c:v>
                </c:pt>
                <c:pt idx="4488">
                  <c:v>-27.795304460444001</c:v>
                </c:pt>
                <c:pt idx="4489">
                  <c:v>-27.801040155043001</c:v>
                </c:pt>
                <c:pt idx="4490">
                  <c:v>-27.806738761028999</c:v>
                </c:pt>
                <c:pt idx="4491">
                  <c:v>-27.81240033776298</c:v>
                </c:pt>
                <c:pt idx="4492">
                  <c:v>-27.818024946474999</c:v>
                </c:pt>
                <c:pt idx="4493">
                  <c:v>-27.823612646021981</c:v>
                </c:pt>
                <c:pt idx="4494">
                  <c:v>-27.829163495303</c:v>
                </c:pt>
                <c:pt idx="4495">
                  <c:v>-27.834677551891001</c:v>
                </c:pt>
                <c:pt idx="4496">
                  <c:v>-27.840154873940001</c:v>
                </c:pt>
                <c:pt idx="4497">
                  <c:v>-27.845595517713999</c:v>
                </c:pt>
                <c:pt idx="4498">
                  <c:v>-27.850999539981</c:v>
                </c:pt>
                <c:pt idx="4499">
                  <c:v>-27.856366996268001</c:v>
                </c:pt>
                <c:pt idx="4500">
                  <c:v>-27.861697941900999</c:v>
                </c:pt>
                <c:pt idx="4501">
                  <c:v>-27.866992431254001</c:v>
                </c:pt>
                <c:pt idx="4502">
                  <c:v>-27.872250517685991</c:v>
                </c:pt>
                <c:pt idx="4503">
                  <c:v>-27.87747225503</c:v>
                </c:pt>
                <c:pt idx="4504">
                  <c:v>-27.882657696195999</c:v>
                </c:pt>
                <c:pt idx="4505">
                  <c:v>-27.887806893017</c:v>
                </c:pt>
                <c:pt idx="4506">
                  <c:v>-27.892919897883999</c:v>
                </c:pt>
                <c:pt idx="4507">
                  <c:v>-27.897996760588999</c:v>
                </c:pt>
                <c:pt idx="4508">
                  <c:v>-27.90303753265998</c:v>
                </c:pt>
                <c:pt idx="4509">
                  <c:v>-27.908042263523981</c:v>
                </c:pt>
                <c:pt idx="4510">
                  <c:v>-27.913011003036001</c:v>
                </c:pt>
                <c:pt idx="4511">
                  <c:v>-27.917943799987</c:v>
                </c:pt>
                <c:pt idx="4512">
                  <c:v>-27.922840702720979</c:v>
                </c:pt>
                <c:pt idx="4513">
                  <c:v>-27.927701758908</c:v>
                </c:pt>
                <c:pt idx="4514">
                  <c:v>-27.932527015877</c:v>
                </c:pt>
                <c:pt idx="4515">
                  <c:v>-27.937316520372999</c:v>
                </c:pt>
                <c:pt idx="4516">
                  <c:v>-27.942070318772981</c:v>
                </c:pt>
                <c:pt idx="4517">
                  <c:v>-27.946788456065999</c:v>
                </c:pt>
                <c:pt idx="4518">
                  <c:v>-27.95147097888</c:v>
                </c:pt>
                <c:pt idx="4519">
                  <c:v>-27.956117931413001</c:v>
                </c:pt>
                <c:pt idx="4520">
                  <c:v>-27.960729356872982</c:v>
                </c:pt>
                <c:pt idx="4521">
                  <c:v>-27.965305300002999</c:v>
                </c:pt>
                <c:pt idx="4522">
                  <c:v>-27.969845804079</c:v>
                </c:pt>
                <c:pt idx="4523">
                  <c:v>-27.974350910971001</c:v>
                </c:pt>
                <c:pt idx="4524">
                  <c:v>-27.978820663543999</c:v>
                </c:pt>
                <c:pt idx="4525">
                  <c:v>-27.983255103638999</c:v>
                </c:pt>
                <c:pt idx="4526">
                  <c:v>-27.987654272438981</c:v>
                </c:pt>
                <c:pt idx="4527">
                  <c:v>-27.992018210009981</c:v>
                </c:pt>
                <c:pt idx="4528">
                  <c:v>-27.996346957577991</c:v>
                </c:pt>
                <c:pt idx="4529">
                  <c:v>-28.000640554785981</c:v>
                </c:pt>
                <c:pt idx="4530">
                  <c:v>-28.004899041003991</c:v>
                </c:pt>
                <c:pt idx="4531">
                  <c:v>-28.009122454871999</c:v>
                </c:pt>
                <c:pt idx="4532">
                  <c:v>-28.013310834791</c:v>
                </c:pt>
                <c:pt idx="4533">
                  <c:v>-28.017464219364001</c:v>
                </c:pt>
                <c:pt idx="4534">
                  <c:v>-28.021582645262999</c:v>
                </c:pt>
                <c:pt idx="4535">
                  <c:v>-28.025666150081001</c:v>
                </c:pt>
                <c:pt idx="4536">
                  <c:v>-28.029714770841981</c:v>
                </c:pt>
                <c:pt idx="4537">
                  <c:v>-28.033728542744001</c:v>
                </c:pt>
                <c:pt idx="4538">
                  <c:v>-28.037707502429999</c:v>
                </c:pt>
                <c:pt idx="4539">
                  <c:v>-28.041651684617001</c:v>
                </c:pt>
                <c:pt idx="4540">
                  <c:v>-28.045561124666001</c:v>
                </c:pt>
                <c:pt idx="4541">
                  <c:v>-28.049435856824999</c:v>
                </c:pt>
                <c:pt idx="4542">
                  <c:v>-28.053275914983999</c:v>
                </c:pt>
                <c:pt idx="4543">
                  <c:v>-28.057081332812</c:v>
                </c:pt>
                <c:pt idx="4544">
                  <c:v>-28.060852143639991</c:v>
                </c:pt>
                <c:pt idx="4545">
                  <c:v>-28.064588379863999</c:v>
                </c:pt>
                <c:pt idx="4546">
                  <c:v>-28.068290073580979</c:v>
                </c:pt>
                <c:pt idx="4547">
                  <c:v>-28.071957257379999</c:v>
                </c:pt>
                <c:pt idx="4548">
                  <c:v>-28.075589962102001</c:v>
                </c:pt>
                <c:pt idx="4549">
                  <c:v>-28.079188219517</c:v>
                </c:pt>
                <c:pt idx="4550">
                  <c:v>-28.082752059590991</c:v>
                </c:pt>
                <c:pt idx="4551">
                  <c:v>-28.086281513258001</c:v>
                </c:pt>
                <c:pt idx="4552">
                  <c:v>-28.089776609834999</c:v>
                </c:pt>
                <c:pt idx="4553">
                  <c:v>-28.093237378546</c:v>
                </c:pt>
                <c:pt idx="4554">
                  <c:v>-28.096663848717</c:v>
                </c:pt>
                <c:pt idx="4555">
                  <c:v>-28.100056049738001</c:v>
                </c:pt>
                <c:pt idx="4556">
                  <c:v>-28.103414008354999</c:v>
                </c:pt>
                <c:pt idx="4557">
                  <c:v>-28.106737753866</c:v>
                </c:pt>
                <c:pt idx="4558">
                  <c:v>-28.110027312897</c:v>
                </c:pt>
                <c:pt idx="4559">
                  <c:v>-28.113282712602</c:v>
                </c:pt>
                <c:pt idx="4560">
                  <c:v>-28.116503980045</c:v>
                </c:pt>
                <c:pt idx="4561">
                  <c:v>-28.119691141049</c:v>
                </c:pt>
                <c:pt idx="4562">
                  <c:v>-28.122844221849</c:v>
                </c:pt>
                <c:pt idx="4563">
                  <c:v>-28.125963247891001</c:v>
                </c:pt>
                <c:pt idx="4564">
                  <c:v>-28.129048244368999</c:v>
                </c:pt>
                <c:pt idx="4565">
                  <c:v>-28.132099236093001</c:v>
                </c:pt>
                <c:pt idx="4566">
                  <c:v>-28.135116247574</c:v>
                </c:pt>
                <c:pt idx="4567">
                  <c:v>-28.138099302078999</c:v>
                </c:pt>
                <c:pt idx="4568">
                  <c:v>-28.141048424415999</c:v>
                </c:pt>
                <c:pt idx="4569">
                  <c:v>-28.143963637138</c:v>
                </c:pt>
                <c:pt idx="4570">
                  <c:v>-28.146844963584009</c:v>
                </c:pt>
                <c:pt idx="4571">
                  <c:v>-28.149692426015999</c:v>
                </c:pt>
                <c:pt idx="4572">
                  <c:v>-28.152506047025</c:v>
                </c:pt>
                <c:pt idx="4573">
                  <c:v>-28.155285847967999</c:v>
                </c:pt>
                <c:pt idx="4574">
                  <c:v>-28.158031850408999</c:v>
                </c:pt>
                <c:pt idx="4575">
                  <c:v>-28.16074407555298</c:v>
                </c:pt>
                <c:pt idx="4576">
                  <c:v>-28.163422544789981</c:v>
                </c:pt>
                <c:pt idx="4577">
                  <c:v>-28.166067277383</c:v>
                </c:pt>
                <c:pt idx="4578">
                  <c:v>-28.168678294263</c:v>
                </c:pt>
                <c:pt idx="4579">
                  <c:v>-28.171255614820009</c:v>
                </c:pt>
                <c:pt idx="4580">
                  <c:v>-28.173799258566</c:v>
                </c:pt>
                <c:pt idx="4581">
                  <c:v>-28.176309244104001</c:v>
                </c:pt>
                <c:pt idx="4582">
                  <c:v>-28.178785590196991</c:v>
                </c:pt>
                <c:pt idx="4583">
                  <c:v>-28.18122831578</c:v>
                </c:pt>
                <c:pt idx="4584">
                  <c:v>-28.183637438051001</c:v>
                </c:pt>
                <c:pt idx="4585">
                  <c:v>-28.186012975373981</c:v>
                </c:pt>
                <c:pt idx="4586">
                  <c:v>-28.188354944324001</c:v>
                </c:pt>
                <c:pt idx="4587">
                  <c:v>-28.190663362151</c:v>
                </c:pt>
                <c:pt idx="4588">
                  <c:v>-28.192938245831002</c:v>
                </c:pt>
                <c:pt idx="4589">
                  <c:v>-28.195179611082001</c:v>
                </c:pt>
                <c:pt idx="4590">
                  <c:v>-28.197387473784001</c:v>
                </c:pt>
                <c:pt idx="4591">
                  <c:v>-28.199561850405001</c:v>
                </c:pt>
                <c:pt idx="4592">
                  <c:v>-28.201702755418001</c:v>
                </c:pt>
                <c:pt idx="4593">
                  <c:v>-28.203810204092999</c:v>
                </c:pt>
                <c:pt idx="4594">
                  <c:v>-28.205884211074999</c:v>
                </c:pt>
                <c:pt idx="4595">
                  <c:v>-28.207924790294001</c:v>
                </c:pt>
                <c:pt idx="4596">
                  <c:v>-28.209931955817009</c:v>
                </c:pt>
                <c:pt idx="4597">
                  <c:v>-28.211905721623999</c:v>
                </c:pt>
                <c:pt idx="4598">
                  <c:v>-28.213846100704</c:v>
                </c:pt>
                <c:pt idx="4599">
                  <c:v>-28.215753106445</c:v>
                </c:pt>
                <c:pt idx="4600">
                  <c:v>-28.217626750834</c:v>
                </c:pt>
                <c:pt idx="4601">
                  <c:v>-28.219467046925001</c:v>
                </c:pt>
                <c:pt idx="4602">
                  <c:v>-28.221274006061002</c:v>
                </c:pt>
                <c:pt idx="4603">
                  <c:v>-28.22304764067</c:v>
                </c:pt>
                <c:pt idx="4604">
                  <c:v>-28.224787961516</c:v>
                </c:pt>
                <c:pt idx="4605">
                  <c:v>-28.226494979832001</c:v>
                </c:pt>
                <c:pt idx="4606">
                  <c:v>-28.228168706611001</c:v>
                </c:pt>
                <c:pt idx="4607">
                  <c:v>-28.229809151929999</c:v>
                </c:pt>
                <c:pt idx="4608">
                  <c:v>-28.231416326251001</c:v>
                </c:pt>
                <c:pt idx="4609">
                  <c:v>-28.232990239347</c:v>
                </c:pt>
                <c:pt idx="4610">
                  <c:v>-28.234530900591999</c:v>
                </c:pt>
                <c:pt idx="4611">
                  <c:v>-28.236038318803001</c:v>
                </c:pt>
                <c:pt idx="4612">
                  <c:v>-28.23751250360398</c:v>
                </c:pt>
                <c:pt idx="4613">
                  <c:v>-28.238953462792001</c:v>
                </c:pt>
                <c:pt idx="4614">
                  <c:v>-28.240361205300001</c:v>
                </c:pt>
                <c:pt idx="4615">
                  <c:v>-28.241735738546001</c:v>
                </c:pt>
                <c:pt idx="4616">
                  <c:v>-28.243077070763981</c:v>
                </c:pt>
                <c:pt idx="4617">
                  <c:v>-28.244385208341999</c:v>
                </c:pt>
                <c:pt idx="4618">
                  <c:v>-28.245660159478</c:v>
                </c:pt>
                <c:pt idx="4619">
                  <c:v>-28.246901929852001</c:v>
                </c:pt>
                <c:pt idx="4620">
                  <c:v>-28.248110526586981</c:v>
                </c:pt>
                <c:pt idx="4621">
                  <c:v>-28.249285955377001</c:v>
                </c:pt>
                <c:pt idx="4622">
                  <c:v>-28.250428222591001</c:v>
                </c:pt>
                <c:pt idx="4623">
                  <c:v>-28.251537332885999</c:v>
                </c:pt>
                <c:pt idx="4624">
                  <c:v>-28.252613292388979</c:v>
                </c:pt>
                <c:pt idx="4625">
                  <c:v>-28.253656105169981</c:v>
                </c:pt>
                <c:pt idx="4626">
                  <c:v>-28.254665776624009</c:v>
                </c:pt>
                <c:pt idx="4627">
                  <c:v>-28.255642310648991</c:v>
                </c:pt>
                <c:pt idx="4628">
                  <c:v>-28.256585711309</c:v>
                </c:pt>
                <c:pt idx="4629">
                  <c:v>-28.257495982148001</c:v>
                </c:pt>
                <c:pt idx="4630">
                  <c:v>-28.258373126921999</c:v>
                </c:pt>
                <c:pt idx="4631">
                  <c:v>-28.259217148472999</c:v>
                </c:pt>
                <c:pt idx="4632">
                  <c:v>-28.260028050104999</c:v>
                </c:pt>
                <c:pt idx="4633">
                  <c:v>-28.260805833553</c:v>
                </c:pt>
                <c:pt idx="4634">
                  <c:v>-28.26155050213098</c:v>
                </c:pt>
                <c:pt idx="4635">
                  <c:v>-28.262262056579981</c:v>
                </c:pt>
                <c:pt idx="4636">
                  <c:v>-28.262940499711981</c:v>
                </c:pt>
                <c:pt idx="4637">
                  <c:v>-28.263585832032991</c:v>
                </c:pt>
                <c:pt idx="4638">
                  <c:v>-28.264198055057001</c:v>
                </c:pt>
                <c:pt idx="4639">
                  <c:v>-28.264777169127999</c:v>
                </c:pt>
                <c:pt idx="4640">
                  <c:v>-28.26532317576698</c:v>
                </c:pt>
                <c:pt idx="4641">
                  <c:v>-28.265836074068979</c:v>
                </c:pt>
                <c:pt idx="4642">
                  <c:v>-28.266315864187</c:v>
                </c:pt>
                <c:pt idx="4643">
                  <c:v>-28.266762546152979</c:v>
                </c:pt>
                <c:pt idx="4644">
                  <c:v>-28.267176119011999</c:v>
                </c:pt>
                <c:pt idx="4645">
                  <c:v>-28.267556581568979</c:v>
                </c:pt>
                <c:pt idx="4646">
                  <c:v>-28.267903933031999</c:v>
                </c:pt>
                <c:pt idx="4647">
                  <c:v>-28.268218171986991</c:v>
                </c:pt>
                <c:pt idx="4648">
                  <c:v>-28.268499295790981</c:v>
                </c:pt>
                <c:pt idx="4649">
                  <c:v>-28.268747303122979</c:v>
                </c:pt>
                <c:pt idx="4650">
                  <c:v>-28.268962191297</c:v>
                </c:pt>
                <c:pt idx="4651">
                  <c:v>-28.26914395750698</c:v>
                </c:pt>
                <c:pt idx="4652">
                  <c:v>-28.269292599140979</c:v>
                </c:pt>
                <c:pt idx="4653">
                  <c:v>-28.269408112802001</c:v>
                </c:pt>
                <c:pt idx="4654">
                  <c:v>-28.269490494686</c:v>
                </c:pt>
                <c:pt idx="4655">
                  <c:v>-28.269539741018001</c:v>
                </c:pt>
                <c:pt idx="4656">
                  <c:v>-28.269555847867</c:v>
                </c:pt>
                <c:pt idx="4657">
                  <c:v>-28.269538810901981</c:v>
                </c:pt>
                <c:pt idx="4658">
                  <c:v>-28.269488625048009</c:v>
                </c:pt>
                <c:pt idx="4659">
                  <c:v>-28.26940528630098</c:v>
                </c:pt>
                <c:pt idx="4660">
                  <c:v>-28.269288788223999</c:v>
                </c:pt>
                <c:pt idx="4661">
                  <c:v>-28.26913912565</c:v>
                </c:pt>
                <c:pt idx="4662">
                  <c:v>-28.26895629317098</c:v>
                </c:pt>
                <c:pt idx="4663">
                  <c:v>-28.268740284302979</c:v>
                </c:pt>
                <c:pt idx="4664">
                  <c:v>-28.268491092847999</c:v>
                </c:pt>
                <c:pt idx="4665">
                  <c:v>-28.268208711995001</c:v>
                </c:pt>
                <c:pt idx="4666">
                  <c:v>-28.26789313502</c:v>
                </c:pt>
                <c:pt idx="4667">
                  <c:v>-28.267544354245999</c:v>
                </c:pt>
                <c:pt idx="4668">
                  <c:v>-28.267162362301001</c:v>
                </c:pt>
                <c:pt idx="4669">
                  <c:v>-28.26674715194698</c:v>
                </c:pt>
                <c:pt idx="4670">
                  <c:v>-28.266298714737001</c:v>
                </c:pt>
                <c:pt idx="4671">
                  <c:v>-28.265817041472999</c:v>
                </c:pt>
                <c:pt idx="4672">
                  <c:v>-28.265302124980991</c:v>
                </c:pt>
                <c:pt idx="4673">
                  <c:v>-28.264753955216001</c:v>
                </c:pt>
                <c:pt idx="4674">
                  <c:v>-28.264172523679999</c:v>
                </c:pt>
                <c:pt idx="4675">
                  <c:v>-28.263557820115999</c:v>
                </c:pt>
                <c:pt idx="4676">
                  <c:v>-28.26290983546998</c:v>
                </c:pt>
                <c:pt idx="4677">
                  <c:v>-28.262228559337981</c:v>
                </c:pt>
                <c:pt idx="4678">
                  <c:v>-28.261513981322981</c:v>
                </c:pt>
                <c:pt idx="4679">
                  <c:v>-28.260766091000999</c:v>
                </c:pt>
                <c:pt idx="4680">
                  <c:v>-28.259984877335</c:v>
                </c:pt>
                <c:pt idx="4681">
                  <c:v>-28.259170329349999</c:v>
                </c:pt>
                <c:pt idx="4682">
                  <c:v>-28.258322435111982</c:v>
                </c:pt>
                <c:pt idx="4683">
                  <c:v>-28.257441182829002</c:v>
                </c:pt>
                <c:pt idx="4684">
                  <c:v>-28.25652656152198</c:v>
                </c:pt>
                <c:pt idx="4685">
                  <c:v>-28.255578557435999</c:v>
                </c:pt>
                <c:pt idx="4686">
                  <c:v>-28.25459715885</c:v>
                </c:pt>
                <c:pt idx="4687">
                  <c:v>-28.253582352624999</c:v>
                </c:pt>
                <c:pt idx="4688">
                  <c:v>-28.252534125274</c:v>
                </c:pt>
                <c:pt idx="4689">
                  <c:v>-28.251452464102009</c:v>
                </c:pt>
                <c:pt idx="4690">
                  <c:v>-28.250337354791981</c:v>
                </c:pt>
                <c:pt idx="4691">
                  <c:v>-28.249188783718001</c:v>
                </c:pt>
                <c:pt idx="4692">
                  <c:v>-28.248006736012002</c:v>
                </c:pt>
                <c:pt idx="4693">
                  <c:v>-28.246791197707999</c:v>
                </c:pt>
                <c:pt idx="4694">
                  <c:v>-28.245542152963981</c:v>
                </c:pt>
                <c:pt idx="4695">
                  <c:v>-28.244259587649001</c:v>
                </c:pt>
                <c:pt idx="4696">
                  <c:v>-28.24294348598</c:v>
                </c:pt>
                <c:pt idx="4697">
                  <c:v>-28.241593832014999</c:v>
                </c:pt>
                <c:pt idx="4698">
                  <c:v>-28.240210609858991</c:v>
                </c:pt>
                <c:pt idx="4699">
                  <c:v>-28.238793803381981</c:v>
                </c:pt>
                <c:pt idx="4700">
                  <c:v>-28.237343395638</c:v>
                </c:pt>
                <c:pt idx="4701">
                  <c:v>-28.235859370057</c:v>
                </c:pt>
                <c:pt idx="4702">
                  <c:v>-28.234341709439001</c:v>
                </c:pt>
                <c:pt idx="4703">
                  <c:v>-28.232790396378</c:v>
                </c:pt>
                <c:pt idx="4704">
                  <c:v>-28.231205413026998</c:v>
                </c:pt>
                <c:pt idx="4705">
                  <c:v>-28.229586740837981</c:v>
                </c:pt>
                <c:pt idx="4706">
                  <c:v>-28.227934362498001</c:v>
                </c:pt>
                <c:pt idx="4707">
                  <c:v>-28.226248258811001</c:v>
                </c:pt>
                <c:pt idx="4708">
                  <c:v>-28.224528411344991</c:v>
                </c:pt>
                <c:pt idx="4709">
                  <c:v>-28.222774800145981</c:v>
                </c:pt>
                <c:pt idx="4710">
                  <c:v>-28.220987406485001</c:v>
                </c:pt>
                <c:pt idx="4711">
                  <c:v>-28.219166210236001</c:v>
                </c:pt>
                <c:pt idx="4712">
                  <c:v>-28.217311191373</c:v>
                </c:pt>
                <c:pt idx="4713">
                  <c:v>-28.215422329786001</c:v>
                </c:pt>
                <c:pt idx="4714">
                  <c:v>-28.213499604662001</c:v>
                </c:pt>
                <c:pt idx="4715">
                  <c:v>-28.211542994807999</c:v>
                </c:pt>
                <c:pt idx="4716">
                  <c:v>-28.209552479726</c:v>
                </c:pt>
                <c:pt idx="4717">
                  <c:v>-28.207528037599001</c:v>
                </c:pt>
                <c:pt idx="4718">
                  <c:v>-28.205469646295001</c:v>
                </c:pt>
                <c:pt idx="4719">
                  <c:v>-28.203377283959981</c:v>
                </c:pt>
                <c:pt idx="4720">
                  <c:v>-28.201250928162999</c:v>
                </c:pt>
                <c:pt idx="4721">
                  <c:v>-28.199090556935001</c:v>
                </c:pt>
                <c:pt idx="4722">
                  <c:v>-28.196896145966001</c:v>
                </c:pt>
                <c:pt idx="4723">
                  <c:v>-28.194667672975999</c:v>
                </c:pt>
                <c:pt idx="4724">
                  <c:v>-28.192405114362</c:v>
                </c:pt>
                <c:pt idx="4725">
                  <c:v>-28.190108445793001</c:v>
                </c:pt>
                <c:pt idx="4726">
                  <c:v>-28.187777643004999</c:v>
                </c:pt>
                <c:pt idx="4727">
                  <c:v>-28.185412682412</c:v>
                </c:pt>
                <c:pt idx="4728">
                  <c:v>-28.183013538701982</c:v>
                </c:pt>
                <c:pt idx="4729">
                  <c:v>-28.180580186998</c:v>
                </c:pt>
                <c:pt idx="4730">
                  <c:v>-28.178112601620999</c:v>
                </c:pt>
                <c:pt idx="4731">
                  <c:v>-28.175610756902</c:v>
                </c:pt>
                <c:pt idx="4732">
                  <c:v>-28.173074627308999</c:v>
                </c:pt>
                <c:pt idx="4733">
                  <c:v>-28.170504186961999</c:v>
                </c:pt>
                <c:pt idx="4734">
                  <c:v>-28.167899408250999</c:v>
                </c:pt>
                <c:pt idx="4735">
                  <c:v>-28.165260264857999</c:v>
                </c:pt>
                <c:pt idx="4736">
                  <c:v>-28.162586729687</c:v>
                </c:pt>
                <c:pt idx="4737">
                  <c:v>-28.159878775085001</c:v>
                </c:pt>
                <c:pt idx="4738">
                  <c:v>-28.157136373865999</c:v>
                </c:pt>
                <c:pt idx="4739">
                  <c:v>-28.154359497022998</c:v>
                </c:pt>
                <c:pt idx="4740">
                  <c:v>-28.151548116493</c:v>
                </c:pt>
                <c:pt idx="4741">
                  <c:v>-28.14870220418198</c:v>
                </c:pt>
                <c:pt idx="4742">
                  <c:v>-28.145821730546</c:v>
                </c:pt>
                <c:pt idx="4743">
                  <c:v>-28.142906666415001</c:v>
                </c:pt>
                <c:pt idx="4744">
                  <c:v>-28.139956981968009</c:v>
                </c:pt>
                <c:pt idx="4745">
                  <c:v>-28.136972647526001</c:v>
                </c:pt>
                <c:pt idx="4746">
                  <c:v>-28.133953633226</c:v>
                </c:pt>
                <c:pt idx="4747">
                  <c:v>-28.130899907448999</c:v>
                </c:pt>
                <c:pt idx="4748">
                  <c:v>-28.127811440363001</c:v>
                </c:pt>
                <c:pt idx="4749">
                  <c:v>-28.124688200655999</c:v>
                </c:pt>
                <c:pt idx="4750">
                  <c:v>-28.121530156277</c:v>
                </c:pt>
                <c:pt idx="4751">
                  <c:v>-28.118337275818</c:v>
                </c:pt>
                <c:pt idx="4752">
                  <c:v>-28.115109527205</c:v>
                </c:pt>
                <c:pt idx="4753">
                  <c:v>-28.111846877775999</c:v>
                </c:pt>
                <c:pt idx="4754">
                  <c:v>-28.108549295169979</c:v>
                </c:pt>
                <c:pt idx="4755">
                  <c:v>-28.10521674576</c:v>
                </c:pt>
                <c:pt idx="4756">
                  <c:v>-28.101849196581</c:v>
                </c:pt>
                <c:pt idx="4757">
                  <c:v>-28.098446614194</c:v>
                </c:pt>
                <c:pt idx="4758">
                  <c:v>-28.095008963506</c:v>
                </c:pt>
                <c:pt idx="4759">
                  <c:v>-28.09153621090298</c:v>
                </c:pt>
                <c:pt idx="4760">
                  <c:v>-28.088028322254001</c:v>
                </c:pt>
                <c:pt idx="4761">
                  <c:v>-28.084485261245</c:v>
                </c:pt>
                <c:pt idx="4762">
                  <c:v>-28.080906993456999</c:v>
                </c:pt>
                <c:pt idx="4763">
                  <c:v>-28.077293482919991</c:v>
                </c:pt>
                <c:pt idx="4764">
                  <c:v>-28.073644693795</c:v>
                </c:pt>
                <c:pt idx="4765">
                  <c:v>-28.069960589779999</c:v>
                </c:pt>
                <c:pt idx="4766">
                  <c:v>-28.066241133776</c:v>
                </c:pt>
                <c:pt idx="4767">
                  <c:v>-28.06248628972698</c:v>
                </c:pt>
                <c:pt idx="4768">
                  <c:v>-28.058696019172</c:v>
                </c:pt>
                <c:pt idx="4769">
                  <c:v>-28.054870285337</c:v>
                </c:pt>
                <c:pt idx="4770">
                  <c:v>-28.051009050011</c:v>
                </c:pt>
                <c:pt idx="4771">
                  <c:v>-28.047112274444</c:v>
                </c:pt>
                <c:pt idx="4772">
                  <c:v>-28.043179920808001</c:v>
                </c:pt>
                <c:pt idx="4773">
                  <c:v>-28.039211949325001</c:v>
                </c:pt>
                <c:pt idx="4774">
                  <c:v>-28.035208321169002</c:v>
                </c:pt>
                <c:pt idx="4775">
                  <c:v>-28.031168996209001</c:v>
                </c:pt>
                <c:pt idx="4776">
                  <c:v>-28.027093934898001</c:v>
                </c:pt>
                <c:pt idx="4777">
                  <c:v>-28.022983096777999</c:v>
                </c:pt>
                <c:pt idx="4778">
                  <c:v>-28.018836441139999</c:v>
                </c:pt>
                <c:pt idx="4779">
                  <c:v>-28.014653926503001</c:v>
                </c:pt>
                <c:pt idx="4780">
                  <c:v>-28.010435511861999</c:v>
                </c:pt>
                <c:pt idx="4781">
                  <c:v>-28.006181155448999</c:v>
                </c:pt>
                <c:pt idx="4782">
                  <c:v>-28.001890815301</c:v>
                </c:pt>
                <c:pt idx="4783">
                  <c:v>-27.997564448588001</c:v>
                </c:pt>
                <c:pt idx="4784">
                  <c:v>-27.993202012695001</c:v>
                </c:pt>
                <c:pt idx="4785">
                  <c:v>-27.988803464653</c:v>
                </c:pt>
                <c:pt idx="4786">
                  <c:v>-27.984368760420999</c:v>
                </c:pt>
                <c:pt idx="4787">
                  <c:v>-27.979897857006009</c:v>
                </c:pt>
                <c:pt idx="4788">
                  <c:v>-27.975390709264001</c:v>
                </c:pt>
                <c:pt idx="4789">
                  <c:v>-27.970847273253</c:v>
                </c:pt>
                <c:pt idx="4790">
                  <c:v>-27.966267503581982</c:v>
                </c:pt>
                <c:pt idx="4791">
                  <c:v>-27.961651355194</c:v>
                </c:pt>
                <c:pt idx="4792">
                  <c:v>-27.956998782433001</c:v>
                </c:pt>
                <c:pt idx="4793">
                  <c:v>-27.952309739116</c:v>
                </c:pt>
                <c:pt idx="4794">
                  <c:v>-27.947584178808999</c:v>
                </c:pt>
                <c:pt idx="4795">
                  <c:v>-27.942822054777981</c:v>
                </c:pt>
                <c:pt idx="4796">
                  <c:v>-27.93802332025</c:v>
                </c:pt>
                <c:pt idx="4797">
                  <c:v>-27.933187927028001</c:v>
                </c:pt>
                <c:pt idx="4798">
                  <c:v>-27.92831582767398</c:v>
                </c:pt>
                <c:pt idx="4799">
                  <c:v>-27.923406973836979</c:v>
                </c:pt>
                <c:pt idx="4800">
                  <c:v>-27.918461316655009</c:v>
                </c:pt>
                <c:pt idx="4801">
                  <c:v>-27.913478807225001</c:v>
                </c:pt>
                <c:pt idx="4802">
                  <c:v>-27.908459396419001</c:v>
                </c:pt>
                <c:pt idx="4803">
                  <c:v>-27.903403033956991</c:v>
                </c:pt>
                <c:pt idx="4804">
                  <c:v>-27.898309670284</c:v>
                </c:pt>
                <c:pt idx="4805">
                  <c:v>-27.893179254063</c:v>
                </c:pt>
                <c:pt idx="4806">
                  <c:v>-27.888011735086</c:v>
                </c:pt>
                <c:pt idx="4807">
                  <c:v>-27.882807061373001</c:v>
                </c:pt>
                <c:pt idx="4808">
                  <c:v>-27.877565181794001</c:v>
                </c:pt>
                <c:pt idx="4809">
                  <c:v>-27.872286043746001</c:v>
                </c:pt>
                <c:pt idx="4810">
                  <c:v>-27.866969594728001</c:v>
                </c:pt>
                <c:pt idx="4811">
                  <c:v>-27.861615782472999</c:v>
                </c:pt>
                <c:pt idx="4812">
                  <c:v>-27.856224552604999</c:v>
                </c:pt>
                <c:pt idx="4813">
                  <c:v>-27.850795852501001</c:v>
                </c:pt>
                <c:pt idx="4814">
                  <c:v>-27.845329627466</c:v>
                </c:pt>
                <c:pt idx="4815">
                  <c:v>-27.839825823051999</c:v>
                </c:pt>
                <c:pt idx="4816">
                  <c:v>-27.834284384193001</c:v>
                </c:pt>
                <c:pt idx="4817">
                  <c:v>-27.828705255702001</c:v>
                </c:pt>
                <c:pt idx="4818">
                  <c:v>-27.823088382276001</c:v>
                </c:pt>
                <c:pt idx="4819">
                  <c:v>-27.817433706927002</c:v>
                </c:pt>
                <c:pt idx="4820">
                  <c:v>-27.811741173434999</c:v>
                </c:pt>
                <c:pt idx="4821">
                  <c:v>-27.806010725168999</c:v>
                </c:pt>
                <c:pt idx="4822">
                  <c:v>-27.800242304356001</c:v>
                </c:pt>
                <c:pt idx="4823">
                  <c:v>-27.79443585316</c:v>
                </c:pt>
                <c:pt idx="4824">
                  <c:v>-27.7885913133</c:v>
                </c:pt>
                <c:pt idx="4825">
                  <c:v>-27.782708626411001</c:v>
                </c:pt>
                <c:pt idx="4826">
                  <c:v>-27.776787733252</c:v>
                </c:pt>
                <c:pt idx="4827">
                  <c:v>-27.770828573907</c:v>
                </c:pt>
                <c:pt idx="4828">
                  <c:v>-27.764831089291</c:v>
                </c:pt>
                <c:pt idx="4829">
                  <c:v>-27.758795218142001</c:v>
                </c:pt>
                <c:pt idx="4830">
                  <c:v>-27.752720899945981</c:v>
                </c:pt>
                <c:pt idx="4831">
                  <c:v>-27.746608073468</c:v>
                </c:pt>
                <c:pt idx="4832">
                  <c:v>-27.740456677040999</c:v>
                </c:pt>
                <c:pt idx="4833">
                  <c:v>-27.734266648363999</c:v>
                </c:pt>
                <c:pt idx="4834">
                  <c:v>-27.728037925268001</c:v>
                </c:pt>
                <c:pt idx="4835">
                  <c:v>-27.721770444008001</c:v>
                </c:pt>
                <c:pt idx="4836">
                  <c:v>-27.715464141559991</c:v>
                </c:pt>
                <c:pt idx="4837">
                  <c:v>-27.709118953771981</c:v>
                </c:pt>
                <c:pt idx="4838">
                  <c:v>-27.702734816581991</c:v>
                </c:pt>
                <c:pt idx="4839">
                  <c:v>-27.696311664848</c:v>
                </c:pt>
                <c:pt idx="4840">
                  <c:v>-27.689849432871981</c:v>
                </c:pt>
                <c:pt idx="4841">
                  <c:v>-27.683348055854999</c:v>
                </c:pt>
                <c:pt idx="4842">
                  <c:v>-27.676807466812001</c:v>
                </c:pt>
                <c:pt idx="4843">
                  <c:v>-27.67022759919</c:v>
                </c:pt>
                <c:pt idx="4844">
                  <c:v>-27.663608385817</c:v>
                </c:pt>
                <c:pt idx="4845">
                  <c:v>-27.656949758905</c:v>
                </c:pt>
                <c:pt idx="4846">
                  <c:v>-27.650251650487</c:v>
                </c:pt>
                <c:pt idx="4847">
                  <c:v>-27.643513991793</c:v>
                </c:pt>
                <c:pt idx="4848">
                  <c:v>-27.636736714228999</c:v>
                </c:pt>
                <c:pt idx="4849">
                  <c:v>-27.629919747507</c:v>
                </c:pt>
                <c:pt idx="4850">
                  <c:v>-27.62306302176</c:v>
                </c:pt>
                <c:pt idx="4851">
                  <c:v>-27.616166466749</c:v>
                </c:pt>
                <c:pt idx="4852">
                  <c:v>-27.609230011424</c:v>
                </c:pt>
                <c:pt idx="4853">
                  <c:v>-27.602253583901</c:v>
                </c:pt>
                <c:pt idx="4854">
                  <c:v>-27.595237112208</c:v>
                </c:pt>
                <c:pt idx="4855">
                  <c:v>-27.588180523832001</c:v>
                </c:pt>
                <c:pt idx="4856">
                  <c:v>-27.581083745809</c:v>
                </c:pt>
                <c:pt idx="4857">
                  <c:v>-27.573946704690009</c:v>
                </c:pt>
                <c:pt idx="4858">
                  <c:v>-27.566769326416999</c:v>
                </c:pt>
                <c:pt idx="4859">
                  <c:v>-27.559551535884999</c:v>
                </c:pt>
                <c:pt idx="4860">
                  <c:v>-27.552293258454991</c:v>
                </c:pt>
                <c:pt idx="4861">
                  <c:v>-27.544994418497001</c:v>
                </c:pt>
                <c:pt idx="4862">
                  <c:v>-27.537654939858999</c:v>
                </c:pt>
                <c:pt idx="4863">
                  <c:v>-27.530274745768999</c:v>
                </c:pt>
                <c:pt idx="4864">
                  <c:v>-27.522853759128999</c:v>
                </c:pt>
                <c:pt idx="4865">
                  <c:v>-27.515391902169981</c:v>
                </c:pt>
                <c:pt idx="4866">
                  <c:v>-27.507889096298999</c:v>
                </c:pt>
                <c:pt idx="4867">
                  <c:v>-27.500345263639002</c:v>
                </c:pt>
                <c:pt idx="4868">
                  <c:v>-27.492760324241001</c:v>
                </c:pt>
                <c:pt idx="4869">
                  <c:v>-27.485134197817001</c:v>
                </c:pt>
                <c:pt idx="4870">
                  <c:v>-27.477466804520979</c:v>
                </c:pt>
                <c:pt idx="4871">
                  <c:v>-27.469758063558</c:v>
                </c:pt>
                <c:pt idx="4872">
                  <c:v>-27.462007892428979</c:v>
                </c:pt>
                <c:pt idx="4873">
                  <c:v>-27.454216209997981</c:v>
                </c:pt>
                <c:pt idx="4874">
                  <c:v>-27.446382932939979</c:v>
                </c:pt>
                <c:pt idx="4875">
                  <c:v>-27.438507978609</c:v>
                </c:pt>
                <c:pt idx="4876">
                  <c:v>-27.430591262562</c:v>
                </c:pt>
                <c:pt idx="4877">
                  <c:v>-27.422632701003991</c:v>
                </c:pt>
                <c:pt idx="4878">
                  <c:v>-27.414632208606999</c:v>
                </c:pt>
                <c:pt idx="4879">
                  <c:v>-27.406589699845</c:v>
                </c:pt>
                <c:pt idx="4880">
                  <c:v>-27.398505088610001</c:v>
                </c:pt>
                <c:pt idx="4881">
                  <c:v>-27.390378288527</c:v>
                </c:pt>
                <c:pt idx="4882">
                  <c:v>-27.382209211668979</c:v>
                </c:pt>
                <c:pt idx="4883">
                  <c:v>-27.373997770757001</c:v>
                </c:pt>
                <c:pt idx="4884">
                  <c:v>-27.365743876509981</c:v>
                </c:pt>
                <c:pt idx="4885">
                  <c:v>-27.357447440531999</c:v>
                </c:pt>
                <c:pt idx="4886">
                  <c:v>-27.349108372804</c:v>
                </c:pt>
                <c:pt idx="4887">
                  <c:v>-27.340726583080979</c:v>
                </c:pt>
                <c:pt idx="4888">
                  <c:v>-27.332301980402999</c:v>
                </c:pt>
                <c:pt idx="4889">
                  <c:v>-27.323834472843991</c:v>
                </c:pt>
                <c:pt idx="4890">
                  <c:v>-27.315323968689</c:v>
                </c:pt>
                <c:pt idx="4891">
                  <c:v>-27.306770374759999</c:v>
                </c:pt>
                <c:pt idx="4892">
                  <c:v>-27.29817359777698</c:v>
                </c:pt>
                <c:pt idx="4893">
                  <c:v>-27.289533543468981</c:v>
                </c:pt>
                <c:pt idx="4894">
                  <c:v>-27.280850117383999</c:v>
                </c:pt>
                <c:pt idx="4895">
                  <c:v>-27.27212322333898</c:v>
                </c:pt>
                <c:pt idx="4896">
                  <c:v>-27.263352766177</c:v>
                </c:pt>
                <c:pt idx="4897">
                  <c:v>-27.254538648848001</c:v>
                </c:pt>
                <c:pt idx="4898">
                  <c:v>-27.245680773812001</c:v>
                </c:pt>
                <c:pt idx="4899">
                  <c:v>-27.236779043253001</c:v>
                </c:pt>
                <c:pt idx="4900">
                  <c:v>-27.227833358382</c:v>
                </c:pt>
                <c:pt idx="4901">
                  <c:v>-27.218843619826991</c:v>
                </c:pt>
                <c:pt idx="4902">
                  <c:v>-27.209809727178001</c:v>
                </c:pt>
                <c:pt idx="4903">
                  <c:v>-27.200731580150979</c:v>
                </c:pt>
                <c:pt idx="4904">
                  <c:v>-27.191609077086</c:v>
                </c:pt>
                <c:pt idx="4905">
                  <c:v>-27.182442115754981</c:v>
                </c:pt>
                <c:pt idx="4906">
                  <c:v>-27.173230593713001</c:v>
                </c:pt>
                <c:pt idx="4907">
                  <c:v>-27.163974406822</c:v>
                </c:pt>
                <c:pt idx="4908">
                  <c:v>-27.154673450920999</c:v>
                </c:pt>
                <c:pt idx="4909">
                  <c:v>-27.145327621219</c:v>
                </c:pt>
                <c:pt idx="4910">
                  <c:v>-27.135936812093</c:v>
                </c:pt>
                <c:pt idx="4911">
                  <c:v>-27.126500916830999</c:v>
                </c:pt>
                <c:pt idx="4912">
                  <c:v>-27.117019828488001</c:v>
                </c:pt>
                <c:pt idx="4913">
                  <c:v>-27.107493439460001</c:v>
                </c:pt>
                <c:pt idx="4914">
                  <c:v>-27.097921639993</c:v>
                </c:pt>
                <c:pt idx="4915">
                  <c:v>-27.088304321824999</c:v>
                </c:pt>
                <c:pt idx="4916">
                  <c:v>-27.078641374381981</c:v>
                </c:pt>
                <c:pt idx="4917">
                  <c:v>-27.068932686657</c:v>
                </c:pt>
                <c:pt idx="4918">
                  <c:v>-27.059178146992</c:v>
                </c:pt>
                <c:pt idx="4919">
                  <c:v>-27.049377643288</c:v>
                </c:pt>
                <c:pt idx="4920">
                  <c:v>-27.039531061510001</c:v>
                </c:pt>
                <c:pt idx="4921">
                  <c:v>-27.029638288512</c:v>
                </c:pt>
                <c:pt idx="4922">
                  <c:v>-27.019699209079</c:v>
                </c:pt>
                <c:pt idx="4923">
                  <c:v>-27.009713707454001</c:v>
                </c:pt>
                <c:pt idx="4924">
                  <c:v>-26.999681667710991</c:v>
                </c:pt>
                <c:pt idx="4925">
                  <c:v>-26.989602972416979</c:v>
                </c:pt>
                <c:pt idx="4926">
                  <c:v>-26.979477503122979</c:v>
                </c:pt>
                <c:pt idx="4927">
                  <c:v>-26.969305141406991</c:v>
                </c:pt>
                <c:pt idx="4928">
                  <c:v>-26.959085767219001</c:v>
                </c:pt>
                <c:pt idx="4929">
                  <c:v>-26.948819261006999</c:v>
                </c:pt>
                <c:pt idx="4930">
                  <c:v>-26.938505499942991</c:v>
                </c:pt>
                <c:pt idx="4931">
                  <c:v>-26.928144363293999</c:v>
                </c:pt>
                <c:pt idx="4932">
                  <c:v>-26.917735726945001</c:v>
                </c:pt>
                <c:pt idx="4933">
                  <c:v>-26.907279467283999</c:v>
                </c:pt>
                <c:pt idx="4934">
                  <c:v>-26.896775459473009</c:v>
                </c:pt>
                <c:pt idx="4935">
                  <c:v>-26.886223578163978</c:v>
                </c:pt>
                <c:pt idx="4936">
                  <c:v>-26.875623696432001</c:v>
                </c:pt>
                <c:pt idx="4937">
                  <c:v>-26.864975687143001</c:v>
                </c:pt>
                <c:pt idx="4938">
                  <c:v>-26.854279421691999</c:v>
                </c:pt>
                <c:pt idx="4939">
                  <c:v>-26.843534770714001</c:v>
                </c:pt>
                <c:pt idx="4940">
                  <c:v>-26.832741604528</c:v>
                </c:pt>
                <c:pt idx="4941">
                  <c:v>-26.821899791644</c:v>
                </c:pt>
                <c:pt idx="4942">
                  <c:v>-26.811009200575999</c:v>
                </c:pt>
                <c:pt idx="4943">
                  <c:v>-26.800069697716999</c:v>
                </c:pt>
                <c:pt idx="4944">
                  <c:v>-26.789081149278999</c:v>
                </c:pt>
                <c:pt idx="4945">
                  <c:v>-26.778043420926</c:v>
                </c:pt>
                <c:pt idx="4946">
                  <c:v>-26.766956376517001</c:v>
                </c:pt>
                <c:pt idx="4947">
                  <c:v>-26.755819879290001</c:v>
                </c:pt>
                <c:pt idx="4948">
                  <c:v>-26.744633791656</c:v>
                </c:pt>
                <c:pt idx="4949">
                  <c:v>-26.733397974950002</c:v>
                </c:pt>
                <c:pt idx="4950">
                  <c:v>-26.722112289236978</c:v>
                </c:pt>
                <c:pt idx="4951">
                  <c:v>-26.710776593740999</c:v>
                </c:pt>
                <c:pt idx="4952">
                  <c:v>-26.699390746887001</c:v>
                </c:pt>
                <c:pt idx="4953">
                  <c:v>-26.687954606123999</c:v>
                </c:pt>
                <c:pt idx="4954">
                  <c:v>-26.676468027346999</c:v>
                </c:pt>
                <c:pt idx="4955">
                  <c:v>-26.664930866182001</c:v>
                </c:pt>
                <c:pt idx="4956">
                  <c:v>-26.653342976196999</c:v>
                </c:pt>
                <c:pt idx="4957">
                  <c:v>-26.641704210979981</c:v>
                </c:pt>
                <c:pt idx="4958">
                  <c:v>-26.630014422416</c:v>
                </c:pt>
                <c:pt idx="4959">
                  <c:v>-26.618273461295001</c:v>
                </c:pt>
                <c:pt idx="4960">
                  <c:v>-26.606481177753</c:v>
                </c:pt>
                <c:pt idx="4961">
                  <c:v>-26.594637420588999</c:v>
                </c:pt>
                <c:pt idx="4962">
                  <c:v>-26.582742037348979</c:v>
                </c:pt>
                <c:pt idx="4963">
                  <c:v>-26.570794874644999</c:v>
                </c:pt>
                <c:pt idx="4964">
                  <c:v>-26.558795777484001</c:v>
                </c:pt>
                <c:pt idx="4965">
                  <c:v>-26.546744591302978</c:v>
                </c:pt>
                <c:pt idx="4966">
                  <c:v>-26.534641158136999</c:v>
                </c:pt>
                <c:pt idx="4967">
                  <c:v>-26.522485320804009</c:v>
                </c:pt>
                <c:pt idx="4968">
                  <c:v>-26.510276919831991</c:v>
                </c:pt>
                <c:pt idx="4969">
                  <c:v>-26.498015794604999</c:v>
                </c:pt>
                <c:pt idx="4970">
                  <c:v>-26.485701784119978</c:v>
                </c:pt>
                <c:pt idx="4971">
                  <c:v>-26.473334725535999</c:v>
                </c:pt>
                <c:pt idx="4972">
                  <c:v>-26.460914454965</c:v>
                </c:pt>
                <c:pt idx="4973">
                  <c:v>-26.448440807229979</c:v>
                </c:pt>
                <c:pt idx="4974">
                  <c:v>-26.435913616023999</c:v>
                </c:pt>
                <c:pt idx="4975">
                  <c:v>-26.42333271382298</c:v>
                </c:pt>
                <c:pt idx="4976">
                  <c:v>-26.410697931716001</c:v>
                </c:pt>
                <c:pt idx="4977">
                  <c:v>-26.398009099422001</c:v>
                </c:pt>
                <c:pt idx="4978">
                  <c:v>-26.385266045778991</c:v>
                </c:pt>
                <c:pt idx="4979">
                  <c:v>-26.372468598322001</c:v>
                </c:pt>
                <c:pt idx="4980">
                  <c:v>-26.359616582421982</c:v>
                </c:pt>
                <c:pt idx="4981">
                  <c:v>-26.34670982316198</c:v>
                </c:pt>
                <c:pt idx="4982">
                  <c:v>-26.333748144302</c:v>
                </c:pt>
                <c:pt idx="4983">
                  <c:v>-26.320731367331</c:v>
                </c:pt>
                <c:pt idx="4984">
                  <c:v>-26.307659313068999</c:v>
                </c:pt>
                <c:pt idx="4985">
                  <c:v>-26.294531801350001</c:v>
                </c:pt>
                <c:pt idx="4986">
                  <c:v>-26.281348649251999</c:v>
                </c:pt>
                <c:pt idx="4987">
                  <c:v>-26.268109673849981</c:v>
                </c:pt>
                <c:pt idx="4988">
                  <c:v>-26.254814690359009</c:v>
                </c:pt>
                <c:pt idx="4989">
                  <c:v>-26.241463512142001</c:v>
                </c:pt>
                <c:pt idx="4990">
                  <c:v>-26.228055951576</c:v>
                </c:pt>
                <c:pt idx="4991">
                  <c:v>-26.214591819875</c:v>
                </c:pt>
                <c:pt idx="4992">
                  <c:v>-26.201070926025</c:v>
                </c:pt>
                <c:pt idx="4993">
                  <c:v>-26.187493077976999</c:v>
                </c:pt>
                <c:pt idx="4994">
                  <c:v>-26.173858082208</c:v>
                </c:pt>
                <c:pt idx="4995">
                  <c:v>-26.160165743617</c:v>
                </c:pt>
                <c:pt idx="4996">
                  <c:v>-26.146415865418</c:v>
                </c:pt>
                <c:pt idx="4997">
                  <c:v>-26.132608249663001</c:v>
                </c:pt>
                <c:pt idx="4998">
                  <c:v>-26.118742696196001</c:v>
                </c:pt>
                <c:pt idx="4999">
                  <c:v>-26.104819004115001</c:v>
                </c:pt>
                <c:pt idx="5000">
                  <c:v>-26.090836970500991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505344"/>
        <c:axId val="152507520"/>
      </c:scatterChart>
      <c:valAx>
        <c:axId val="152505344"/>
        <c:scaling>
          <c:orientation val="minMax"/>
          <c:max val="2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 [GHz]</a:t>
                </a:r>
              </a:p>
            </c:rich>
          </c:tx>
          <c:layout>
            <c:manualLayout>
              <c:xMode val="edge"/>
              <c:yMode val="edge"/>
              <c:x val="0.37425539563042398"/>
              <c:y val="0.880874164368748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2507520"/>
        <c:crossesAt val="-200"/>
        <c:crossBetween val="midCat"/>
        <c:majorUnit val="0.5"/>
        <c:minorUnit val="0.1"/>
      </c:valAx>
      <c:valAx>
        <c:axId val="152507520"/>
        <c:scaling>
          <c:orientation val="minMax"/>
          <c:max val="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S21 [dB]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2505344"/>
        <c:crossesAt val="0"/>
        <c:crossBetween val="midCat"/>
        <c:minorUnit val="1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769" cy="497126"/>
          </a:xfrm>
          <a:prstGeom prst="rect">
            <a:avLst/>
          </a:prstGeom>
        </p:spPr>
        <p:txBody>
          <a:bodyPr vert="horz" lIns="92184" tIns="46092" rIns="92184" bIns="460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12" y="0"/>
            <a:ext cx="2944768" cy="497126"/>
          </a:xfrm>
          <a:prstGeom prst="rect">
            <a:avLst/>
          </a:prstGeom>
        </p:spPr>
        <p:txBody>
          <a:bodyPr vert="horz" lIns="92184" tIns="46092" rIns="92184" bIns="46092" rtlCol="0"/>
          <a:lstStyle>
            <a:lvl1pPr algn="r">
              <a:defRPr sz="1200"/>
            </a:lvl1pPr>
          </a:lstStyle>
          <a:p>
            <a:fld id="{A9BD8BF9-0AEB-401E-8C3B-DD38A1950743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2688"/>
            <a:ext cx="2944769" cy="497125"/>
          </a:xfrm>
          <a:prstGeom prst="rect">
            <a:avLst/>
          </a:prstGeom>
        </p:spPr>
        <p:txBody>
          <a:bodyPr vert="horz" lIns="92184" tIns="46092" rIns="92184" bIns="460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12" y="9432688"/>
            <a:ext cx="2944768" cy="497125"/>
          </a:xfrm>
          <a:prstGeom prst="rect">
            <a:avLst/>
          </a:prstGeom>
        </p:spPr>
        <p:txBody>
          <a:bodyPr vert="horz" lIns="92184" tIns="46092" rIns="92184" bIns="46092" rtlCol="0" anchor="b"/>
          <a:lstStyle>
            <a:lvl1pPr algn="r">
              <a:defRPr sz="1200"/>
            </a:lvl1pPr>
          </a:lstStyle>
          <a:p>
            <a:fld id="{C6AC0DBC-3566-490E-971F-BA9779B8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30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2184" tIns="46092" rIns="92184" bIns="460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6570"/>
          </a:xfrm>
          <a:prstGeom prst="rect">
            <a:avLst/>
          </a:prstGeom>
        </p:spPr>
        <p:txBody>
          <a:bodyPr vert="horz" lIns="92184" tIns="46092" rIns="92184" bIns="46092" rtlCol="0"/>
          <a:lstStyle>
            <a:lvl1pPr algn="r">
              <a:defRPr sz="1200"/>
            </a:lvl1pPr>
          </a:lstStyle>
          <a:p>
            <a:fld id="{1509D48E-0D29-4DAB-A9C9-B2F84A805372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7288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4" tIns="46092" rIns="92184" bIns="460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2184" tIns="46092" rIns="92184" bIns="4609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6"/>
            <a:ext cx="2944283" cy="496570"/>
          </a:xfrm>
          <a:prstGeom prst="rect">
            <a:avLst/>
          </a:prstGeom>
        </p:spPr>
        <p:txBody>
          <a:bodyPr vert="horz" lIns="92184" tIns="46092" rIns="92184" bIns="460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33106"/>
            <a:ext cx="2944283" cy="496570"/>
          </a:xfrm>
          <a:prstGeom prst="rect">
            <a:avLst/>
          </a:prstGeom>
        </p:spPr>
        <p:txBody>
          <a:bodyPr vert="horz" lIns="92184" tIns="46092" rIns="92184" bIns="46092" rtlCol="0" anchor="b"/>
          <a:lstStyle>
            <a:lvl1pPr algn="r">
              <a:defRPr sz="1200"/>
            </a:lvl1pPr>
          </a:lstStyle>
          <a:p>
            <a:fld id="{064C88D9-27AA-4D9E-8081-5E685503E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72000"/>
                    </a14:imgEffect>
                    <a14:imgEffect>
                      <a14:brightnessContrast bright="-64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1" b="26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209550" y="476672"/>
            <a:ext cx="8715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209550" y="6426200"/>
            <a:ext cx="8715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835696" y="6461672"/>
            <a:ext cx="6336704" cy="396328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2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saturation sat="72000"/>
                    </a14:imgEffect>
                    <a14:imgEffect>
                      <a14:brightnessContrast bright="-64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1" b="26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89888" y="6472238"/>
            <a:ext cx="935037" cy="34131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835696" y="6461672"/>
            <a:ext cx="6336704" cy="396328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9550" y="476672"/>
            <a:ext cx="8715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 userDrawn="1"/>
        </p:nvSpPr>
        <p:spPr>
          <a:xfrm>
            <a:off x="209550" y="116632"/>
            <a:ext cx="8229600" cy="30612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de-DE" sz="2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9550" y="6426200"/>
            <a:ext cx="8715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45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00"/>
                    </a14:imgEffect>
                    <a14:imgEffect>
                      <a14:saturation sat="72000"/>
                    </a14:imgEffect>
                    <a14:imgEffect>
                      <a14:brightnessContrast bright="-64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1" b="26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6129338"/>
            <a:ext cx="914400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9888" y="6472238"/>
            <a:ext cx="935037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D29BD8-0EBA-44BC-953D-A61DC0C213FD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50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980728"/>
            <a:ext cx="90364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 of HOMSC14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57749" y="2276872"/>
            <a:ext cx="640080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J. Sekutowicz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TTC Meeting, KEK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December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 2014</a:t>
            </a:r>
          </a:p>
        </p:txBody>
      </p:sp>
      <p:pic>
        <p:nvPicPr>
          <p:cNvPr id="4" name="Picture 19" descr="DESY-Logo-cyan-RGB_Hintergrund weis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5">
                  <a:alpha val="40000"/>
                </a:srgbClr>
              </a:clrFrom>
              <a:clrTo>
                <a:srgbClr val="FFFF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53076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Helmholtz_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69160"/>
            <a:ext cx="3507700" cy="143613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219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409039"/>
              </p:ext>
            </p:extLst>
          </p:nvPr>
        </p:nvGraphicFramePr>
        <p:xfrm>
          <a:off x="450244" y="438437"/>
          <a:ext cx="8856984" cy="1920240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718056">
                <a:tc>
                  <a:txBody>
                    <a:bodyPr/>
                    <a:lstStyle/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Alexey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Sulimov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: (DESY)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XFEL HOM Specifications</a:t>
                      </a:r>
                    </a:p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Karl Bane (SLAC): HOMs and wakes in LCLS-II Superconducting linac</a:t>
                      </a:r>
                    </a:p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Binping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Xiao (BNL):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Overview of HOM damping in deflecting cavity </a:t>
                      </a:r>
                    </a:p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Gennady Stupakov (SLAC):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Physics of wake potentials of very short bunches </a:t>
                      </a:r>
                    </a:p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Alexander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Sukhanov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(FNAL): Resonance HOM excitation in LCLS-II</a:t>
                      </a:r>
                    </a:p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Timergali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Khabiboulline (FNAL): HOM-free deflecting cavity.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27" y="2348880"/>
            <a:ext cx="91085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XFEL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Specifications - Alexey Sulimov (DESY) </a:t>
            </a:r>
            <a:endParaRPr lang="en-US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55600" indent="-174625" algn="just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• HOM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damping for dangerous TM011 mode of XFEL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cavities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shows degradation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during production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time. This can be attributed to relaxed tolerances on geometry. </a:t>
            </a:r>
          </a:p>
          <a:p>
            <a:pPr marL="361950" indent="-185738" algn="just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• Often Qext ≥ 2·10</a:t>
            </a:r>
            <a:r>
              <a:rPr lang="en-US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, which needs to be discussed with the vendor and beam dynamic group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43301"/>
            <a:ext cx="7704856" cy="291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427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WG1. HOM damping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requirement	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WG1 summary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by N.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Solyak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40364"/>
              </p:ext>
            </p:extLst>
          </p:nvPr>
        </p:nvGraphicFramePr>
        <p:xfrm>
          <a:off x="125755" y="566584"/>
          <a:ext cx="8856984" cy="396240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2.</a:t>
                      </a:r>
                      <a:r>
                        <a:rPr lang="en-US" sz="2000" baseline="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Karl Bane (SLAC): HOMs and wakes in LCLS-II Superconducting linac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746" y="548680"/>
            <a:ext cx="9108503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beam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(Q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=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300pC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frep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=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1MHz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σ</a:t>
            </a:r>
            <a:r>
              <a:rPr lang="en-US" b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z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=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25μm: the most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challenging case for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HOM)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loses: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		  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7.7W/CM, 10.7W/CM,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13.8 W/CM in L1, L2,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L3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Beam HOM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spectrum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L3 reaches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4 THz 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(50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%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for f&gt;100 GHz, 15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%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for f&gt;2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THz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).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Beam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pipe transitions (1 cm ↔ 3.9 cm) at ends of L3 generate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46W.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Two 3rd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harmonic CMs generate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26W.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CSR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at the last bend of B2 bunch compressors (with transient) is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110 W. </a:t>
            </a:r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All stainless steel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surfaces will be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Cu – coated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to reduce cryogenic losses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(98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% of the HOMs power will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be dissipated in BLAs).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4181018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5. Alexander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Sukhanov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(FNAL): Resonance HOM excitation in LCLS-II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624" y="4581128"/>
            <a:ext cx="768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• Mean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heat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load (HL)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at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2K&lt;1mW (HL&gt;100mW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has prob.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&lt;5·10</a:t>
            </a:r>
            <a:r>
              <a:rPr lang="en-US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-4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en-US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• Mean P</a:t>
            </a:r>
            <a:r>
              <a:rPr lang="en-US" b="1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HOM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/cavity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removed by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couplers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2HOM+FPC)&lt;5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W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• Mean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power dissipated in bellows &lt;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5W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Estimation was done for 1.3 GHz and 3.9 GHz structures.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27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WG1. HOM damping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requirement	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WG1 summary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by N.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Solyak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2012" y="476672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5. AS, cont.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340768"/>
            <a:ext cx="668832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99592" y="918012"/>
            <a:ext cx="7075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Power removed by HOM couplers: HOM spectra manipulation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520" y="551723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Higher P</a:t>
            </a:r>
            <a:r>
              <a:rPr lang="en-US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HOM 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can be remedied by HOM spectrum manipulation    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detuning and tuning cavity back, which shifts HOM freq. by 100s of Hz)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427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WG1. HOM damping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requirement	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WG1 summary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by N.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Solyak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904" y="548680"/>
            <a:ext cx="89340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C000"/>
                </a:solidFill>
                <a:latin typeface="Calibri" panose="020F0502020204030204" pitchFamily="34" charset="0"/>
              </a:rPr>
              <a:t>4. Gennady Stupakov (SLAC): Physics of wake potentials of very short bunches 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Scaling low: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Example of 2 CMs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" y="2420888"/>
            <a:ext cx="5997662" cy="24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7" t="36261" r="25865" b="22544"/>
          <a:stretch/>
        </p:blipFill>
        <p:spPr bwMode="auto">
          <a:xfrm>
            <a:off x="6165795" y="2420888"/>
            <a:ext cx="2809327" cy="24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0"/>
          <a:stretch/>
        </p:blipFill>
        <p:spPr bwMode="auto">
          <a:xfrm>
            <a:off x="2267744" y="1484784"/>
            <a:ext cx="2827517" cy="60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99474" y="5013176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Real geometry (left) and scaled geometry (right).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0358" y="501317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Calculated wake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27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WG1. HOM damping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requirement	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WG1 summary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by N.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Solyak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34324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97453"/>
              </p:ext>
            </p:extLst>
          </p:nvPr>
        </p:nvGraphicFramePr>
        <p:xfrm>
          <a:off x="135186" y="476672"/>
          <a:ext cx="8856984" cy="396240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3.</a:t>
                      </a:r>
                      <a:r>
                        <a:rPr lang="en-US" sz="2000" baseline="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Binping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Xiao (BNL):</a:t>
                      </a:r>
                      <a:r>
                        <a:rPr lang="en-US" sz="2000" baseline="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Overview of HOM damping in deflecting cavity.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7" y="1412775"/>
            <a:ext cx="3793959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4220" y="4293096"/>
            <a:ext cx="4514039" cy="20413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0975" indent="-180975"/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509 MHz squashed elliptical cavity</a:t>
            </a:r>
          </a:p>
          <a:p>
            <a:pPr marL="180975" indent="-180975"/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LOM picked up by coaxial coupler </a:t>
            </a:r>
          </a:p>
          <a:p>
            <a:pPr marL="180975" indent="-180975"/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Choke filter to reject crabbing mode</a:t>
            </a:r>
          </a:p>
          <a:p>
            <a:pPr marL="180975" indent="-180975"/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Low Qext for HOMs </a:t>
            </a:r>
          </a:p>
          <a:p>
            <a:pPr marL="180975" indent="-180975"/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HOM power 16 kW/cavity</a:t>
            </a:r>
            <a:endParaRPr lang="en-US" sz="20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388" y="908720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/>
            <a:r>
              <a:rPr lang="en-US" sz="20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Elliptical cavity for KEKB and SPX</a:t>
            </a:r>
            <a:endParaRPr lang="en-US" sz="20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60" y="1412776"/>
            <a:ext cx="4419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613915" y="417285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2.8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GHz squashed 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ellip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cavity (8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 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harm.)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LOM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damped by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waveguide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 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equator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Y section: 2 ports for HOM, 1 for FPC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20072" y="919131"/>
            <a:ext cx="2831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SPX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Crab Cavity at ANL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427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WG1. HOM damping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requirement	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WG1 summary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by N.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Solyak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153878"/>
              </p:ext>
            </p:extLst>
          </p:nvPr>
        </p:nvGraphicFramePr>
        <p:xfrm>
          <a:off x="135186" y="476672"/>
          <a:ext cx="8856984" cy="432048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3.</a:t>
                      </a:r>
                      <a:r>
                        <a:rPr lang="en-US" sz="2000" b="1" baseline="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Binping</a:t>
                      </a:r>
                      <a:r>
                        <a:rPr lang="en-US" sz="2000" b="1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Xiao cont.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/>
          <a:srcRect l="22686" t="18439" r="31612"/>
          <a:stretch>
            <a:fillRect/>
          </a:stretch>
        </p:blipFill>
        <p:spPr bwMode="auto">
          <a:xfrm rot="16200000">
            <a:off x="-295741" y="4506460"/>
            <a:ext cx="1567306" cy="70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 cstate="print"/>
          <a:srcRect l="36130" t="6900" r="36533" b="9171"/>
          <a:stretch/>
        </p:blipFill>
        <p:spPr bwMode="auto">
          <a:xfrm>
            <a:off x="323528" y="1463394"/>
            <a:ext cx="3196428" cy="240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4" cstate="print"/>
          <a:srcRect l="33026" r="39653"/>
          <a:stretch/>
        </p:blipFill>
        <p:spPr bwMode="auto">
          <a:xfrm>
            <a:off x="2085495" y="4040009"/>
            <a:ext cx="1434462" cy="16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/>
          <a:srcRect l="30454" r="19337"/>
          <a:stretch>
            <a:fillRect/>
          </a:stretch>
        </p:blipFill>
        <p:spPr bwMode="auto">
          <a:xfrm rot="5400000">
            <a:off x="747099" y="4434793"/>
            <a:ext cx="1603676" cy="81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278" y="9885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HOM damp.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smtClean="0">
                <a:solidFill>
                  <a:schemeClr val="bg1"/>
                </a:solidFill>
              </a:rPr>
              <a:t>LHC crab 4-rod cavity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78" y="1410251"/>
            <a:ext cx="2355986" cy="260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10" y="1433188"/>
            <a:ext cx="1530662" cy="214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2080" y="1012635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LHC </a:t>
            </a:r>
            <a:r>
              <a:rPr lang="en-US" dirty="0">
                <a:solidFill>
                  <a:schemeClr val="bg1"/>
                </a:solidFill>
              </a:rPr>
              <a:t>Crab Cavity: DQW (</a:t>
            </a:r>
            <a:r>
              <a:rPr lang="en-US" dirty="0" err="1">
                <a:solidFill>
                  <a:schemeClr val="bg1"/>
                </a:solidFill>
              </a:rPr>
              <a:t>PoP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9939" y="5671142"/>
            <a:ext cx="152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LOM coup.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23126" y="5627222"/>
            <a:ext cx="177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H-HOM coup.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GB" sz="105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GB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Qext &lt; 50000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06278" y="5634793"/>
            <a:ext cx="14016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V-HOM coup.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35896" y="4091495"/>
            <a:ext cx="5419724" cy="1964033"/>
            <a:chOff x="1704975" y="4013284"/>
            <a:chExt cx="7258049" cy="2205582"/>
          </a:xfrm>
        </p:grpSpPr>
        <p:graphicFrame>
          <p:nvGraphicFramePr>
            <p:cNvPr id="25" name="Char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44879931"/>
                </p:ext>
              </p:extLst>
            </p:nvPr>
          </p:nvGraphicFramePr>
          <p:xfrm>
            <a:off x="1704975" y="4077072"/>
            <a:ext cx="7258049" cy="21417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cxnSp>
          <p:nvCxnSpPr>
            <p:cNvPr id="27" name="Straight Arrow Connector 26"/>
            <p:cNvCxnSpPr/>
            <p:nvPr/>
          </p:nvCxnSpPr>
          <p:spPr>
            <a:xfrm>
              <a:off x="3453627" y="5114453"/>
              <a:ext cx="261617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3813523" y="5105400"/>
              <a:ext cx="262840" cy="409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815537" y="5199279"/>
              <a:ext cx="1680817" cy="65669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</a:rPr>
                <a:t>400±17 MHz</a:t>
              </a:r>
            </a:p>
            <a:p>
              <a:r>
                <a:rPr lang="en-US" sz="1600" dirty="0" smtClean="0">
                  <a:latin typeface="Calibri" panose="020F0502020204030204" pitchFamily="34" charset="0"/>
                </a:rPr>
                <a:t>-128dB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85754" y="4013284"/>
              <a:ext cx="1128910" cy="5875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570 MHz</a:t>
              </a:r>
            </a:p>
            <a:p>
              <a:r>
                <a:rPr lang="en-US" sz="1400" dirty="0" smtClean="0">
                  <a:latin typeface="Calibri" panose="020F0502020204030204" pitchFamily="34" charset="0"/>
                </a:rPr>
                <a:t>-2 dB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4038601" y="4419600"/>
              <a:ext cx="251377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496354" y="4600853"/>
              <a:ext cx="1289034" cy="65669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</a:rPr>
                <a:t>685 MHz</a:t>
              </a:r>
            </a:p>
            <a:p>
              <a:r>
                <a:rPr lang="en-US" sz="1600" dirty="0" smtClean="0">
                  <a:latin typeface="Calibri" panose="020F0502020204030204" pitchFamily="34" charset="0"/>
                </a:rPr>
                <a:t>-20 dB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4648200" y="4592854"/>
              <a:ext cx="685800" cy="2286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 flipH="1">
            <a:off x="5689480" y="2348880"/>
            <a:ext cx="1600330" cy="141938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576602" y="2348880"/>
            <a:ext cx="1713208" cy="432048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70271" y="6035855"/>
            <a:ext cx="1681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Qext &lt; </a:t>
            </a: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1000000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27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WG1. HOM damping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requirement	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WG1 summary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by N.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Solyak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5"/>
          <a:stretch/>
        </p:blipFill>
        <p:spPr bwMode="auto">
          <a:xfrm>
            <a:off x="164269" y="1351738"/>
            <a:ext cx="8517404" cy="230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427" y="116632"/>
            <a:ext cx="9108503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WG1. HOM damping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requirement	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WG1 summary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by N.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Solyak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728180"/>
              </p:ext>
            </p:extLst>
          </p:nvPr>
        </p:nvGraphicFramePr>
        <p:xfrm>
          <a:off x="135186" y="476672"/>
          <a:ext cx="8856984" cy="432048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</a:t>
                      </a:r>
                      <a:r>
                        <a:rPr lang="en-US" sz="2000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Timergali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Khabiboulline (FNAL): HOM-free deflecting cavity.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8096" y="870428"/>
            <a:ext cx="7181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New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design of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RF-dipole crab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cavity for APC upgrade (ANL)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91" y="1461330"/>
            <a:ext cx="3234338" cy="104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90599"/>
            <a:ext cx="171529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 rot="20925716">
            <a:off x="6388167" y="1429134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92% HOM power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rot="20925716">
            <a:off x="2130544" y="3100853"/>
            <a:ext cx="1889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8% HOM power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876256" y="1896627"/>
            <a:ext cx="966002" cy="20356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112668" y="2914222"/>
            <a:ext cx="966002" cy="203564"/>
          </a:xfrm>
          <a:prstGeom prst="straightConnector1">
            <a:avLst/>
          </a:prstGeom>
          <a:ln w="1905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821984" y="3861446"/>
            <a:ext cx="3893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Monopole Qext &lt; 1200 (140W)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Dipole Qext &lt; 5000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91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just"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053442"/>
              </p:ext>
            </p:extLst>
          </p:nvPr>
        </p:nvGraphicFramePr>
        <p:xfrm>
          <a:off x="112946" y="851085"/>
          <a:ext cx="8991850" cy="3208020"/>
        </p:xfrm>
        <a:graphic>
          <a:graphicData uri="http://schemas.openxmlformats.org/drawingml/2006/table">
            <a:tbl>
              <a:tblPr/>
              <a:tblGrid>
                <a:gridCol w="8991850"/>
              </a:tblGrid>
              <a:tr h="718056">
                <a:tc>
                  <a:txBody>
                    <a:bodyPr/>
                    <a:lstStyle/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Nicoleta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Baboi (DESY): Overview of HOM-based diagnostics at FLASH and XFEL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Nathan Eddy (FNAL): HOM-based diagnostics for 3.9 GHz cavities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Nathan Eddy (FNAL): Plans at FNAL (for HOM-based diagnostics)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Liangliang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Shi (DESY): Stability of HOM BPMs in FLASH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Thomas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Flisgen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(U.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Rostok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): Simulation results for diagnostics in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3.9GHz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cavities 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Cavity characterization: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Ayaka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Kuramoto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(KEK): HOM studies on cavity alignment at KEK and DESY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Daniel Hall (Cornell Uni.): Measuring HOM parameters with beam for Cornell's ERL cavities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936834" y="33586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839" y="47667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Beam characterization: alignment, position,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phase: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156" y="4509120"/>
            <a:ext cx="8672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839" y="4059105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Beam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characterization, presentations 1-5: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338" y="4484127"/>
            <a:ext cx="899016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FLASH for the beam alignment, position monitoring and phase detection following modes are presently used/studied: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1.3GHz cavity mode 6 of the 1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DP, (~1.7GHz)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3.9GHz cavity modes in the 2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5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DPs, (5.4GHz and 9GHz respectively)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beam phase detection a monopole mode at 2.4GHz (TM011 in 1.3GHz cavity)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742" y="116632"/>
            <a:ext cx="9070258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WG2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HOM-based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diagnostics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		  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WG2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summary by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N.B. and R.J.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just"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673" y="47667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Beam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characterization, presentations 1-5, cont.: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674" y="836712"/>
            <a:ext cx="8784976" cy="25202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8288" indent="-174625" algn="just"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processed signals of 40 cavities at FLASH are an operator tool for the beam and cavity alignment.</a:t>
            </a:r>
          </a:p>
          <a:p>
            <a:pPr marL="268288" indent="-174625" algn="just">
              <a:buSzPct val="80000"/>
            </a:pP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</a:t>
            </a: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 best demonstrated BPM resolution was &lt;10µm </a:t>
            </a:r>
            <a:r>
              <a:rPr lang="en-US" sz="2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rms</a:t>
            </a: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for 1.3GHz cavities, but stability calibration is an issue.</a:t>
            </a:r>
          </a:p>
          <a:p>
            <a:pPr marL="268288" indent="-174625" algn="just"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Also </a:t>
            </a: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 3.9 GHz </a:t>
            </a: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calibration stability is an issue. </a:t>
            </a:r>
            <a:endParaRPr lang="en-US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268288" indent="-174625" algn="just">
              <a:buSzPct val="80000"/>
            </a:pP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tudy </a:t>
            </a: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 the </a:t>
            </a: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calibration stability is continued </a:t>
            </a:r>
            <a:r>
              <a:rPr 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(not very easy task!,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Liangliang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Shi</a:t>
            </a:r>
            <a:r>
              <a:rPr lang="en-US" sz="2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).  It seems that tuning of cavities during operation cause calibration problems </a:t>
            </a:r>
            <a:endParaRPr lang="en-US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041" y="3712713"/>
            <a:ext cx="891365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Plans at FNAL for HOM-Based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Diagnostics (Nathan Eddy)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Advanced Superconducting Test Accelerator (ASTA) facility, will be ready in 2015(!)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ASTA consists of 2 booster cavities and one 8-cavity cryomodule.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ASTA is not an user facility, it will be used for accelerator R&amp;D studies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only:</a:t>
            </a:r>
          </a:p>
          <a:p>
            <a:pPr marL="638175" lvl="1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HOMBPM calibration stability</a:t>
            </a:r>
          </a:p>
          <a:p>
            <a:pPr marL="638175" lvl="1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Beam phase measurement with the monopole mode.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742" y="116632"/>
            <a:ext cx="9070258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WG2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HOM-based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diagnostics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		  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WG2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summary by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N.B. and R.J.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just"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673" y="47667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Beam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characterization, presentations 1-5, cont.: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673" y="836712"/>
            <a:ext cx="9061831" cy="28803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endParaRPr lang="en-US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758" y="844098"/>
            <a:ext cx="7447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Simulation results for diagnostics in 3.9GHz cavities 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Thomas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Flisgen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7752149" y="2951820"/>
            <a:ext cx="1079500" cy="322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en-US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SSC</a:t>
            </a:r>
          </a:p>
        </p:txBody>
      </p:sp>
      <p:sp>
        <p:nvSpPr>
          <p:cNvPr id="10" name="Textfeld 90"/>
          <p:cNvSpPr txBox="1"/>
          <p:nvPr/>
        </p:nvSpPr>
        <p:spPr bwMode="auto">
          <a:xfrm>
            <a:off x="7241445" y="2099675"/>
            <a:ext cx="1854930" cy="3231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Topology</a:t>
            </a:r>
            <a:r>
              <a:rPr lang="de-DE" sz="1500" dirty="0">
                <a:solidFill>
                  <a:schemeClr val="bg1"/>
                </a:solidFill>
                <a:latin typeface="Calibri" panose="020F0502020204030204" pitchFamily="34" charset="0"/>
              </a:rPr>
              <a:t> Information</a:t>
            </a:r>
          </a:p>
        </p:txBody>
      </p:sp>
      <p:cxnSp>
        <p:nvCxnSpPr>
          <p:cNvPr id="11" name="Gerade Verbindung mit Pfeil 46"/>
          <p:cNvCxnSpPr>
            <a:cxnSpLocks noChangeShapeType="1"/>
          </p:cNvCxnSpPr>
          <p:nvPr/>
        </p:nvCxnSpPr>
        <p:spPr bwMode="auto">
          <a:xfrm>
            <a:off x="8274752" y="2389788"/>
            <a:ext cx="4764" cy="58417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Gerade Verbindung mit Pfeil 48"/>
          <p:cNvCxnSpPr>
            <a:cxnSpLocks noChangeShapeType="1"/>
          </p:cNvCxnSpPr>
          <p:nvPr/>
        </p:nvCxnSpPr>
        <p:spPr bwMode="auto">
          <a:xfrm flipV="1">
            <a:off x="7066983" y="3007010"/>
            <a:ext cx="738187" cy="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Gerade Verbindung mit Pfeil 55"/>
          <p:cNvCxnSpPr>
            <a:cxnSpLocks noChangeShapeType="1"/>
            <a:stCxn id="30" idx="3"/>
          </p:cNvCxnSpPr>
          <p:nvPr/>
        </p:nvCxnSpPr>
        <p:spPr bwMode="auto">
          <a:xfrm>
            <a:off x="4202434" y="2929203"/>
            <a:ext cx="421650" cy="2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Picture 11" descr="ca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28036" r="4572" b="29390"/>
          <a:stretch>
            <a:fillRect/>
          </a:stretch>
        </p:blipFill>
        <p:spPr bwMode="auto">
          <a:xfrm>
            <a:off x="302909" y="2495041"/>
            <a:ext cx="1190625" cy="227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om1l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4514" r="33821" b="4681"/>
          <a:stretch>
            <a:fillRect/>
          </a:stretch>
        </p:blipFill>
        <p:spPr bwMode="auto">
          <a:xfrm>
            <a:off x="302909" y="2855404"/>
            <a:ext cx="190500" cy="2159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hom1leg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r="40437"/>
          <a:stretch>
            <a:fillRect/>
          </a:stretch>
        </p:blipFill>
        <p:spPr bwMode="auto">
          <a:xfrm>
            <a:off x="590246" y="2842704"/>
            <a:ext cx="176213" cy="38576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bell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5246" r="13257" b="4118"/>
          <a:stretch>
            <a:fillRect/>
          </a:stretch>
        </p:blipFill>
        <p:spPr bwMode="auto">
          <a:xfrm>
            <a:off x="879171" y="2926841"/>
            <a:ext cx="325438" cy="1603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Gerade Verbindung mit Pfeil 137"/>
          <p:cNvCxnSpPr>
            <a:cxnSpLocks noChangeShapeType="1"/>
            <a:endCxn id="30" idx="1"/>
          </p:cNvCxnSpPr>
          <p:nvPr/>
        </p:nvCxnSpPr>
        <p:spPr bwMode="auto">
          <a:xfrm>
            <a:off x="1671334" y="2928429"/>
            <a:ext cx="504198" cy="774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Gerade Verbindung mit Pfeil 142"/>
          <p:cNvCxnSpPr>
            <a:cxnSpLocks noChangeShapeType="1"/>
            <a:stCxn id="8" idx="2"/>
          </p:cNvCxnSpPr>
          <p:nvPr/>
        </p:nvCxnSpPr>
        <p:spPr bwMode="auto">
          <a:xfrm>
            <a:off x="8291899" y="3274083"/>
            <a:ext cx="0" cy="370941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Gerade Verbindung mit Pfeil 46"/>
          <p:cNvCxnSpPr>
            <a:cxnSpLocks noChangeShapeType="1"/>
          </p:cNvCxnSpPr>
          <p:nvPr/>
        </p:nvCxnSpPr>
        <p:spPr bwMode="auto">
          <a:xfrm>
            <a:off x="847725" y="2099675"/>
            <a:ext cx="0" cy="375444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Gerade Verbindung mit Pfeil 46"/>
          <p:cNvCxnSpPr>
            <a:cxnSpLocks noChangeShapeType="1"/>
            <a:endCxn id="10" idx="0"/>
          </p:cNvCxnSpPr>
          <p:nvPr/>
        </p:nvCxnSpPr>
        <p:spPr bwMode="auto">
          <a:xfrm flipH="1">
            <a:off x="8168910" y="1848850"/>
            <a:ext cx="4764" cy="2508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" name="Gruppieren 41"/>
          <p:cNvGrpSpPr>
            <a:grpSpLocks/>
          </p:cNvGrpSpPr>
          <p:nvPr/>
        </p:nvGrpSpPr>
        <p:grpSpPr bwMode="auto">
          <a:xfrm>
            <a:off x="382588" y="1277350"/>
            <a:ext cx="8713787" cy="812800"/>
            <a:chOff x="503808" y="2534989"/>
            <a:chExt cx="8712968" cy="812800"/>
          </a:xfrm>
        </p:grpSpPr>
        <p:sp>
          <p:nvSpPr>
            <p:cNvPr id="26" name="Rechteck 61"/>
            <p:cNvSpPr>
              <a:spLocks noChangeArrowheads="1"/>
            </p:cNvSpPr>
            <p:nvPr/>
          </p:nvSpPr>
          <p:spPr bwMode="auto">
            <a:xfrm>
              <a:off x="503808" y="2534989"/>
              <a:ext cx="8712968" cy="812800"/>
            </a:xfrm>
            <a:prstGeom prst="rect">
              <a:avLst/>
            </a:prstGeom>
            <a:noFill/>
            <a:ln w="12700" algn="ctr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de-DE" altLang="en-US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7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7"/>
            <a:stretch>
              <a:fillRect/>
            </a:stretch>
          </p:blipFill>
          <p:spPr bwMode="auto">
            <a:xfrm>
              <a:off x="575816" y="2679005"/>
              <a:ext cx="8506828" cy="5760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8699500" y="1328150"/>
            <a:ext cx="3968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**</a:t>
            </a:r>
          </a:p>
        </p:txBody>
      </p:sp>
      <p:sp>
        <p:nvSpPr>
          <p:cNvPr id="30" name="Textfeld 39"/>
          <p:cNvSpPr txBox="1"/>
          <p:nvPr/>
        </p:nvSpPr>
        <p:spPr bwMode="auto">
          <a:xfrm>
            <a:off x="2175532" y="2652204"/>
            <a:ext cx="202690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500" dirty="0">
                <a:solidFill>
                  <a:schemeClr val="bg1"/>
                </a:solidFill>
                <a:latin typeface="Calibri" panose="020F0502020204030204" pitchFamily="34" charset="0"/>
              </a:rPr>
              <a:t>Eigenmode </a:t>
            </a: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based</a:t>
            </a:r>
            <a:endParaRPr lang="de-DE" sz="15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1500" dirty="0">
                <a:solidFill>
                  <a:schemeClr val="bg1"/>
                </a:solidFill>
                <a:latin typeface="Calibri" panose="020F0502020204030204" pitchFamily="34" charset="0"/>
              </a:rPr>
              <a:t>Model Order </a:t>
            </a: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Reduction</a:t>
            </a:r>
            <a:endParaRPr lang="de-DE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feld 87"/>
          <p:cNvSpPr txBox="1"/>
          <p:nvPr/>
        </p:nvSpPr>
        <p:spPr bwMode="auto">
          <a:xfrm>
            <a:off x="4379913" y="2674801"/>
            <a:ext cx="3095625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500" dirty="0">
                <a:solidFill>
                  <a:schemeClr val="bg1"/>
                </a:solidFill>
                <a:latin typeface="Calibri" panose="020F0502020204030204" pitchFamily="34" charset="0"/>
              </a:rPr>
              <a:t>Compact </a:t>
            </a: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models</a:t>
            </a:r>
            <a:endParaRPr lang="de-DE" sz="15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de-DE" sz="1500" dirty="0">
                <a:solidFill>
                  <a:schemeClr val="bg1"/>
                </a:solidFill>
                <a:latin typeface="Calibri" panose="020F0502020204030204" pitchFamily="34" charset="0"/>
              </a:rPr>
              <a:t> individual </a:t>
            </a: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segments</a:t>
            </a:r>
            <a:endParaRPr lang="de-DE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feld 98"/>
          <p:cNvSpPr txBox="1"/>
          <p:nvPr/>
        </p:nvSpPr>
        <p:spPr bwMode="auto">
          <a:xfrm>
            <a:off x="7436075" y="3615181"/>
            <a:ext cx="1660299" cy="554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500" dirty="0">
                <a:solidFill>
                  <a:schemeClr val="bg1"/>
                </a:solidFill>
                <a:latin typeface="Calibri" panose="020F0502020204030204" pitchFamily="34" charset="0"/>
              </a:rPr>
              <a:t>Compact model </a:t>
            </a: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de-DE" sz="15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full</a:t>
            </a:r>
            <a:r>
              <a:rPr lang="de-DE" sz="15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Calibri" panose="020F0502020204030204" pitchFamily="34" charset="0"/>
              </a:rPr>
              <a:t>structure</a:t>
            </a:r>
            <a:endParaRPr lang="de-DE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3748" y="3274083"/>
            <a:ext cx="853082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Advantages of State-Space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Concatenations (SSC):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Modeling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the individual sections needs significant less CPU time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identical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sections need to be treated only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 and Qext errors &lt; 10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-4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, 10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-2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respectively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 2x9-cell structure + bellows + pipe CPU time 33 min vs. 29h with CST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Up to now method was demonstrated on 2D objects with no dissipation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Work in progress.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3742" y="116632"/>
            <a:ext cx="9070258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WG2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HOM-based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diagnostics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		  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WG2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summary by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N.B. and R.J.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43672" y="2005868"/>
            <a:ext cx="2089560" cy="566203"/>
            <a:chOff x="714543" y="1343856"/>
            <a:chExt cx="3529720" cy="792088"/>
          </a:xfrm>
        </p:grpSpPr>
        <p:sp>
          <p:nvSpPr>
            <p:cNvPr id="7" name="Rectangle 6"/>
            <p:cNvSpPr/>
            <p:nvPr/>
          </p:nvSpPr>
          <p:spPr>
            <a:xfrm>
              <a:off x="714543" y="1343856"/>
              <a:ext cx="3529720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6" descr="FermiLogo_RGB_NALBlu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43" y="1414059"/>
              <a:ext cx="3529720" cy="63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60624" y="62068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ICFA Workshop on High Order Modes in Superconducting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Cavities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endParaRPr lang="en-US" sz="2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It was the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r>
              <a:rPr lang="en-US" sz="2400" b="1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Workshop devoted to this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topic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6044" y="2672307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July 14-16, 2014                 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Chairs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Vyacheslav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Yakovlev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Alexander 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Sukhanov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3799893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355600" algn="just">
              <a:buAutoNum type="arabicPeriod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Higher Order Mode Measurements in Superconducting Accelerating Cavities </a:t>
            </a:r>
            <a:endParaRPr lang="en-GB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0850" indent="-355600" algn="just"/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2007 at DESY, Chair  </a:t>
            </a: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Nicoleta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Baboi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marL="450850" indent="-355600" algn="just"/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0850" indent="-355600" algn="just">
              <a:buAutoNum type="arabicPeriod" startAt="2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Damping in SCRF  Cavities </a:t>
            </a:r>
            <a:endParaRPr lang="en-GB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0850" indent="-355600" algn="just"/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2010 at Cornell University,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Chair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Matthias </a:t>
            </a: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Liepe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marL="450850" indent="-355600" algn="just"/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0850" indent="-355600" algn="just">
              <a:buNone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3.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Higher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Order Mode Diagnostics and Suppression in SC Cavities </a:t>
            </a:r>
            <a:endParaRPr lang="en-GB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0850" indent="-355600" algn="just">
              <a:buNone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2012 at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Cockcroft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Institute,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Chair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Roger Jones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just"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672" y="476672"/>
            <a:ext cx="8989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Cavity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characterization, presentation 6-7: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Ayaka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Kuramoto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(KEK): HOM studies on cavity alignment at KEK and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DESY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569" y="1197999"/>
            <a:ext cx="737169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Goal is the cavity alignment detection </a:t>
            </a:r>
            <a:r>
              <a:rPr lang="en-US" altLang="ja-JP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(offset, bending and 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tilt) using:</a:t>
            </a:r>
          </a:p>
          <a:p>
            <a:pPr marL="804863" indent="2698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TE111 mode for the cavity body</a:t>
            </a:r>
          </a:p>
          <a:p>
            <a:pPr marL="1074738" indent="-2698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Beam pipe modes for end groups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7544" y="2639262"/>
            <a:ext cx="6141887" cy="1296144"/>
            <a:chOff x="539552" y="2420888"/>
            <a:chExt cx="6645943" cy="1368152"/>
          </a:xfrm>
        </p:grpSpPr>
        <p:sp>
          <p:nvSpPr>
            <p:cNvPr id="5" name="Rectangle 4"/>
            <p:cNvSpPr/>
            <p:nvPr/>
          </p:nvSpPr>
          <p:spPr>
            <a:xfrm>
              <a:off x="539552" y="2420888"/>
              <a:ext cx="6645943" cy="13681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コンテンツ プレースホルダ 5" descr="fig_beam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 bwMode="auto">
            <a:xfrm>
              <a:off x="539552" y="2420888"/>
              <a:ext cx="6645943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Rectangle 19"/>
          <p:cNvSpPr/>
          <p:nvPr/>
        </p:nvSpPr>
        <p:spPr>
          <a:xfrm>
            <a:off x="151292" y="2276872"/>
            <a:ext cx="4781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Experiments are going at STA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KEK) and at FLASH </a:t>
            </a:r>
            <a:endParaRPr lang="en-US" dirty="0"/>
          </a:p>
        </p:txBody>
      </p:sp>
      <p:graphicFrame>
        <p:nvGraphicFramePr>
          <p:cNvPr id="40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47951"/>
              </p:ext>
            </p:extLst>
          </p:nvPr>
        </p:nvGraphicFramePr>
        <p:xfrm>
          <a:off x="147079" y="4362257"/>
          <a:ext cx="3992873" cy="13716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99884"/>
                <a:gridCol w="1132749"/>
                <a:gridCol w="1080120"/>
                <a:gridCol w="1080120"/>
              </a:tblGrid>
              <a:tr h="572592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TE111-1 (HOM1)</a:t>
                      </a:r>
                      <a:endParaRPr kumimoji="1" lang="ja-JP" altLang="en-US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TE111-1 (HOM2)</a:t>
                      </a:r>
                      <a:endParaRPr kumimoji="1" lang="ja-JP" altLang="en-US" sz="1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TE111-6 (HOM2)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71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x [</a:t>
                      </a:r>
                      <a:r>
                        <a:rPr kumimoji="1" lang="en-US" altLang="ja-JP" sz="1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μm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]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1179±725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1189±363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1313±37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1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y [</a:t>
                      </a:r>
                      <a:r>
                        <a:rPr kumimoji="1" lang="en-US" altLang="ja-JP" sz="1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μm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]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-706±186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-682±83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-804±32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1" name="テキスト ボックス 33"/>
          <p:cNvSpPr txBox="1"/>
          <p:nvPr/>
        </p:nvSpPr>
        <p:spPr>
          <a:xfrm>
            <a:off x="151292" y="4005064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&lt;E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lectrical center of TE111-1 and 6 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&gt;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43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563723"/>
              </p:ext>
            </p:extLst>
          </p:nvPr>
        </p:nvGraphicFramePr>
        <p:xfrm>
          <a:off x="5292080" y="4343618"/>
          <a:ext cx="3600400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4663"/>
                <a:gridCol w="1323263"/>
                <a:gridCol w="1542474"/>
              </a:tblGrid>
              <a:tr h="196284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HOM1</a:t>
                      </a:r>
                    </a:p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(upstream)</a:t>
                      </a:r>
                      <a:endParaRPr kumimoji="1" lang="ja-JP" altLang="en-US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HOM2</a:t>
                      </a:r>
                    </a:p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(downstream)</a:t>
                      </a:r>
                      <a:endParaRPr kumimoji="1" lang="ja-JP" altLang="en-US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x [</a:t>
                      </a:r>
                      <a:r>
                        <a:rPr kumimoji="1" lang="en-US" altLang="ja-JP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μm</a:t>
                      </a:r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]</a:t>
                      </a:r>
                      <a:endParaRPr kumimoji="1" lang="ja-JP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1054±138</a:t>
                      </a:r>
                      <a:endParaRPr kumimoji="1" lang="ja-JP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-534±60</a:t>
                      </a:r>
                      <a:endParaRPr kumimoji="1" lang="ja-JP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y [</a:t>
                      </a:r>
                      <a:r>
                        <a:rPr kumimoji="1" lang="en-US" altLang="ja-JP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μm</a:t>
                      </a:r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]</a:t>
                      </a:r>
                      <a:endParaRPr kumimoji="1" lang="ja-JP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311±126</a:t>
                      </a:r>
                      <a:endParaRPr kumimoji="1" lang="ja-JP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-583±53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902030" y="4005064"/>
            <a:ext cx="3810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&lt;Electrical center of beam pipe mode&gt;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9512" y="5877272"/>
            <a:ext cx="6454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 from that test was that cav. 1 is probably bended</a:t>
            </a:r>
            <a:endParaRPr kumimoji="1" lang="ja-JP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3742" y="116632"/>
            <a:ext cx="9070258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WG2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HOM-based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diagnostics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		  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WG2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summary by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N.B. and R.J.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just"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742" y="116632"/>
            <a:ext cx="9070258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WG2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HOM-based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diagnostics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		  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WG2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summary by </a:t>
            </a:r>
            <a:r>
              <a:rPr lang="en-US" sz="18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N.B. and R.J.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672" y="476672"/>
            <a:ext cx="9066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Cavity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characterization, presentation 6-7: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Daniel Hall (Cornell Uni.): Measuring HOM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param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with beam for Cornell's ERL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cavities</a:t>
            </a:r>
          </a:p>
          <a:p>
            <a:pPr algn="just"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HTC with a 7-cell fully equipped cavity was installed in the ERL injector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9992" y="1515280"/>
            <a:ext cx="8206996" cy="2427068"/>
            <a:chOff x="59992" y="1515280"/>
            <a:chExt cx="8206996" cy="242706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44" y="1515280"/>
              <a:ext cx="7592144" cy="210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ight Arrow 12"/>
            <p:cNvSpPr/>
            <p:nvPr/>
          </p:nvSpPr>
          <p:spPr>
            <a:xfrm flipH="1">
              <a:off x="6982541" y="1981901"/>
              <a:ext cx="1112642" cy="169448"/>
            </a:xfrm>
            <a:prstGeom prst="rightArrow">
              <a:avLst>
                <a:gd name="adj1" fmla="val 50000"/>
                <a:gd name="adj2" fmla="val 1652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8445" y="1609845"/>
              <a:ext cx="2039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Beam direction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55055" y="2648847"/>
              <a:ext cx="130899" cy="211210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9512" y="1697293"/>
              <a:ext cx="2443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Dump 1° dipole magnet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cxnSp>
          <p:nvCxnSpPr>
            <p:cNvPr id="17" name="Curved Connector 16"/>
            <p:cNvCxnSpPr>
              <a:stCxn id="16" idx="2"/>
            </p:cNvCxnSpPr>
            <p:nvPr/>
          </p:nvCxnSpPr>
          <p:spPr>
            <a:xfrm rot="16200000" flipH="1">
              <a:off x="1109081" y="2358679"/>
              <a:ext cx="680885" cy="96776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834261" y="2641905"/>
              <a:ext cx="130899" cy="211210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10378" y="2641905"/>
              <a:ext cx="130899" cy="211210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48867" y="3250390"/>
              <a:ext cx="916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BPM2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45717" y="3250391"/>
              <a:ext cx="916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BPM1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cxnSp>
          <p:nvCxnSpPr>
            <p:cNvPr id="23" name="Curved Connector 22"/>
            <p:cNvCxnSpPr>
              <a:stCxn id="21" idx="0"/>
              <a:endCxn id="18" idx="2"/>
            </p:cNvCxnSpPr>
            <p:nvPr/>
          </p:nvCxnSpPr>
          <p:spPr>
            <a:xfrm rot="5400000" flipH="1" flipV="1">
              <a:off x="2504725" y="2855405"/>
              <a:ext cx="397275" cy="39269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>
              <a:stCxn id="22" idx="0"/>
              <a:endCxn id="19" idx="2"/>
            </p:cNvCxnSpPr>
            <p:nvPr/>
          </p:nvCxnSpPr>
          <p:spPr>
            <a:xfrm rot="16200000" flipV="1">
              <a:off x="6091208" y="2537735"/>
              <a:ext cx="397276" cy="1028036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 rot="16200000" flipV="1">
              <a:off x="873399" y="3207167"/>
              <a:ext cx="759663" cy="6544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9992" y="3573016"/>
              <a:ext cx="299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BPM used to look for kicks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" t="39439" r="2539" b="41948"/>
            <a:stretch/>
          </p:blipFill>
          <p:spPr>
            <a:xfrm>
              <a:off x="3131840" y="2542648"/>
              <a:ext cx="2376264" cy="409724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95955" y="4077072"/>
            <a:ext cx="90176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With charge-modulated 5MeV beam up to 40 mA and  unpowered  cavity, following was measured:</a:t>
            </a:r>
          </a:p>
          <a:p>
            <a:pPr marL="538163" indent="-1762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Heat produced by monopole modes. Result scaled to 100 mA is 90W, expected 200W. Difference due to high frequency content for shorter bunches.</a:t>
            </a:r>
          </a:p>
          <a:p>
            <a:pPr marL="538163" indent="-1762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Mainly high Q quadrupoles were found in the range 2.2-2.5GHz. For proper interpretation of the test result more 3D modeling is needed.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11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83693"/>
              </p:ext>
            </p:extLst>
          </p:nvPr>
        </p:nvGraphicFramePr>
        <p:xfrm>
          <a:off x="161256" y="448872"/>
          <a:ext cx="8856984" cy="2651760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718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RF-simulations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Valery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Shemelin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(Cornell University): RF simulation for accurate measurements of HOM-material properties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Christopher Hopper (ODU): HOMs in velocity-of-light spoke cavities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Subashini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De Silva (JLab): HOMs and HOM damping in RF-dipole cavities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Beam dynamics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Aaron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Farricker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(University of Manchester): Beam dynamics in the ESS linac under the influence of monopole and dipole modes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496" y="124407"/>
            <a:ext cx="9108504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WG3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RF simulation and beam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dynamics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WG3 summary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M.L.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O.N.</a:t>
            </a:r>
            <a:endParaRPr 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3068960"/>
            <a:ext cx="88569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RF-simulations, presentations 1-3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Valery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Shemelin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Significant errors in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ε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µ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measurement result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from gaps between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inner and/or outer conductor of the transmission line and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tested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sample.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This can be corrected:</a:t>
            </a:r>
          </a:p>
          <a:p>
            <a:pPr algn="just">
              <a:defRPr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" y="4077072"/>
            <a:ext cx="4779703" cy="21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vs65\WORK\HOM_Load\Material_Data\AlN\Before and After A&amp;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39604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3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402368"/>
              </p:ext>
            </p:extLst>
          </p:nvPr>
        </p:nvGraphicFramePr>
        <p:xfrm>
          <a:off x="0" y="430527"/>
          <a:ext cx="9108504" cy="1676400"/>
        </p:xfrm>
        <a:graphic>
          <a:graphicData uri="http://schemas.openxmlformats.org/drawingml/2006/table">
            <a:tbl>
              <a:tblPr/>
              <a:tblGrid>
                <a:gridCol w="9108504"/>
              </a:tblGrid>
              <a:tr h="718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RF-simulations, cont.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Christopher Hopper: HOMs in velocity-of-light spoke cavities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Two spokes were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discussed  352MHz (ß=0.92) and 500MHz (ß=1).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Moderate damping is required Q</a:t>
                      </a:r>
                      <a:r>
                        <a:rPr lang="en-US" sz="2000" baseline="-25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ext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&lt;10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, which can be achieved with FPC and  additional coaxial-technique HOM couplers.</a:t>
                      </a:r>
                      <a:endParaRPr lang="en-US" sz="2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5496" y="124407"/>
            <a:ext cx="9108504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WG3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RF simulation and beam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dynamics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WG3 summary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M.L.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O.N.</a:t>
            </a:r>
            <a:endParaRPr 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13127" r="9114" b="64103"/>
          <a:stretch/>
        </p:blipFill>
        <p:spPr bwMode="auto">
          <a:xfrm>
            <a:off x="1873592" y="2110335"/>
            <a:ext cx="5105513" cy="108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95936" y="2284943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b="1" dirty="0" smtClean="0">
                <a:latin typeface="Calibri" panose="020F0502020204030204" pitchFamily="34" charset="0"/>
              </a:rPr>
              <a:t>500 MHz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41486" r="3553" b="8830"/>
          <a:stretch/>
        </p:blipFill>
        <p:spPr bwMode="auto">
          <a:xfrm>
            <a:off x="755576" y="3284984"/>
            <a:ext cx="734481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8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853334"/>
              </p:ext>
            </p:extLst>
          </p:nvPr>
        </p:nvGraphicFramePr>
        <p:xfrm>
          <a:off x="0" y="430527"/>
          <a:ext cx="8856984" cy="762000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718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RF-simulations, cont.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Subashini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De Silva (JLab): HOMs and HOM damping in RF-dipole cavities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5496" y="124407"/>
            <a:ext cx="9108504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WG3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RF simulation and beam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dynamics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WG3 summary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M.L.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O.N.</a:t>
            </a:r>
            <a:endParaRPr 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22204" r="55919" b="38898"/>
          <a:stretch/>
        </p:blipFill>
        <p:spPr bwMode="auto">
          <a:xfrm>
            <a:off x="2267744" y="1183788"/>
            <a:ext cx="1887713" cy="188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13870" r="60080" b="32288"/>
          <a:stretch/>
        </p:blipFill>
        <p:spPr bwMode="auto">
          <a:xfrm>
            <a:off x="274766" y="1316637"/>
            <a:ext cx="713148" cy="142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0352" y="275835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Ridged waveguide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0" t="16730" r="44921" b="70317"/>
          <a:stretch/>
        </p:blipFill>
        <p:spPr bwMode="auto">
          <a:xfrm>
            <a:off x="1187624" y="1312093"/>
            <a:ext cx="508284" cy="105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67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 t="16585" r="37761" b="46190"/>
          <a:stretch/>
        </p:blipFill>
        <p:spPr bwMode="auto">
          <a:xfrm>
            <a:off x="7315137" y="1215175"/>
            <a:ext cx="401620" cy="135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8" t="18254" r="1746" b="39334"/>
          <a:stretch/>
        </p:blipFill>
        <p:spPr bwMode="auto">
          <a:xfrm>
            <a:off x="5076056" y="1215815"/>
            <a:ext cx="1803294" cy="193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13517" y="2571119"/>
            <a:ext cx="213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pass filter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935310"/>
              </p:ext>
            </p:extLst>
          </p:nvPr>
        </p:nvGraphicFramePr>
        <p:xfrm>
          <a:off x="1259632" y="3212976"/>
          <a:ext cx="6127513" cy="10224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87078"/>
                <a:gridCol w="980501"/>
                <a:gridCol w="1075346"/>
                <a:gridCol w="1114688"/>
                <a:gridCol w="1169900"/>
              </a:tblGrid>
              <a:tr h="31203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Frequency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499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400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750</a:t>
                      </a:r>
                      <a:endParaRPr lang="en-US" sz="2000" b="0" baseline="30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MHz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LOM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None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MHz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Nearest HOM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777.0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589.5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1062.5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itchFamily="18" charset="0"/>
                        </a:rPr>
                        <a:t>MHz</a:t>
                      </a:r>
                      <a:endParaRPr lang="en-US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02110" y="4233033"/>
            <a:ext cx="88103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Damping</a:t>
            </a:r>
          </a:p>
          <a:p>
            <a:pPr marL="1343025" indent="-3556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Two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(vertical and horizontal) couplers in each option</a:t>
            </a:r>
          </a:p>
          <a:p>
            <a:pPr marL="1343025" indent="-3556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Both options damp adequately and meet impedance requirements</a:t>
            </a:r>
          </a:p>
          <a:p>
            <a:pPr marL="1343025" indent="-3556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Horizontal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possible two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options: Waveguide or high pass filter</a:t>
            </a:r>
          </a:p>
          <a:p>
            <a:pPr marL="1343025" indent="-3556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Vertical HOM doesn’t couple to fundamental mode: No filter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needed</a:t>
            </a:r>
          </a:p>
          <a:p>
            <a:pPr marL="1343025" indent="-3556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ports are in low-field locations</a:t>
            </a:r>
          </a:p>
          <a:p>
            <a:pPr marL="1343025" indent="-3556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Multipacting free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3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496" y="124407"/>
            <a:ext cx="9108504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WG3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RF simulation and beam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dynamics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WG3 summary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M.L.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O.N.</a:t>
            </a:r>
            <a:endParaRPr 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5496" y="438343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Beam dynamics</a:t>
            </a:r>
          </a:p>
          <a:p>
            <a:pPr algn="just"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Aaron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Farricker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Beam dynamics in the ESS linac under the influence of monopole and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dipole modes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711" y="1392450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beta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elliptic cavity has two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modes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frequency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close to the machine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lines (</a:t>
            </a:r>
            <a:r>
              <a:rPr lang="el-GR" dirty="0" smtClean="0">
                <a:solidFill>
                  <a:schemeClr val="bg1"/>
                </a:solidFill>
                <a:latin typeface="Calibri" panose="020F0502020204030204" pitchFamily="34" charset="0"/>
              </a:rPr>
              <a:t>Δ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f~2MHz)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When frequencies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these modes of one cavity in the linac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are on machine lines (Nx352.2MHz), emittance dilution can grow to 600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%,  for Q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= 10</a:t>
            </a:r>
            <a:r>
              <a:rPr lang="en-GB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8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 (marginal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damping by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FPC).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4258" y="2599216"/>
            <a:ext cx="8535438" cy="2990024"/>
            <a:chOff x="234258" y="2335580"/>
            <a:chExt cx="8535438" cy="2990024"/>
          </a:xfrm>
        </p:grpSpPr>
        <p:pic>
          <p:nvPicPr>
            <p:cNvPr id="8" name="Picture 7" descr="Mode710^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258" y="2335580"/>
              <a:ext cx="4176464" cy="2965289"/>
            </a:xfrm>
            <a:prstGeom prst="rect">
              <a:avLst/>
            </a:prstGeom>
          </p:spPr>
        </p:pic>
        <p:pic>
          <p:nvPicPr>
            <p:cNvPr id="10" name="Picture 9" descr="Mode2810^8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3232" y="2360315"/>
              <a:ext cx="4176464" cy="29652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98087" y="2852936"/>
              <a:ext cx="7681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0000FF"/>
                  </a:solidFill>
                </a:rPr>
                <a:t>Q=10</a:t>
              </a:r>
              <a:r>
                <a:rPr lang="en-GB" sz="1600" b="1" baseline="30000" dirty="0" smtClean="0">
                  <a:solidFill>
                    <a:srgbClr val="0000FF"/>
                  </a:solidFill>
                </a:rPr>
                <a:t>8</a:t>
              </a:r>
              <a:endParaRPr lang="en-GB" sz="1600" b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48064" y="2852936"/>
              <a:ext cx="7681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0000FF"/>
                  </a:solidFill>
                </a:rPr>
                <a:t>Q=10</a:t>
              </a:r>
              <a:r>
                <a:rPr lang="en-GB" sz="1600" b="1" baseline="30000" dirty="0">
                  <a:solidFill>
                    <a:srgbClr val="0000FF"/>
                  </a:solidFill>
                </a:rPr>
                <a:t>8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9630" y="5589240"/>
            <a:ext cx="8776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The elliptic cavities in ESS will not have HOM couplers, but with tighter tolerances on shape </a:t>
            </a:r>
          </a:p>
          <a:p>
            <a:pPr algn="just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HOMs are of 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little concern, both monopoles and dipoles.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253199"/>
              </p:ext>
            </p:extLst>
          </p:nvPr>
        </p:nvGraphicFramePr>
        <p:xfrm>
          <a:off x="122523" y="548680"/>
          <a:ext cx="8856984" cy="2529840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718056">
                <a:tc>
                  <a:txBody>
                    <a:bodyPr/>
                    <a:lstStyle/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Kai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Papke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(CERN): HOM coupler for SPL project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Wencan Xu (BNL): HOM measurements at R&amp;D ERL and developing new HOM couplers for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eRHIC</a:t>
                      </a:r>
                      <a:endParaRPr lang="en-US" sz="2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Jiquan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Guo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JLab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): HOM survey results from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JLab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upgrade cryomodule production run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Sergey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Belomestnykh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(BNL): First experience with an HOM coupler for the 56 MHz quarter wave SRF cavity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Nikolay Solyak (FNAL): HOM coupler heating in CW operation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16632"/>
            <a:ext cx="9144000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WG4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 damping couplers and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loads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WG4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J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 and 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07" y="3151192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</a:rPr>
              <a:t>Kai </a:t>
            </a:r>
            <a:r>
              <a:rPr lang="en-US" sz="2000" dirty="0" err="1">
                <a:solidFill>
                  <a:srgbClr val="FFC000"/>
                </a:solidFill>
                <a:latin typeface="Calibri" panose="020F0502020204030204" pitchFamily="34" charset="0"/>
              </a:rPr>
              <a:t>Papke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</a:rPr>
              <a:t> (CERN): HOM coupler for SPL project</a:t>
            </a:r>
          </a:p>
        </p:txBody>
      </p:sp>
      <p:pic>
        <p:nvPicPr>
          <p:cNvPr id="9" name="Picture 3" descr="TANK+CAVITE+INTERFACE-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/>
          <a:stretch>
            <a:fillRect/>
          </a:stretch>
        </p:blipFill>
        <p:spPr bwMode="auto">
          <a:xfrm>
            <a:off x="5862805" y="3754723"/>
            <a:ext cx="2990199" cy="26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179512" y="3554668"/>
            <a:ext cx="56166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Three types of HOM coupler are under investigation:</a:t>
            </a: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Hook                   TESLA             Probe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3" descr="T:\Documents\SRF\Poster\pictures\Desig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2" r="29453"/>
          <a:stretch/>
        </p:blipFill>
        <p:spPr bwMode="auto">
          <a:xfrm>
            <a:off x="1691680" y="4394498"/>
            <a:ext cx="902395" cy="14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T:\Documents\SRF\Poster\pictures\Desig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4"/>
          <a:stretch/>
        </p:blipFill>
        <p:spPr bwMode="auto">
          <a:xfrm>
            <a:off x="47007" y="4294739"/>
            <a:ext cx="820386" cy="16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T:\Documents\SRF\Poster\pictures\Desig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6" r="69579"/>
          <a:stretch/>
        </p:blipFill>
        <p:spPr bwMode="auto">
          <a:xfrm>
            <a:off x="3275856" y="4234823"/>
            <a:ext cx="864096" cy="172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45976" y="6084004"/>
            <a:ext cx="7763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As a first for the Cu cavity model the probe coupler was chosen. R&amp;D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315599"/>
              </p:ext>
            </p:extLst>
          </p:nvPr>
        </p:nvGraphicFramePr>
        <p:xfrm>
          <a:off x="-18817" y="394736"/>
          <a:ext cx="9145015" cy="432048"/>
        </p:xfrm>
        <a:graphic>
          <a:graphicData uri="http://schemas.openxmlformats.org/drawingml/2006/table">
            <a:tbl>
              <a:tblPr/>
              <a:tblGrid>
                <a:gridCol w="9145015"/>
              </a:tblGrid>
              <a:tr h="43204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Wencan Xu:</a:t>
                      </a:r>
                      <a:r>
                        <a:rPr lang="en-US" sz="18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HOM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measurements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at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R&amp;D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ERL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developing</a:t>
                      </a:r>
                      <a:r>
                        <a:rPr lang="en-US" sz="18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new HOM coup. for </a:t>
                      </a:r>
                      <a:r>
                        <a:rPr lang="en-US" sz="2000" dirty="0" err="1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eRHIC</a:t>
                      </a:r>
                      <a:endParaRPr lang="en-US" sz="2000" dirty="0" smtClean="0">
                        <a:solidFill>
                          <a:srgbClr val="FFC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116632"/>
            <a:ext cx="9144000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WG4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 damping couplers and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loads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WG4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J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 and 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087" y="1003255"/>
            <a:ext cx="2543328" cy="191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-975708" y="1752364"/>
            <a:ext cx="2664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damping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scheme for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704 MHz </a:t>
            </a:r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SRF gun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8191" y="3022505"/>
            <a:ext cx="3802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HOMs are damped by FPCs and Ferrite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739191" y="2615581"/>
            <a:ext cx="862454" cy="51244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595176" y="1463454"/>
            <a:ext cx="1006469" cy="166456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724024" y="2495308"/>
            <a:ext cx="862454" cy="63271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71122" y="1607469"/>
            <a:ext cx="0" cy="744005"/>
          </a:xfrm>
          <a:prstGeom prst="line">
            <a:avLst/>
          </a:prstGeom>
          <a:ln w="412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83207" y="12787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Valve</a:t>
            </a:r>
            <a:endParaRPr lang="en-US" dirty="0"/>
          </a:p>
        </p:txBody>
      </p:sp>
      <p:graphicFrame>
        <p:nvGraphicFramePr>
          <p:cNvPr id="3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093022"/>
              </p:ext>
            </p:extLst>
          </p:nvPr>
        </p:nvGraphicFramePr>
        <p:xfrm>
          <a:off x="6333474" y="1149925"/>
          <a:ext cx="2664295" cy="1443521"/>
        </p:xfrm>
        <a:graphic>
          <a:graphicData uri="http://schemas.openxmlformats.org/drawingml/2006/table">
            <a:tbl>
              <a:tblPr/>
              <a:tblGrid>
                <a:gridCol w="360039"/>
                <a:gridCol w="864096"/>
                <a:gridCol w="792088"/>
                <a:gridCol w="648072"/>
              </a:tblGrid>
              <a:tr h="30052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#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F (GHz</a:t>
                      </a:r>
                      <a:r>
                        <a:rPr lang="en-GB" sz="1600" b="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Q </a:t>
                      </a:r>
                      <a:r>
                        <a:rPr lang="en-GB" sz="1600" b="0" kern="80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load</a:t>
                      </a:r>
                      <a:endParaRPr lang="en-US" sz="1600" b="0" baseline="-25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Mode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1.00827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47600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Dipol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.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1.47795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800000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Mon.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2.1459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76000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kern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Dipol</a:t>
                      </a:r>
                      <a:r>
                        <a:rPr lang="en-GB" sz="1600" b="0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.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796" y="994243"/>
            <a:ext cx="1621003" cy="121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/>
          <p:nvPr/>
        </p:nvCxnSpPr>
        <p:spPr>
          <a:xfrm flipH="1">
            <a:off x="2797607" y="1751487"/>
            <a:ext cx="1722779" cy="20790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87" y="3678220"/>
            <a:ext cx="4358243" cy="132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2"/>
          <p:cNvSpPr>
            <a:spLocks noChangeArrowheads="1"/>
          </p:cNvSpPr>
          <p:nvPr/>
        </p:nvSpPr>
        <p:spPr bwMode="auto">
          <a:xfrm rot="16200000">
            <a:off x="-851963" y="4491461"/>
            <a:ext cx="2416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4000" rIns="54000" anchor="ctr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damping of BNL3 cavity for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eRHIC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0125" t="1" r="10445" b="37511"/>
          <a:stretch/>
        </p:blipFill>
        <p:spPr bwMode="auto">
          <a:xfrm>
            <a:off x="6549498" y="3570148"/>
            <a:ext cx="2232248" cy="105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29003" y="5019496"/>
            <a:ext cx="3291694" cy="83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5434363" y="5890013"/>
            <a:ext cx="3609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Dual-Ridge Waveguide HOM coupler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17750" y="4629960"/>
            <a:ext cx="2228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2-stage HOM coupler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33474" y="2536224"/>
            <a:ext cx="2797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Sufficient suppression (W.X)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51095" y="5262397"/>
            <a:ext cx="5273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Transfer curves were measured for each option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Next step: measurements on Cu-model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5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360940"/>
              </p:ext>
            </p:extLst>
          </p:nvPr>
        </p:nvGraphicFramePr>
        <p:xfrm>
          <a:off x="-8114" y="495623"/>
          <a:ext cx="9144000" cy="39624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600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Jiquan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Guo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 (JLab): HOM survey results from JLab upgrade cryomodule production run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116632"/>
            <a:ext cx="9144000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WG4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 damping couplers and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loads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WG4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J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 and 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807280"/>
            <a:ext cx="4744925" cy="1657072"/>
            <a:chOff x="1547664" y="1091918"/>
            <a:chExt cx="5820334" cy="1657072"/>
          </a:xfrm>
        </p:grpSpPr>
        <p:pic>
          <p:nvPicPr>
            <p:cNvPr id="19" name="Picture 2" descr="C:\Jiquan\C100\C10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23" b="21825"/>
            <a:stretch/>
          </p:blipFill>
          <p:spPr bwMode="auto">
            <a:xfrm>
              <a:off x="1673022" y="1349829"/>
              <a:ext cx="5523222" cy="1312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547664" y="2348880"/>
              <a:ext cx="1585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Input coupler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94041" y="1091918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HOM-B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05875" y="2348880"/>
              <a:ext cx="9621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HOM-A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998943" y="1140912"/>
            <a:ext cx="4067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80 new LL cavities are installed in CEBAF for 12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r>
              <a:rPr lang="en-US" dirty="0" smtClean="0">
                <a:solidFill>
                  <a:schemeClr val="bg1"/>
                </a:solidFill>
              </a:rPr>
              <a:t>-upgrade and 8 in injector..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 coaxial HOM couplers/cavity.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205711"/>
              </p:ext>
            </p:extLst>
          </p:nvPr>
        </p:nvGraphicFramePr>
        <p:xfrm>
          <a:off x="223223" y="3903582"/>
          <a:ext cx="5370411" cy="2523897"/>
        </p:xfrm>
        <a:graphic>
          <a:graphicData uri="http://schemas.openxmlformats.org/drawingml/2006/table">
            <a:tbl>
              <a:tblPr/>
              <a:tblGrid>
                <a:gridCol w="986173"/>
                <a:gridCol w="1355770"/>
                <a:gridCol w="897377"/>
                <a:gridCol w="994948"/>
                <a:gridCol w="1136143"/>
              </a:tblGrid>
              <a:tr h="378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Cavity 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(MHz)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CEBAF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l-GR" sz="1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Ω/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C100-4-3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TM111 </a:t>
                      </a:r>
                      <a:r>
                        <a:rPr lang="el-GR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/7 V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2887.5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9.21×10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5.95×10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25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C100-4-3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TM111 </a:t>
                      </a:r>
                      <a:r>
                        <a:rPr lang="el-GR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/7 H</a:t>
                      </a:r>
                      <a:endParaRPr lang="en-GB" sz="1800" b="0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2887.8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1.62×10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1.06×10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25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C100-6-2 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TM111 </a:t>
                      </a:r>
                      <a:r>
                        <a:rPr lang="el-GR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/7 V</a:t>
                      </a:r>
                      <a:endParaRPr lang="en-GB" sz="1800" b="0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2890.8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1.15×10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7.49 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4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C100-9-3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TM111 </a:t>
                      </a:r>
                      <a:r>
                        <a:rPr lang="el-GR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/7 H</a:t>
                      </a:r>
                      <a:endParaRPr lang="en-GB" sz="1800" b="0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2881.9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7.03×10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4.58×10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4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C100-9-6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TM111 </a:t>
                      </a:r>
                      <a:r>
                        <a:rPr lang="el-GR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/7 V</a:t>
                      </a:r>
                      <a:endParaRPr lang="en-GB" sz="1800" b="0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2884.0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5.83×10</a:t>
                      </a:r>
                      <a:r>
                        <a:rPr lang="en-GB" sz="1800" b="0" i="0" u="none" strike="noStrike" kern="800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8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3.76×10</a:t>
                      </a:r>
                      <a:r>
                        <a:rPr lang="en-GB" sz="1800" b="0" i="0" u="none" strike="noStrike" kern="800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8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4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C100-9-6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TM111 </a:t>
                      </a:r>
                      <a:r>
                        <a:rPr lang="el-GR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/7 H</a:t>
                      </a:r>
                      <a:endParaRPr lang="en-GB" sz="1800" b="0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2884.2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2.05×10</a:t>
                      </a:r>
                      <a:r>
                        <a:rPr lang="en-GB" sz="1800" b="0" i="0" u="none" strike="noStrike" kern="800" baseline="300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1.34×10</a:t>
                      </a:r>
                      <a:r>
                        <a:rPr lang="en-GB" sz="1800" b="0" i="0" u="none" strike="noStrike" kern="800" baseline="300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4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C100-10-2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TM111 </a:t>
                      </a:r>
                      <a:r>
                        <a:rPr lang="el-GR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/7 V</a:t>
                      </a:r>
                      <a:endParaRPr lang="en-GB" sz="1800" b="0" i="0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2881.4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9.08×10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5.86×10</a:t>
                      </a:r>
                      <a:r>
                        <a:rPr lang="en-GB" sz="1800" b="0" i="0" u="none" strike="noStrike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" y="2464352"/>
            <a:ext cx="91440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 out of spec modes were found in 5 cavities during CMTF survey, all are TM111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π/7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modes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 can be brought back to spec with additional filter attached to the FPC waveguide.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the table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has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 and impedance above the baseline spec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  <a:r>
              <a:rPr lang="en-US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max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= 2.4·10</a:t>
            </a:r>
            <a:r>
              <a:rPr lang="en-US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</a:t>
            </a:r>
            <a:endParaRPr lang="en-US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lue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one is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below baseline but above stretched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goal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  <a:r>
              <a:rPr lang="en-US" b="1" baseline="-25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max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= 2.4·10</a:t>
            </a:r>
            <a:r>
              <a:rPr lang="en-US" b="1" baseline="30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6" name="Picture 7" descr="C:\Jiquan\CML filter\2L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2450" r="38463" b="37753"/>
          <a:stretch/>
        </p:blipFill>
        <p:spPr bwMode="auto">
          <a:xfrm>
            <a:off x="5868144" y="3939980"/>
            <a:ext cx="2329543" cy="237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59949"/>
              </p:ext>
            </p:extLst>
          </p:nvPr>
        </p:nvGraphicFramePr>
        <p:xfrm>
          <a:off x="122523" y="548680"/>
          <a:ext cx="8856984" cy="718056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718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Sergey </a:t>
                      </a:r>
                      <a:r>
                        <a:rPr lang="en-US" sz="200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Belomestnykh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(BNL): First experience with an HOM coupler for the 56MHz quarter wave SRF cavity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16632"/>
            <a:ext cx="9144000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WG4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 damping couplers and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loads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WG4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J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 and 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2" descr="D:\Publication\journal\56MHz HOMD\pictures\2d-section_with_loop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1" y="1633428"/>
            <a:ext cx="4200176" cy="213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Publication\journal\56MHz HOMD\pictures\filter_end_view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14"/>
          <a:stretch/>
        </p:blipFill>
        <p:spPr bwMode="auto">
          <a:xfrm>
            <a:off x="5336269" y="1772816"/>
            <a:ext cx="3538082" cy="18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728" y="1228110"/>
            <a:ext cx="457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Cavity for making ion RIHC bunches short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8794855"/>
              </p:ext>
            </p:extLst>
          </p:nvPr>
        </p:nvGraphicFramePr>
        <p:xfrm>
          <a:off x="224481" y="3933056"/>
          <a:ext cx="4099222" cy="20116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94966"/>
                <a:gridCol w="1080120"/>
                <a:gridCol w="1224136"/>
              </a:tblGrid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Power dissipation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42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W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Q</a:t>
                      </a:r>
                      <a:r>
                        <a:rPr lang="en-US" sz="1600" b="0" i="1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 / </a:t>
                      </a:r>
                      <a:r>
                        <a:rPr lang="en-US" sz="1600" b="0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Q</a:t>
                      </a:r>
                      <a:r>
                        <a:rPr lang="en-US" sz="1600" b="0" i="1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</a:t>
                      </a:r>
                      <a:endParaRPr lang="en-US" sz="1600" b="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1.4E9 /4E7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R/Q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80.5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Ohm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Max.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surf .E / B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42 / 112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MV/m /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mT</a:t>
                      </a:r>
                      <a:endParaRPr lang="en-US" sz="16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Coarse tuner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reso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.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17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kHz/mm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Fine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uner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reso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.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0.06</a:t>
                      </a:r>
                      <a:endParaRPr lang="en-US" sz="16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Hz/Volt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546467" y="3763952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high-pass filter has a coaxial layout with niobium and sapphire rings.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ery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low loss dielectric, sapphire was chosen to minimize the size of the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filter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cylindrical sapphire window separates the cavity vacuum from the insulation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vacuum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Extremely uniform transfer function up to ~1GHz with very good filtering of the fundamental mode.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4123" y="1126485"/>
            <a:ext cx="3862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HOM couplers use to suppress HOMs up to 900 MHz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478132"/>
              </p:ext>
            </p:extLst>
          </p:nvPr>
        </p:nvGraphicFramePr>
        <p:xfrm>
          <a:off x="209550" y="622712"/>
          <a:ext cx="8856984" cy="5669280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3511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Agenda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Plenary Session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(V. Yakovlev, R. Jones)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WG1. HOM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damping requirement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(N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Solyak, J.S)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WG2. HOM-based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diagnostics (N. Baboi, R.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Jones)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WG3. RF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simulation and beam dynamics (M. Liepe, O.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Napoly)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WG4. HOM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damping couplers and loads (J. Delayen, T.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Khabiboulline)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WG5. LLRF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, controls and system integration (B. Chase, L. Doolittle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27</a:t>
                      </a: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Presentations / 40 participants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https://indico.fnal.gov/conferenceDisplay.py?ovw=True&amp;confId=7942</a:t>
                      </a:r>
                      <a:endParaRPr lang="en-US" sz="24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9550" y="116632"/>
            <a:ext cx="8229600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Plenary Session and Working Groups  (Conveners)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9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159287"/>
              </p:ext>
            </p:extLst>
          </p:nvPr>
        </p:nvGraphicFramePr>
        <p:xfrm>
          <a:off x="35496" y="457730"/>
          <a:ext cx="9108504" cy="1767840"/>
        </p:xfrm>
        <a:graphic>
          <a:graphicData uri="http://schemas.openxmlformats.org/drawingml/2006/table">
            <a:tbl>
              <a:tblPr/>
              <a:tblGrid>
                <a:gridCol w="9108504"/>
              </a:tblGrid>
              <a:tr h="43204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</a:rPr>
                        <a:t>Nikolay Solyak (FNAL): HOM coupler heating in CW operation</a:t>
                      </a:r>
                    </a:p>
                    <a:p>
                      <a:pPr marL="449263" marR="0" indent="-2682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R&amp;D program towards cw/lp operation of the TESLA/XFEL technology.</a:t>
                      </a:r>
                    </a:p>
                    <a:p>
                      <a:pPr marL="449263" marR="0" indent="-2682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Results have direct impact on the LCLS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II project and the XFEL DF-upgrade.</a:t>
                      </a:r>
                    </a:p>
                    <a:p>
                      <a:pPr marL="449263" marR="0" indent="-2682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First stage of the R&amp;D is to find out what is the gradient limit for the XFEL-like HOM-couplers output lines. </a:t>
                      </a:r>
                      <a:endParaRPr lang="en-US" sz="2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116632"/>
            <a:ext cx="9144000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WG4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HOM damping couplers and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loads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 the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WG4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J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 and  </a:t>
            </a: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T. </a:t>
            </a:r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6448" y="3717032"/>
            <a:ext cx="3663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igh thermal conduction HOM 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feedthroughs with sapphire windows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39952" y="3717032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HOM feedthrough with cable, 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thermal connection and load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17" descr="DSC0000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3618" b="6762"/>
          <a:stretch/>
        </p:blipFill>
        <p:spPr bwMode="auto">
          <a:xfrm rot="10800000">
            <a:off x="4797466" y="2263055"/>
            <a:ext cx="1916260" cy="153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r="17581" b="15468"/>
          <a:stretch/>
        </p:blipFill>
        <p:spPr bwMode="auto">
          <a:xfrm>
            <a:off x="1508696" y="2241580"/>
            <a:ext cx="1906930" cy="15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23928" y="2825841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+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8734" y="4509120"/>
            <a:ext cx="91152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Two XFEL feedthroughs were assembled on ILC cavity and tested in HTS in CW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Temperature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rise ~0.5K was measured at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0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=22.6MV/m in end-cells.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RF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power from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HOM-couplers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~0.5W was measured outside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cryostat.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Further test are coming.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800759"/>
              </p:ext>
            </p:extLst>
          </p:nvPr>
        </p:nvGraphicFramePr>
        <p:xfrm>
          <a:off x="122523" y="548680"/>
          <a:ext cx="8856984" cy="718056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718056">
                <a:tc>
                  <a:txBody>
                    <a:bodyPr/>
                    <a:lstStyle/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Brian Chase (FNAL): LLRF theory and vector control interaction with HOM signals</a:t>
                      </a:r>
                    </a:p>
                    <a:p>
                      <a:pPr marL="355600" marR="0" indent="-355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Larry Doolittle (LBNL): HOM transfer function measurements and other topics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496" y="116632"/>
            <a:ext cx="9073008" cy="306120"/>
          </a:xfrm>
          <a:prstGeom prst="rect">
            <a:avLst/>
          </a:prstGeom>
        </p:spPr>
        <p:txBody>
          <a:bodyPr lIns="36000" rIns="3600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WG5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LLRF, controls and system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integration    </a:t>
            </a:r>
            <a:r>
              <a:rPr lang="en-US" sz="18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Based </a:t>
            </a:r>
            <a:r>
              <a:rPr lang="en-US" sz="1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on</a:t>
            </a:r>
            <a:r>
              <a:rPr lang="en-US" sz="1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the</a:t>
            </a:r>
            <a:r>
              <a:rPr 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WG5 </a:t>
            </a:r>
            <a:r>
              <a:rPr lang="en-US" sz="1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summary by </a:t>
            </a:r>
            <a:r>
              <a:rPr lang="en-US" sz="18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B.</a:t>
            </a:r>
            <a:r>
              <a:rPr lang="en-US" sz="105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Ch. </a:t>
            </a:r>
            <a:r>
              <a:rPr lang="en-US" sz="1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and </a:t>
            </a:r>
            <a:r>
              <a:rPr lang="en-US" sz="9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L. D.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1268760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Topics discussed</a:t>
            </a:r>
          </a:p>
          <a:p>
            <a:pPr marL="342900" indent="-161925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Active control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Pass-band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Modes</a:t>
            </a:r>
          </a:p>
          <a:p>
            <a:pPr marL="449263" algn="just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LLRF systems today have the bandwidth to measure and control many if not all pass‐band modes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125MHz ADC sample rate is common and 250MHz or higher is available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Current FPGAs have the gate density available to put control loops around each mode.</a:t>
            </a:r>
          </a:p>
          <a:p>
            <a:pPr marL="449263" indent="-268288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 Transfer Function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Measurements 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With modulated time between bunches having constant charge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Photo-injectors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don't have to be operated only at their nominal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repet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rate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Pulse-on-demand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feature can be used as a programmable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frequency.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It seems to be a good way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excite (or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avoid)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HOMs at any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frequency.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5696" y="5267314"/>
            <a:ext cx="5691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 you for your attention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02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9550" y="116632"/>
            <a:ext cx="8610922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Plenary Session (July 14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2014)					 Summary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9920" y="548680"/>
            <a:ext cx="8103360" cy="583264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4</a:t>
            </a:fld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9327" y="669417"/>
            <a:ext cx="8684624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Hasan Padamsee (FNAL) 					          </a:t>
            </a:r>
            <a:r>
              <a:rPr kumimoji="0" lang="en-US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HOMs for the Future High Intensity and CW Superconducting Accelerators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kumimoji="0" lang="en-US" altLang="de-DE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Roger </a:t>
            </a:r>
            <a:r>
              <a:rPr lang="en-US" alt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Jones (University of Manchester) 	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		     </a:t>
            </a:r>
            <a:r>
              <a:rPr kumimoji="0" lang="en-US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Overview of HOMs and Wakefield Issues in SC Cavities and Systems			</a:t>
            </a:r>
            <a:r>
              <a:rPr kumimoji="0" lang="en-US" altLang="de-DE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         </a:t>
            </a:r>
            <a:r>
              <a:rPr kumimoji="0" lang="en-US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Matthias Liepe (Cornell University)</a:t>
            </a:r>
            <a:r>
              <a:rPr lang="en-US" alt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altLang="de-D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				            HOM damping requirements and HOM </a:t>
            </a:r>
            <a:r>
              <a:rPr lang="en-US" altLang="de-DE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beamline</a:t>
            </a:r>
            <a:r>
              <a:rPr lang="en-US" altLang="de-D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load for the Cornell ERL </a:t>
            </a:r>
          </a:p>
        </p:txBody>
      </p:sp>
      <p:sp>
        <p:nvSpPr>
          <p:cNvPr id="3" name="Rectangle 2"/>
          <p:cNvSpPr/>
          <p:nvPr/>
        </p:nvSpPr>
        <p:spPr>
          <a:xfrm>
            <a:off x="89326" y="3284984"/>
            <a:ext cx="9054673" cy="2952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HP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RJ gave introductory talks to HOM topics, discussing:</a:t>
            </a:r>
          </a:p>
          <a:p>
            <a:pPr marL="355600" indent="-355600">
              <a:lnSpc>
                <a:spcPts val="35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Present and future SRF facilities (FLASH, XFEL, LCLSII, ILC, ESS,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LHeC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ERLs and ADS)</a:t>
            </a:r>
          </a:p>
          <a:p>
            <a:pPr marL="355600" indent="-355600">
              <a:lnSpc>
                <a:spcPts val="35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Recipes for what can be done to HOMs (LOMs and SOMs):</a:t>
            </a:r>
          </a:p>
          <a:p>
            <a:pPr marL="723900" lvl="1" indent="-368300">
              <a:lnSpc>
                <a:spcPts val="35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Damping using HOM couplers or/and BLAs.</a:t>
            </a:r>
          </a:p>
          <a:p>
            <a:pPr marL="723900" lvl="1" indent="-3683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Avoiding HOM excitation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designing a proper cavity, which HOM spectrum does not overlap with the nominal beam spectrum.</a:t>
            </a:r>
          </a:p>
          <a:p>
            <a:pPr marL="723900" lvl="1" indent="-368300">
              <a:lnSpc>
                <a:spcPts val="35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Using some of  HOMs for beam diagnostics (BPMs).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9550" y="116632"/>
            <a:ext cx="8610922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Plenary Session (July 14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2014)				      Summary, cont.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5</a:t>
            </a:fld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9549" y="548680"/>
            <a:ext cx="8610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lvl="1" indent="-3683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Damping using HOM couplers or/and BLAs, example of devices discussed in both presentations.</a:t>
            </a:r>
          </a:p>
        </p:txBody>
      </p:sp>
      <p:pic>
        <p:nvPicPr>
          <p:cNvPr id="8" name="Picture 2" descr="Untitled-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2845" y="1355064"/>
            <a:ext cx="3167856" cy="234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45" y="1583664"/>
            <a:ext cx="421796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045" y="3488664"/>
            <a:ext cx="3048000" cy="2140046"/>
          </a:xfrm>
          <a:prstGeom prst="rect">
            <a:avLst/>
          </a:prstGeom>
          <a:noFill/>
        </p:spPr>
      </p:pic>
      <p:pic>
        <p:nvPicPr>
          <p:cNvPr id="12" name="Picture 7" descr="HOMloa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4045" y="3793464"/>
            <a:ext cx="318670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4445" y="3869664"/>
            <a:ext cx="301698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48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9550" y="116632"/>
            <a:ext cx="8610922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Plenary Session (July 14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2014)				      Summary, cont.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6</a:t>
            </a:fld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515" y="576742"/>
            <a:ext cx="892899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lvl="1" indent="-3683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Using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some of  HOMs for beam diagnostics (BPMs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).</a:t>
            </a:r>
          </a:p>
          <a:p>
            <a:pPr marL="355600" lvl="1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RJ presentation) 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/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	HOM-BPMs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TESLA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Cavities using dipole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mode at 1.7 GHz</a:t>
            </a:r>
          </a:p>
          <a:p>
            <a:pPr marL="355600" lvl="1"/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mode is monitored 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5 accelerating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modules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(40 cavities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 at FLASH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/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	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Now routinely used in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FLASH for the beam alignment in modules. </a:t>
            </a:r>
          </a:p>
          <a:p>
            <a:pPr marL="355600" lvl="1">
              <a:lnSpc>
                <a:spcPct val="150000"/>
              </a:lnSpc>
            </a:pP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>
              <a:lnSpc>
                <a:spcPct val="150000"/>
              </a:lnSpc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>
              <a:lnSpc>
                <a:spcPct val="150000"/>
              </a:lnSpc>
            </a:pP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>
              <a:lnSpc>
                <a:spcPct val="150000"/>
              </a:lnSpc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>
              <a:lnSpc>
                <a:spcPct val="150000"/>
              </a:lnSpc>
            </a:pP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>
              <a:lnSpc>
                <a:spcPct val="150000"/>
              </a:lnSpc>
            </a:pP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>
              <a:lnSpc>
                <a:spcPct val="150000"/>
              </a:lnSpc>
            </a:pP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55600" lvl="1">
              <a:lnSpc>
                <a:spcPct val="150000"/>
              </a:lnSpc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Other studies at FLASH: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812800" lvl="1" indent="263525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Cavity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alignment in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modules</a:t>
            </a:r>
          </a:p>
          <a:p>
            <a:pPr marL="812800" lvl="1" indent="263525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Beam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phase measurement with monopole modes at ~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2.4GHz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x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7" y="2270811"/>
            <a:ext cx="4128267" cy="310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y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6232" y="2270811"/>
            <a:ext cx="4127794" cy="310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27584" y="2563587"/>
            <a:ext cx="1306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-resolution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 µm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36096" y="2563587"/>
            <a:ext cx="1306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y-resolution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 µm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9550" y="116632"/>
            <a:ext cx="8610922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Plenary Session (July 14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2014)				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Summary,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7</a:t>
            </a:fld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8260" y="476672"/>
            <a:ext cx="86846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Matthias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Liepe (Cornell University)</a:t>
            </a:r>
            <a:r>
              <a:rPr lang="en-US" altLang="de-DE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altLang="de-DE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				            	            HOM damping requirements and HOM </a:t>
            </a:r>
            <a:r>
              <a:rPr lang="en-US" altLang="de-DE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beamline</a:t>
            </a:r>
            <a:r>
              <a:rPr lang="en-US" altLang="de-DE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load for the Cornell ERL </a:t>
            </a:r>
          </a:p>
        </p:txBody>
      </p:sp>
      <p:pic>
        <p:nvPicPr>
          <p:cNvPr id="8" name="Picture 4" descr="C:\Documents and Settings\epc\My Documents\ERL\ERL Presentations\New Tunnel Building Layout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14"/>
          <a:stretch/>
        </p:blipFill>
        <p:spPr bwMode="auto">
          <a:xfrm>
            <a:off x="293688" y="1296988"/>
            <a:ext cx="8251825" cy="308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487488" y="1947863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cs typeface="Arial" charset="0"/>
              </a:rPr>
              <a:t>CESR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792288" y="1543050"/>
            <a:ext cx="101600" cy="40481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32488" y="2558256"/>
            <a:ext cx="1" cy="584994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932488" y="2558256"/>
            <a:ext cx="304800" cy="1099344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5" idx="1"/>
          </p:cNvCxnSpPr>
          <p:nvPr/>
        </p:nvCxnSpPr>
        <p:spPr>
          <a:xfrm flipH="1">
            <a:off x="5212580" y="4165588"/>
            <a:ext cx="336799" cy="4056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549379" y="3980644"/>
            <a:ext cx="132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cs typeface="Arial" charset="0"/>
              </a:rPr>
              <a:t>Beam Stop</a:t>
            </a:r>
          </a:p>
        </p:txBody>
      </p:sp>
      <p:cxnSp>
        <p:nvCxnSpPr>
          <p:cNvPr id="16" name="Straight Arrow Connector 15"/>
          <p:cNvCxnSpPr>
            <a:stCxn id="18" idx="2"/>
          </p:cNvCxnSpPr>
          <p:nvPr/>
        </p:nvCxnSpPr>
        <p:spPr>
          <a:xfrm>
            <a:off x="4047567" y="3097212"/>
            <a:ext cx="284721" cy="438151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5205411" y="1752600"/>
            <a:ext cx="334010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>
                <a:solidFill>
                  <a:schemeClr val="bg1"/>
                </a:solidFill>
              </a:rPr>
              <a:t>ERL main linac</a:t>
            </a:r>
            <a:r>
              <a:rPr lang="en-US" sz="1600" i="1" dirty="0">
                <a:solidFill>
                  <a:schemeClr val="bg1"/>
                </a:solidFill>
              </a:rPr>
              <a:t>: 5 </a:t>
            </a:r>
            <a:r>
              <a:rPr lang="en-US" sz="1600" i="1" dirty="0" err="1">
                <a:solidFill>
                  <a:schemeClr val="bg1"/>
                </a:solidFill>
              </a:rPr>
              <a:t>GeV</a:t>
            </a:r>
            <a:r>
              <a:rPr lang="en-US" sz="1600" i="1" dirty="0">
                <a:solidFill>
                  <a:schemeClr val="bg1"/>
                </a:solidFill>
              </a:rPr>
              <a:t>, 100 mA with energy recovery, 5 kW RF power per 7-cell cavity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91073" y="2019300"/>
            <a:ext cx="23129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>
                <a:solidFill>
                  <a:schemeClr val="bg1"/>
                </a:solidFill>
              </a:rPr>
              <a:t>ERL injector</a:t>
            </a:r>
            <a:r>
              <a:rPr lang="en-US" sz="1600" i="1" dirty="0">
                <a:solidFill>
                  <a:schemeClr val="bg1"/>
                </a:solidFill>
              </a:rPr>
              <a:t>: </a:t>
            </a:r>
            <a:r>
              <a:rPr lang="en-US" sz="1600" i="1" dirty="0" smtClean="0">
                <a:solidFill>
                  <a:schemeClr val="bg1"/>
                </a:solidFill>
              </a:rPr>
              <a:t>12 </a:t>
            </a:r>
            <a:r>
              <a:rPr lang="en-US" sz="1600" i="1" dirty="0">
                <a:solidFill>
                  <a:schemeClr val="bg1"/>
                </a:solidFill>
              </a:rPr>
              <a:t>MeV, 100 mA without energy recovery, &gt;100 kW RF power per cavity</a:t>
            </a:r>
          </a:p>
        </p:txBody>
      </p:sp>
      <p:graphicFrame>
        <p:nvGraphicFramePr>
          <p:cNvPr id="20" name="Group 2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276905"/>
              </p:ext>
            </p:extLst>
          </p:nvPr>
        </p:nvGraphicFramePr>
        <p:xfrm>
          <a:off x="1010245" y="4373517"/>
          <a:ext cx="7050162" cy="20116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469117"/>
                <a:gridCol w="1581828"/>
                <a:gridCol w="1999217"/>
              </a:tblGrid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Beam Parameter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Injector Linac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Main Linac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>
                      <a:lvl1pPr marL="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19456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438912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658368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877824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097280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316736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536192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755648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CW beam current [mA]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19456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438912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658368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877824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097280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316736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536192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7556480" algn="l" defTabSz="2194560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 x 100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Bunch charge [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]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Bunch length [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]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 (600 µm)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 (600 µm)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Bunch repetition rate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 GHz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2.6 GHz</a:t>
                      </a:r>
                    </a:p>
                  </a:txBody>
                  <a:tcPr horzOverflow="overflow"/>
                </a:tc>
              </a:tr>
              <a:tr h="264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Average HOM power / cavity [W]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36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9550" y="116632"/>
            <a:ext cx="8610922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Plenary Session (July 14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2014)			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	      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Summary, cont.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8</a:t>
            </a:fld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0326" y="548680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(ML) </a:t>
            </a:r>
            <a:r>
              <a:rPr lang="en-US" altLang="de-DE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cont. 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Damping requirements: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 monopole modes limit is on HOM power/cavity &lt;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400 W </a:t>
            </a:r>
            <a:endParaRPr lang="en-US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R/Q)Q &lt;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2500 </a:t>
            </a:r>
            <a:r>
              <a:rPr lang="el-G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Ω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for modes near beam harmonics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 all dipole modes limit is to stay below BBU threshold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	(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R/Q)Q/f &lt; 10</a:t>
            </a:r>
            <a:r>
              <a:rPr lang="en-US" sz="2000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Ω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/(cm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GHz)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62809" y="2259267"/>
            <a:ext cx="5427264" cy="780177"/>
            <a:chOff x="840801" y="2598281"/>
            <a:chExt cx="5427264" cy="780177"/>
          </a:xfrm>
        </p:grpSpPr>
        <p:pic>
          <p:nvPicPr>
            <p:cNvPr id="30" name="Picture 29" descr="3Cavity.jp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55" r="28217"/>
            <a:stretch/>
          </p:blipFill>
          <p:spPr>
            <a:xfrm>
              <a:off x="840801" y="2598281"/>
              <a:ext cx="5427264" cy="780177"/>
            </a:xfrm>
            <a:prstGeom prst="rect">
              <a:avLst/>
            </a:prstGeom>
          </p:spPr>
        </p:pic>
        <p:sp>
          <p:nvSpPr>
            <p:cNvPr id="26" name="Text Box 36"/>
            <p:cNvSpPr txBox="1">
              <a:spLocks noChangeArrowheads="1"/>
            </p:cNvSpPr>
            <p:nvPr/>
          </p:nvSpPr>
          <p:spPr bwMode="auto">
            <a:xfrm>
              <a:off x="4062020" y="2768252"/>
              <a:ext cx="83227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Times New Roman" charset="0"/>
                </a:rPr>
                <a:t>1.8 </a:t>
              </a:r>
              <a:r>
                <a:rPr lang="en-US" sz="2000" b="1" dirty="0">
                  <a:solidFill>
                    <a:schemeClr val="bg1"/>
                  </a:solidFill>
                  <a:latin typeface="Times New Roman" charset="0"/>
                </a:rPr>
                <a:t>K </a:t>
              </a: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2384196" y="2644521"/>
              <a:ext cx="712224" cy="52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ts val="17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Times New Roman" charset="0"/>
                </a:rPr>
                <a:t>80 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charset="0"/>
                </a:rPr>
                <a:t>K BLA</a:t>
              </a:r>
              <a:endParaRPr lang="en-US" sz="2000" b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31" name="Group 22"/>
          <p:cNvGrpSpPr>
            <a:grpSpLocks/>
          </p:cNvGrpSpPr>
          <p:nvPr/>
        </p:nvGrpSpPr>
        <p:grpSpPr bwMode="auto">
          <a:xfrm>
            <a:off x="136444" y="3645024"/>
            <a:ext cx="4393107" cy="2657938"/>
            <a:chOff x="3482" y="806"/>
            <a:chExt cx="2289" cy="1495"/>
          </a:xfrm>
        </p:grpSpPr>
        <p:graphicFrame>
          <p:nvGraphicFramePr>
            <p:cNvPr id="32" name="Object 8"/>
            <p:cNvGraphicFramePr>
              <a:graphicFrameLocks noChangeAspect="1"/>
            </p:cNvGraphicFramePr>
            <p:nvPr/>
          </p:nvGraphicFramePr>
          <p:xfrm>
            <a:off x="3722" y="806"/>
            <a:ext cx="1596" cy="14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6" name="Photo Editor Photo" r:id="rId4" imgW="10600000" imgH="9783541" progId="MSPhotoEd.3">
                    <p:embed/>
                  </p:oleObj>
                </mc:Choice>
                <mc:Fallback>
                  <p:oleObj name="Photo Editor Photo" r:id="rId4" imgW="10600000" imgH="9783541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2" y="806"/>
                          <a:ext cx="1596" cy="14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3774" y="1120"/>
              <a:ext cx="75" cy="19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Text Box 10"/>
            <p:cNvSpPr txBox="1">
              <a:spLocks noChangeAspect="1" noChangeArrowheads="1"/>
            </p:cNvSpPr>
            <p:nvPr/>
          </p:nvSpPr>
          <p:spPr bwMode="auto">
            <a:xfrm>
              <a:off x="3575" y="892"/>
              <a:ext cx="5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Flange to Cavity</a:t>
              </a: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H="1">
              <a:off x="5203" y="1225"/>
              <a:ext cx="139" cy="10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Text Box 12"/>
            <p:cNvSpPr txBox="1">
              <a:spLocks noChangeAspect="1" noChangeArrowheads="1"/>
            </p:cNvSpPr>
            <p:nvPr/>
          </p:nvSpPr>
          <p:spPr bwMode="auto">
            <a:xfrm>
              <a:off x="5017" y="1013"/>
              <a:ext cx="551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Flange to Cavity</a:t>
              </a:r>
            </a:p>
          </p:txBody>
        </p:sp>
        <p:sp>
          <p:nvSpPr>
            <p:cNvPr id="38" name="Text Box 14"/>
            <p:cNvSpPr txBox="1">
              <a:spLocks noChangeAspect="1" noChangeArrowheads="1"/>
            </p:cNvSpPr>
            <p:nvPr/>
          </p:nvSpPr>
          <p:spPr bwMode="auto">
            <a:xfrm>
              <a:off x="3482" y="1998"/>
              <a:ext cx="7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RF Absorbing Tiles</a:t>
              </a:r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flipH="1" flipV="1">
              <a:off x="4920" y="1984"/>
              <a:ext cx="159" cy="3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Text Box 17"/>
            <p:cNvSpPr txBox="1">
              <a:spLocks noChangeAspect="1" noChangeArrowheads="1"/>
            </p:cNvSpPr>
            <p:nvPr/>
          </p:nvSpPr>
          <p:spPr bwMode="auto">
            <a:xfrm>
              <a:off x="4942" y="1929"/>
              <a:ext cx="829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80K Cooling 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Channel (</a:t>
              </a:r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GHe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4547" y="1766"/>
              <a:ext cx="8" cy="29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 Box 19"/>
            <p:cNvSpPr txBox="1">
              <a:spLocks noChangeAspect="1" noChangeArrowheads="1"/>
            </p:cNvSpPr>
            <p:nvPr/>
          </p:nvSpPr>
          <p:spPr bwMode="auto">
            <a:xfrm>
              <a:off x="4260" y="2047"/>
              <a:ext cx="5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Shielded </a:t>
              </a:r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Bellows</a:t>
              </a:r>
              <a:endParaRPr lang="en-US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 flipV="1">
              <a:off x="3871" y="1454"/>
              <a:ext cx="421" cy="5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6" name="Text Box 17"/>
          <p:cNvSpPr txBox="1">
            <a:spLocks noChangeAspect="1" noChangeArrowheads="1"/>
          </p:cNvSpPr>
          <p:nvPr/>
        </p:nvSpPr>
        <p:spPr bwMode="auto">
          <a:xfrm>
            <a:off x="0" y="2996952"/>
            <a:ext cx="4529551" cy="51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Version of BLA (tested with 75 mA)</a:t>
            </a:r>
          </a:p>
          <a:p>
            <a:pPr algn="ctr">
              <a:lnSpc>
                <a:spcPct val="8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Ferrites &amp; Ceramic 137Zr10: no DC cond.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 Box 17"/>
          <p:cNvSpPr txBox="1">
            <a:spLocks noChangeAspect="1" noChangeArrowheads="1"/>
          </p:cNvSpPr>
          <p:nvPr/>
        </p:nvSpPr>
        <p:spPr bwMode="auto">
          <a:xfrm>
            <a:off x="4876440" y="3052020"/>
            <a:ext cx="4267559" cy="51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nd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Version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of BLA(tested with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10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mA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  <a:p>
            <a:pPr algn="ctr">
              <a:lnSpc>
                <a:spcPct val="8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Tungsten 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jacket+Ceramic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SiC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: good DC cond.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4815158" y="3737675"/>
            <a:ext cx="4395893" cy="2628326"/>
            <a:chOff x="3060741" y="1025286"/>
            <a:chExt cx="8353030" cy="5724639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304" y="1025286"/>
              <a:ext cx="4340193" cy="4920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>
              <a:off x="3060741" y="1383430"/>
              <a:ext cx="1912626" cy="514982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5K intercept</a:t>
              </a:r>
            </a:p>
          </p:txBody>
        </p:sp>
        <p:cxnSp>
          <p:nvCxnSpPr>
            <p:cNvPr id="51" name="Straight Arrow Connector 287"/>
            <p:cNvCxnSpPr>
              <a:cxnSpLocks noChangeShapeType="1"/>
            </p:cNvCxnSpPr>
            <p:nvPr/>
          </p:nvCxnSpPr>
          <p:spPr bwMode="auto">
            <a:xfrm>
              <a:off x="4434555" y="2104179"/>
              <a:ext cx="1288634" cy="902246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>
              <a:off x="8879756" y="1397224"/>
              <a:ext cx="2082754" cy="514982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80K </a:t>
              </a:r>
              <a:r>
                <a:rPr lang="en-US" sz="1600" kern="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intercept</a:t>
              </a:r>
            </a:p>
          </p:txBody>
        </p:sp>
        <p:cxnSp>
          <p:nvCxnSpPr>
            <p:cNvPr id="53" name="Straight Arrow Connector 289"/>
            <p:cNvCxnSpPr>
              <a:cxnSpLocks noChangeShapeType="1"/>
              <a:stCxn id="52" idx="1"/>
            </p:cNvCxnSpPr>
            <p:nvPr/>
          </p:nvCxnSpPr>
          <p:spPr bwMode="auto">
            <a:xfrm flipH="1">
              <a:off x="7231773" y="1654716"/>
              <a:ext cx="1647983" cy="354629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6858308" y="5476253"/>
              <a:ext cx="4555463" cy="1273672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err="1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SiC</a:t>
              </a:r>
              <a:r>
                <a:rPr lang="en-US" sz="1600" kern="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 absorber ring brazed to </a:t>
              </a:r>
              <a:r>
                <a:rPr lang="en-US" sz="1600" kern="0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Tungsten ring</a:t>
              </a:r>
              <a:endParaRPr lang="en-US" sz="1600" kern="0" dirty="0">
                <a:solidFill>
                  <a:schemeClr val="bg1"/>
                </a:solidFill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5" name="Straight Arrow Connector 291"/>
            <p:cNvCxnSpPr>
              <a:cxnSpLocks noChangeShapeType="1"/>
              <a:stCxn id="54" idx="0"/>
            </p:cNvCxnSpPr>
            <p:nvPr/>
          </p:nvCxnSpPr>
          <p:spPr bwMode="auto">
            <a:xfrm flipH="1" flipV="1">
              <a:off x="6984771" y="4067082"/>
              <a:ext cx="2151269" cy="1409171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TextBox 55"/>
            <p:cNvSpPr txBox="1">
              <a:spLocks noChangeArrowheads="1"/>
            </p:cNvSpPr>
            <p:nvPr/>
          </p:nvSpPr>
          <p:spPr bwMode="auto">
            <a:xfrm>
              <a:off x="3177190" y="5924036"/>
              <a:ext cx="3592356" cy="737389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Shielded </a:t>
              </a:r>
              <a:r>
                <a:rPr lang="en-US" sz="1600" kern="0" dirty="0" smtClean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bellows</a:t>
              </a:r>
              <a:endParaRPr lang="en-US" sz="1600" kern="0" dirty="0">
                <a:solidFill>
                  <a:schemeClr val="bg1"/>
                </a:solidFill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7" name="Straight Arrow Connector 293"/>
            <p:cNvCxnSpPr>
              <a:cxnSpLocks noChangeShapeType="1"/>
              <a:stCxn id="56" idx="0"/>
            </p:cNvCxnSpPr>
            <p:nvPr/>
          </p:nvCxnSpPr>
          <p:spPr bwMode="auto">
            <a:xfrm flipV="1">
              <a:off x="4973369" y="5117902"/>
              <a:ext cx="1884939" cy="80613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628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9550" y="116632"/>
            <a:ext cx="8610922" cy="3061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Plenary Session (July 14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2014)				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Summary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, cont.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Sekutowicz, Summary HOMSC14, TTC, KEK, December 2nd-5th,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0326" y="620688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(ML) </a:t>
            </a:r>
            <a:r>
              <a:rPr lang="en-US" altLang="de-DE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cont. 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5903" y="2266751"/>
            <a:ext cx="4511392" cy="3826546"/>
            <a:chOff x="348640" y="1632676"/>
            <a:chExt cx="4727416" cy="4643188"/>
          </a:xfrm>
        </p:grpSpPr>
        <p:pic>
          <p:nvPicPr>
            <p:cNvPr id="37" name="Picture 5" descr="\\samba\accsrf\MLC\Ancillary Parts\HOM Load\IPAC14\HOM_XSection.tif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8640" y="1643679"/>
              <a:ext cx="4727416" cy="4632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3563888" y="1643679"/>
              <a:ext cx="1512168" cy="7842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anose="020F0502020204030204" pitchFamily="34" charset="0"/>
                </a:rPr>
                <a:t>80K cooling jacket</a:t>
              </a:r>
              <a:endParaRPr lang="en-US" b="1" dirty="0">
                <a:latin typeface="Calibri" panose="020F0502020204030204" pitchFamily="34" charset="0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>
              <a:off x="2689504" y="1772816"/>
              <a:ext cx="874384" cy="53082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48640" y="1632676"/>
              <a:ext cx="1127015" cy="7842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</a:rPr>
                <a:t>5</a:t>
              </a:r>
              <a:r>
                <a:rPr lang="en-US" b="1" dirty="0" smtClean="0">
                  <a:latin typeface="Calibri" panose="020F0502020204030204" pitchFamily="34" charset="0"/>
                </a:rPr>
                <a:t>K cooling</a:t>
              </a:r>
              <a:endParaRPr lang="en-US" b="1" dirty="0">
                <a:latin typeface="Calibri" panose="020F0502020204030204" pitchFamily="34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1076886" y="2303640"/>
              <a:ext cx="479540" cy="39846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424155" y="620688"/>
            <a:ext cx="763284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2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nd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version Tungsten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became porous after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brazing causing leaks.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Text Box 17"/>
          <p:cNvSpPr txBox="1">
            <a:spLocks noChangeAspect="1" noChangeArrowheads="1"/>
          </p:cNvSpPr>
          <p:nvPr/>
        </p:nvSpPr>
        <p:spPr bwMode="auto">
          <a:xfrm>
            <a:off x="1698597" y="1412776"/>
            <a:ext cx="4879801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rd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Version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BLA                                   Titanium jacket + Ceramic 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SiC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: good DC cond.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C484BE-8CB7-44E9-8535-03121C0F4E34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1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12-2-TTC-Sekutowicz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rmAutofit fontScale="97500"/>
      </a:bodyPr>
      <a:lstStyle>
        <a:defPPr algn="l">
          <a:defRPr sz="1800" dirty="0" smtClean="0"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2014-12-2-TTC-Sekutowicz</Template>
  <TotalTime>0</TotalTime>
  <Words>3543</Words>
  <Application>Microsoft Office PowerPoint</Application>
  <PresentationFormat>On-screen Show (4:3)</PresentationFormat>
  <Paragraphs>523</Paragraphs>
  <Slides>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2014-12-2-TTC-Sekutowicz</vt:lpstr>
      <vt:lpstr>Photo Editor Photo</vt:lpstr>
      <vt:lpstr>Summary of HOMSC14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R&amp;D towards high duty cycle sc linac operation</dc:title>
  <dc:creator>Dr Jacek Sekutowicz</dc:creator>
  <cp:lastModifiedBy>Dr Jacek Sekutowicz</cp:lastModifiedBy>
  <cp:revision>318</cp:revision>
  <cp:lastPrinted>2014-11-28T13:57:06Z</cp:lastPrinted>
  <dcterms:created xsi:type="dcterms:W3CDTF">2014-11-16T18:00:31Z</dcterms:created>
  <dcterms:modified xsi:type="dcterms:W3CDTF">2014-12-04T14:57:03Z</dcterms:modified>
</cp:coreProperties>
</file>