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7"/>
  </p:notesMasterIdLst>
  <p:sldIdLst>
    <p:sldId id="256" r:id="rId2"/>
    <p:sldId id="259" r:id="rId3"/>
    <p:sldId id="257" r:id="rId4"/>
    <p:sldId id="258" r:id="rId5"/>
    <p:sldId id="260" r:id="rId6"/>
    <p:sldId id="278" r:id="rId7"/>
    <p:sldId id="262" r:id="rId8"/>
    <p:sldId id="263" r:id="rId9"/>
    <p:sldId id="264" r:id="rId10"/>
    <p:sldId id="266" r:id="rId11"/>
    <p:sldId id="265" r:id="rId12"/>
    <p:sldId id="267" r:id="rId13"/>
    <p:sldId id="268" r:id="rId14"/>
    <p:sldId id="269" r:id="rId15"/>
    <p:sldId id="280" r:id="rId16"/>
    <p:sldId id="279" r:id="rId17"/>
    <p:sldId id="281" r:id="rId18"/>
    <p:sldId id="270" r:id="rId19"/>
    <p:sldId id="271" r:id="rId20"/>
    <p:sldId id="272" r:id="rId21"/>
    <p:sldId id="282" r:id="rId22"/>
    <p:sldId id="276" r:id="rId23"/>
    <p:sldId id="277" r:id="rId24"/>
    <p:sldId id="275" r:id="rId25"/>
    <p:sldId id="26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rs Redecke" initials="LR" lastIdx="7" clrIdx="0"/>
  <p:cmAuthor id="1" name="Pongpawan Sethanant" initials="Luk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FD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80" d="100"/>
          <a:sy n="80" d="100"/>
        </p:scale>
        <p:origin x="-1002" y="1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Dropbox\Junior%20Research%20Group%20SIAS%20(DESY)\Lab%20pics\14-08-14%20NS1%20Cter%20FPLC%20chromatogram.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a:t>NS1</a:t>
            </a:r>
            <a:r>
              <a:rPr lang="en-US" sz="1600" baseline="0"/>
              <a:t> C-terminal domain chromatogram</a:t>
            </a:r>
            <a:endParaRPr lang="th-TH" sz="1600"/>
          </a:p>
        </c:rich>
      </c:tx>
      <c:overlay val="0"/>
    </c:title>
    <c:autoTitleDeleted val="0"/>
    <c:plotArea>
      <c:layout/>
      <c:scatterChart>
        <c:scatterStyle val="smoothMarker"/>
        <c:varyColors val="0"/>
        <c:ser>
          <c:idx val="0"/>
          <c:order val="0"/>
          <c:tx>
            <c:strRef>
              <c:f>Curves!$B$1:$B$73</c:f>
              <c:strCache>
                <c:ptCount val="1"/>
                <c:pt idx="0">
                  <c:v>10 140814 cterm001:10_UV1_280nm  mAU -709.02 -105.90 -146.61 -149.10 -148.05 -152.04 -153.80 -154.91 -151.50 -156.46 -157.02 -157.69 -158.00 -153.93 -158.75 -158.21 -158.31 -158.60 -158.94 -159.41 -159.72 -159.93 -160.17 -160.44 -160.72 -160.97 -161.22 -1</c:v>
                </c:pt>
              </c:strCache>
            </c:strRef>
          </c:tx>
          <c:marker>
            <c:symbol val="none"/>
          </c:marker>
          <c:xVal>
            <c:numRef>
              <c:f>Curves!$A$74:$A$961</c:f>
              <c:numCache>
                <c:formatCode>###0.00</c:formatCode>
                <c:ptCount val="888"/>
                <c:pt idx="0">
                  <c:v>9.728323009179789</c:v>
                </c:pt>
                <c:pt idx="1">
                  <c:v>9.8672990521680717</c:v>
                </c:pt>
                <c:pt idx="2">
                  <c:v>10.006275095156354</c:v>
                </c:pt>
                <c:pt idx="3">
                  <c:v>10.145251138144637</c:v>
                </c:pt>
                <c:pt idx="4">
                  <c:v>10.28422718113292</c:v>
                </c:pt>
                <c:pt idx="5">
                  <c:v>10.423203224121202</c:v>
                </c:pt>
                <c:pt idx="6">
                  <c:v>10.562179267109485</c:v>
                </c:pt>
                <c:pt idx="7">
                  <c:v>10.701155310097768</c:v>
                </c:pt>
                <c:pt idx="8">
                  <c:v>10.840131353086051</c:v>
                </c:pt>
                <c:pt idx="9">
                  <c:v>10.979107396074333</c:v>
                </c:pt>
                <c:pt idx="10">
                  <c:v>11.118083439062616</c:v>
                </c:pt>
                <c:pt idx="11">
                  <c:v>11.257059482050899</c:v>
                </c:pt>
                <c:pt idx="12">
                  <c:v>11.396035525039181</c:v>
                </c:pt>
                <c:pt idx="13">
                  <c:v>11.535011568027464</c:v>
                </c:pt>
                <c:pt idx="14">
                  <c:v>11.673987611015747</c:v>
                </c:pt>
                <c:pt idx="15">
                  <c:v>11.812963654004029</c:v>
                </c:pt>
                <c:pt idx="16">
                  <c:v>11.951939696992312</c:v>
                </c:pt>
                <c:pt idx="17">
                  <c:v>12.090915739980595</c:v>
                </c:pt>
                <c:pt idx="18">
                  <c:v>12.229891782968878</c:v>
                </c:pt>
                <c:pt idx="19">
                  <c:v>12.36886782595716</c:v>
                </c:pt>
                <c:pt idx="20">
                  <c:v>12.507843868945443</c:v>
                </c:pt>
                <c:pt idx="21">
                  <c:v>12.646819911933726</c:v>
                </c:pt>
                <c:pt idx="22">
                  <c:v>12.785795954922008</c:v>
                </c:pt>
                <c:pt idx="23">
                  <c:v>12.924771997910291</c:v>
                </c:pt>
                <c:pt idx="24">
                  <c:v>13.063748040898574</c:v>
                </c:pt>
                <c:pt idx="25">
                  <c:v>13.202724083886856</c:v>
                </c:pt>
                <c:pt idx="26">
                  <c:v>13.341700126875139</c:v>
                </c:pt>
                <c:pt idx="27">
                  <c:v>13.480676169863422</c:v>
                </c:pt>
                <c:pt idx="28">
                  <c:v>13.619652212851705</c:v>
                </c:pt>
                <c:pt idx="29">
                  <c:v>13.758628255839987</c:v>
                </c:pt>
                <c:pt idx="30">
                  <c:v>13.89760429882827</c:v>
                </c:pt>
                <c:pt idx="31">
                  <c:v>14.036580341816553</c:v>
                </c:pt>
                <c:pt idx="32">
                  <c:v>14.175556384804835</c:v>
                </c:pt>
                <c:pt idx="33">
                  <c:v>14.314532427793118</c:v>
                </c:pt>
                <c:pt idx="34">
                  <c:v>14.453508470781401</c:v>
                </c:pt>
                <c:pt idx="35">
                  <c:v>14.592484513769683</c:v>
                </c:pt>
                <c:pt idx="36">
                  <c:v>14.731460556757966</c:v>
                </c:pt>
                <c:pt idx="37">
                  <c:v>14.870436599746249</c:v>
                </c:pt>
                <c:pt idx="38">
                  <c:v>15.009412642734532</c:v>
                </c:pt>
                <c:pt idx="39">
                  <c:v>15.148388685722814</c:v>
                </c:pt>
                <c:pt idx="40">
                  <c:v>15.287364728711097</c:v>
                </c:pt>
                <c:pt idx="41">
                  <c:v>15.42634077169938</c:v>
                </c:pt>
                <c:pt idx="42">
                  <c:v>15.565316814687662</c:v>
                </c:pt>
                <c:pt idx="43">
                  <c:v>15.704292857675945</c:v>
                </c:pt>
                <c:pt idx="44">
                  <c:v>15.843268900664228</c:v>
                </c:pt>
                <c:pt idx="45">
                  <c:v>15.98224494365251</c:v>
                </c:pt>
                <c:pt idx="46">
                  <c:v>16.121220986640793</c:v>
                </c:pt>
                <c:pt idx="47">
                  <c:v>16.260197029629076</c:v>
                </c:pt>
                <c:pt idx="48">
                  <c:v>16.399173072617359</c:v>
                </c:pt>
                <c:pt idx="49">
                  <c:v>16.538149115605641</c:v>
                </c:pt>
                <c:pt idx="50">
                  <c:v>16.677125158593924</c:v>
                </c:pt>
                <c:pt idx="51">
                  <c:v>16.816101201582207</c:v>
                </c:pt>
                <c:pt idx="52">
                  <c:v>16.955077244570489</c:v>
                </c:pt>
                <c:pt idx="53">
                  <c:v>17.094053287558772</c:v>
                </c:pt>
                <c:pt idx="54">
                  <c:v>17.233029330547055</c:v>
                </c:pt>
                <c:pt idx="55">
                  <c:v>17.372005373535337</c:v>
                </c:pt>
                <c:pt idx="56">
                  <c:v>17.51098141652362</c:v>
                </c:pt>
                <c:pt idx="57">
                  <c:v>17.649957459511903</c:v>
                </c:pt>
                <c:pt idx="58">
                  <c:v>17.788933502500186</c:v>
                </c:pt>
                <c:pt idx="59">
                  <c:v>17.927909545488468</c:v>
                </c:pt>
                <c:pt idx="60">
                  <c:v>18.066885588476751</c:v>
                </c:pt>
                <c:pt idx="61">
                  <c:v>18.205861631465034</c:v>
                </c:pt>
                <c:pt idx="62">
                  <c:v>18.344837674453316</c:v>
                </c:pt>
                <c:pt idx="63">
                  <c:v>18.483813717441599</c:v>
                </c:pt>
                <c:pt idx="64">
                  <c:v>18.622789760429882</c:v>
                </c:pt>
                <c:pt idx="65">
                  <c:v>18.761765803418164</c:v>
                </c:pt>
                <c:pt idx="66">
                  <c:v>18.900741846406447</c:v>
                </c:pt>
                <c:pt idx="67">
                  <c:v>19.03971788939473</c:v>
                </c:pt>
                <c:pt idx="68">
                  <c:v>19.178693932383013</c:v>
                </c:pt>
                <c:pt idx="69">
                  <c:v>19.317669975371295</c:v>
                </c:pt>
                <c:pt idx="70">
                  <c:v>19.456646018359578</c:v>
                </c:pt>
                <c:pt idx="71">
                  <c:v>19.595622061347861</c:v>
                </c:pt>
                <c:pt idx="72">
                  <c:v>19.734598104336143</c:v>
                </c:pt>
                <c:pt idx="73">
                  <c:v>19.873574147324426</c:v>
                </c:pt>
                <c:pt idx="74">
                  <c:v>20.012550190312709</c:v>
                </c:pt>
                <c:pt idx="75">
                  <c:v>20.151526233300991</c:v>
                </c:pt>
                <c:pt idx="76">
                  <c:v>20.290502276289274</c:v>
                </c:pt>
                <c:pt idx="77">
                  <c:v>20.429478319277557</c:v>
                </c:pt>
                <c:pt idx="78">
                  <c:v>20.56845436226584</c:v>
                </c:pt>
                <c:pt idx="79">
                  <c:v>20.707430405254122</c:v>
                </c:pt>
                <c:pt idx="80">
                  <c:v>20.846406448242405</c:v>
                </c:pt>
                <c:pt idx="81">
                  <c:v>20.985382491230688</c:v>
                </c:pt>
                <c:pt idx="82">
                  <c:v>21.12435853421897</c:v>
                </c:pt>
                <c:pt idx="83">
                  <c:v>21.263334577207253</c:v>
                </c:pt>
                <c:pt idx="84">
                  <c:v>21.402310620195536</c:v>
                </c:pt>
                <c:pt idx="85">
                  <c:v>21.541286663183818</c:v>
                </c:pt>
                <c:pt idx="86">
                  <c:v>21.680262706172101</c:v>
                </c:pt>
                <c:pt idx="87">
                  <c:v>21.819238749160384</c:v>
                </c:pt>
                <c:pt idx="88">
                  <c:v>21.958214792148667</c:v>
                </c:pt>
                <c:pt idx="89">
                  <c:v>22.097190835136949</c:v>
                </c:pt>
                <c:pt idx="90">
                  <c:v>22.236166878125232</c:v>
                </c:pt>
                <c:pt idx="91">
                  <c:v>22.375142921113515</c:v>
                </c:pt>
                <c:pt idx="92">
                  <c:v>22.514118964101797</c:v>
                </c:pt>
                <c:pt idx="93">
                  <c:v>22.65309500709008</c:v>
                </c:pt>
                <c:pt idx="94">
                  <c:v>22.792071050078363</c:v>
                </c:pt>
                <c:pt idx="95">
                  <c:v>22.931047093066645</c:v>
                </c:pt>
                <c:pt idx="96">
                  <c:v>23.070023136054928</c:v>
                </c:pt>
                <c:pt idx="97">
                  <c:v>23.208999179043211</c:v>
                </c:pt>
                <c:pt idx="98">
                  <c:v>23.347975222031494</c:v>
                </c:pt>
                <c:pt idx="99">
                  <c:v>23.486951265019776</c:v>
                </c:pt>
                <c:pt idx="100">
                  <c:v>23.625927308008059</c:v>
                </c:pt>
                <c:pt idx="101">
                  <c:v>23.764903350996342</c:v>
                </c:pt>
                <c:pt idx="102">
                  <c:v>23.903879393984624</c:v>
                </c:pt>
                <c:pt idx="103">
                  <c:v>24.042855436972907</c:v>
                </c:pt>
                <c:pt idx="104">
                  <c:v>24.18183147996119</c:v>
                </c:pt>
                <c:pt idx="105">
                  <c:v>24.320807522949472</c:v>
                </c:pt>
                <c:pt idx="106">
                  <c:v>24.459783565937755</c:v>
                </c:pt>
                <c:pt idx="107">
                  <c:v>24.598759608926038</c:v>
                </c:pt>
                <c:pt idx="108">
                  <c:v>24.737735651914321</c:v>
                </c:pt>
                <c:pt idx="109">
                  <c:v>24.876711694902603</c:v>
                </c:pt>
                <c:pt idx="110">
                  <c:v>25.015687737890886</c:v>
                </c:pt>
                <c:pt idx="111">
                  <c:v>25.154663780879169</c:v>
                </c:pt>
                <c:pt idx="112">
                  <c:v>25.293639823867451</c:v>
                </c:pt>
                <c:pt idx="113">
                  <c:v>25.432615866855734</c:v>
                </c:pt>
                <c:pt idx="114">
                  <c:v>25.571591909844017</c:v>
                </c:pt>
                <c:pt idx="115">
                  <c:v>25.710567952832299</c:v>
                </c:pt>
                <c:pt idx="116">
                  <c:v>25.849543995820582</c:v>
                </c:pt>
                <c:pt idx="117">
                  <c:v>25.988520038808865</c:v>
                </c:pt>
                <c:pt idx="118">
                  <c:v>26.127496081797148</c:v>
                </c:pt>
                <c:pt idx="119">
                  <c:v>26.26647212478543</c:v>
                </c:pt>
                <c:pt idx="120">
                  <c:v>26.405448167773713</c:v>
                </c:pt>
                <c:pt idx="121">
                  <c:v>26.544424210761996</c:v>
                </c:pt>
                <c:pt idx="122">
                  <c:v>26.683400253750278</c:v>
                </c:pt>
                <c:pt idx="123">
                  <c:v>26.822376296738561</c:v>
                </c:pt>
                <c:pt idx="124">
                  <c:v>26.961352339726844</c:v>
                </c:pt>
                <c:pt idx="125">
                  <c:v>27.100328382715126</c:v>
                </c:pt>
                <c:pt idx="126">
                  <c:v>27.239304425703409</c:v>
                </c:pt>
                <c:pt idx="127">
                  <c:v>27.378280468691692</c:v>
                </c:pt>
                <c:pt idx="128">
                  <c:v>27.517256511679975</c:v>
                </c:pt>
                <c:pt idx="129">
                  <c:v>27.656232554668257</c:v>
                </c:pt>
                <c:pt idx="130">
                  <c:v>27.79520859765654</c:v>
                </c:pt>
                <c:pt idx="131">
                  <c:v>27.934184640644823</c:v>
                </c:pt>
                <c:pt idx="132">
                  <c:v>28.073160683633105</c:v>
                </c:pt>
                <c:pt idx="133">
                  <c:v>28.212136726621388</c:v>
                </c:pt>
                <c:pt idx="134">
                  <c:v>28.351112769609671</c:v>
                </c:pt>
                <c:pt idx="135">
                  <c:v>28.490088812597953</c:v>
                </c:pt>
                <c:pt idx="136">
                  <c:v>28.629064855586236</c:v>
                </c:pt>
                <c:pt idx="137">
                  <c:v>28.768040898574519</c:v>
                </c:pt>
                <c:pt idx="138">
                  <c:v>28.907016941562802</c:v>
                </c:pt>
                <c:pt idx="139">
                  <c:v>29.045992984551084</c:v>
                </c:pt>
                <c:pt idx="140">
                  <c:v>29.184969027539367</c:v>
                </c:pt>
                <c:pt idx="141">
                  <c:v>29.32394507052765</c:v>
                </c:pt>
                <c:pt idx="142">
                  <c:v>29.462921113515932</c:v>
                </c:pt>
                <c:pt idx="143">
                  <c:v>29.601897156504215</c:v>
                </c:pt>
                <c:pt idx="144">
                  <c:v>29.740873199492498</c:v>
                </c:pt>
                <c:pt idx="145">
                  <c:v>29.87984924248078</c:v>
                </c:pt>
                <c:pt idx="146">
                  <c:v>30.018825285469063</c:v>
                </c:pt>
                <c:pt idx="147">
                  <c:v>30.157801328457346</c:v>
                </c:pt>
                <c:pt idx="148">
                  <c:v>30.296777371445629</c:v>
                </c:pt>
                <c:pt idx="149">
                  <c:v>30.435753414433911</c:v>
                </c:pt>
                <c:pt idx="150">
                  <c:v>30.574729457422194</c:v>
                </c:pt>
                <c:pt idx="151">
                  <c:v>30.713705500410477</c:v>
                </c:pt>
                <c:pt idx="152">
                  <c:v>30.852681543398759</c:v>
                </c:pt>
                <c:pt idx="153">
                  <c:v>30.991657586387042</c:v>
                </c:pt>
                <c:pt idx="154">
                  <c:v>31.130633629375325</c:v>
                </c:pt>
                <c:pt idx="155">
                  <c:v>31.269609672363607</c:v>
                </c:pt>
                <c:pt idx="156">
                  <c:v>31.40858571535189</c:v>
                </c:pt>
                <c:pt idx="157">
                  <c:v>31.547561758340173</c:v>
                </c:pt>
                <c:pt idx="158">
                  <c:v>31.686537801328456</c:v>
                </c:pt>
                <c:pt idx="159">
                  <c:v>31.825513844316738</c:v>
                </c:pt>
                <c:pt idx="160">
                  <c:v>31.964489887305021</c:v>
                </c:pt>
                <c:pt idx="161">
                  <c:v>32.103465930293304</c:v>
                </c:pt>
                <c:pt idx="162">
                  <c:v>32.242441973281586</c:v>
                </c:pt>
                <c:pt idx="163">
                  <c:v>32.381418016269869</c:v>
                </c:pt>
                <c:pt idx="164">
                  <c:v>32.520394059258152</c:v>
                </c:pt>
                <c:pt idx="165">
                  <c:v>32.659370102246434</c:v>
                </c:pt>
                <c:pt idx="166">
                  <c:v>32.798346145234717</c:v>
                </c:pt>
                <c:pt idx="167">
                  <c:v>32.937322188223</c:v>
                </c:pt>
                <c:pt idx="168">
                  <c:v>33.076298231211283</c:v>
                </c:pt>
                <c:pt idx="169">
                  <c:v>33.215274274199565</c:v>
                </c:pt>
                <c:pt idx="170">
                  <c:v>33.354250317187848</c:v>
                </c:pt>
                <c:pt idx="171">
                  <c:v>33.493226360176131</c:v>
                </c:pt>
                <c:pt idx="172">
                  <c:v>33.632202403164413</c:v>
                </c:pt>
                <c:pt idx="173">
                  <c:v>33.771178446152696</c:v>
                </c:pt>
                <c:pt idx="174">
                  <c:v>33.910154489140979</c:v>
                </c:pt>
                <c:pt idx="175">
                  <c:v>34.049130532129261</c:v>
                </c:pt>
                <c:pt idx="176">
                  <c:v>34.188106575117544</c:v>
                </c:pt>
                <c:pt idx="177">
                  <c:v>34.327082618105827</c:v>
                </c:pt>
                <c:pt idx="178">
                  <c:v>34.46605866109411</c:v>
                </c:pt>
                <c:pt idx="179">
                  <c:v>34.605034704082392</c:v>
                </c:pt>
                <c:pt idx="180">
                  <c:v>34.744010747070675</c:v>
                </c:pt>
                <c:pt idx="181">
                  <c:v>34.882986790058958</c:v>
                </c:pt>
                <c:pt idx="182">
                  <c:v>35.02196283304724</c:v>
                </c:pt>
                <c:pt idx="183">
                  <c:v>35.160938876035523</c:v>
                </c:pt>
                <c:pt idx="184">
                  <c:v>35.299914919023806</c:v>
                </c:pt>
                <c:pt idx="185">
                  <c:v>35.438890962012088</c:v>
                </c:pt>
                <c:pt idx="186">
                  <c:v>35.577867005000371</c:v>
                </c:pt>
                <c:pt idx="187">
                  <c:v>35.716843047988654</c:v>
                </c:pt>
                <c:pt idx="188">
                  <c:v>35.855819090976937</c:v>
                </c:pt>
                <c:pt idx="189">
                  <c:v>35.994795133965219</c:v>
                </c:pt>
                <c:pt idx="190">
                  <c:v>36.133771176953502</c:v>
                </c:pt>
                <c:pt idx="191">
                  <c:v>36.272747219941785</c:v>
                </c:pt>
                <c:pt idx="192">
                  <c:v>36.411723262930067</c:v>
                </c:pt>
                <c:pt idx="193">
                  <c:v>36.55069930591835</c:v>
                </c:pt>
                <c:pt idx="194">
                  <c:v>36.689675348906633</c:v>
                </c:pt>
                <c:pt idx="195">
                  <c:v>36.828651391894915</c:v>
                </c:pt>
                <c:pt idx="196">
                  <c:v>36.967627434883198</c:v>
                </c:pt>
                <c:pt idx="197">
                  <c:v>37.106603477871481</c:v>
                </c:pt>
                <c:pt idx="198">
                  <c:v>37.245579520859764</c:v>
                </c:pt>
                <c:pt idx="199">
                  <c:v>37.384555563848046</c:v>
                </c:pt>
                <c:pt idx="200">
                  <c:v>37.523531606836329</c:v>
                </c:pt>
                <c:pt idx="201">
                  <c:v>37.662507649824612</c:v>
                </c:pt>
                <c:pt idx="202">
                  <c:v>37.801483692812894</c:v>
                </c:pt>
                <c:pt idx="203">
                  <c:v>37.940459735801177</c:v>
                </c:pt>
                <c:pt idx="204">
                  <c:v>38.07943577878946</c:v>
                </c:pt>
                <c:pt idx="205">
                  <c:v>38.218411821777742</c:v>
                </c:pt>
                <c:pt idx="206">
                  <c:v>38.357387864766025</c:v>
                </c:pt>
                <c:pt idx="207">
                  <c:v>38.496363907754308</c:v>
                </c:pt>
                <c:pt idx="208">
                  <c:v>38.635339950742591</c:v>
                </c:pt>
                <c:pt idx="209">
                  <c:v>38.774315993730873</c:v>
                </c:pt>
                <c:pt idx="210">
                  <c:v>38.913292036719156</c:v>
                </c:pt>
                <c:pt idx="211">
                  <c:v>39.052268079707439</c:v>
                </c:pt>
                <c:pt idx="212">
                  <c:v>39.191244122695721</c:v>
                </c:pt>
                <c:pt idx="213">
                  <c:v>39.330220165684004</c:v>
                </c:pt>
                <c:pt idx="214">
                  <c:v>39.469196208672287</c:v>
                </c:pt>
                <c:pt idx="215">
                  <c:v>39.608172251660569</c:v>
                </c:pt>
                <c:pt idx="216">
                  <c:v>39.747148294648852</c:v>
                </c:pt>
                <c:pt idx="217">
                  <c:v>39.886124337637135</c:v>
                </c:pt>
                <c:pt idx="218">
                  <c:v>40.025100380625418</c:v>
                </c:pt>
                <c:pt idx="219">
                  <c:v>40.1640764236137</c:v>
                </c:pt>
                <c:pt idx="220">
                  <c:v>40.303052466601983</c:v>
                </c:pt>
                <c:pt idx="221">
                  <c:v>40.442028509590266</c:v>
                </c:pt>
                <c:pt idx="222">
                  <c:v>40.581004552578548</c:v>
                </c:pt>
                <c:pt idx="223">
                  <c:v>40.719980595566831</c:v>
                </c:pt>
                <c:pt idx="224">
                  <c:v>40.858956638555114</c:v>
                </c:pt>
                <c:pt idx="225">
                  <c:v>40.997932681543396</c:v>
                </c:pt>
                <c:pt idx="226">
                  <c:v>41.136908724531679</c:v>
                </c:pt>
                <c:pt idx="227">
                  <c:v>41.275884767519962</c:v>
                </c:pt>
                <c:pt idx="228">
                  <c:v>41.414860810508245</c:v>
                </c:pt>
                <c:pt idx="229">
                  <c:v>41.553836853496527</c:v>
                </c:pt>
                <c:pt idx="230">
                  <c:v>41.69281289648481</c:v>
                </c:pt>
                <c:pt idx="231">
                  <c:v>41.831788939473093</c:v>
                </c:pt>
                <c:pt idx="232">
                  <c:v>41.970764982461375</c:v>
                </c:pt>
                <c:pt idx="233">
                  <c:v>42.109741025449658</c:v>
                </c:pt>
                <c:pt idx="234">
                  <c:v>42.248717068437941</c:v>
                </c:pt>
                <c:pt idx="235">
                  <c:v>42.387693111426223</c:v>
                </c:pt>
                <c:pt idx="236">
                  <c:v>42.526669154414506</c:v>
                </c:pt>
                <c:pt idx="237">
                  <c:v>42.665645197402789</c:v>
                </c:pt>
                <c:pt idx="238">
                  <c:v>42.804621240391072</c:v>
                </c:pt>
                <c:pt idx="239">
                  <c:v>42.943597283379354</c:v>
                </c:pt>
                <c:pt idx="240">
                  <c:v>43.082573326367637</c:v>
                </c:pt>
                <c:pt idx="241">
                  <c:v>43.22154936935592</c:v>
                </c:pt>
                <c:pt idx="242">
                  <c:v>43.360525412344202</c:v>
                </c:pt>
                <c:pt idx="243">
                  <c:v>43.499501455332485</c:v>
                </c:pt>
                <c:pt idx="244">
                  <c:v>43.638477498320768</c:v>
                </c:pt>
                <c:pt idx="245">
                  <c:v>43.77745354130905</c:v>
                </c:pt>
                <c:pt idx="246">
                  <c:v>43.916429584297333</c:v>
                </c:pt>
                <c:pt idx="247">
                  <c:v>44.055405627285616</c:v>
                </c:pt>
                <c:pt idx="248">
                  <c:v>44.194381670273899</c:v>
                </c:pt>
                <c:pt idx="249">
                  <c:v>44.333357713262181</c:v>
                </c:pt>
                <c:pt idx="250">
                  <c:v>44.472333756250464</c:v>
                </c:pt>
                <c:pt idx="251">
                  <c:v>44.611309799238747</c:v>
                </c:pt>
                <c:pt idx="252">
                  <c:v>44.750285842227029</c:v>
                </c:pt>
                <c:pt idx="253">
                  <c:v>44.889261885215312</c:v>
                </c:pt>
                <c:pt idx="254">
                  <c:v>45.028237928203595</c:v>
                </c:pt>
                <c:pt idx="255">
                  <c:v>45.167213971191877</c:v>
                </c:pt>
                <c:pt idx="256">
                  <c:v>45.30619001418016</c:v>
                </c:pt>
                <c:pt idx="257">
                  <c:v>45.445166057168443</c:v>
                </c:pt>
                <c:pt idx="258">
                  <c:v>45.584142100156726</c:v>
                </c:pt>
                <c:pt idx="259">
                  <c:v>45.723118143145008</c:v>
                </c:pt>
                <c:pt idx="260">
                  <c:v>45.862094186133291</c:v>
                </c:pt>
                <c:pt idx="261">
                  <c:v>46.001070229121574</c:v>
                </c:pt>
                <c:pt idx="262">
                  <c:v>46.140046272109856</c:v>
                </c:pt>
                <c:pt idx="263">
                  <c:v>46.279022315098139</c:v>
                </c:pt>
                <c:pt idx="264">
                  <c:v>46.417998358086422</c:v>
                </c:pt>
                <c:pt idx="265">
                  <c:v>46.556974401074704</c:v>
                </c:pt>
                <c:pt idx="266">
                  <c:v>46.695950444062987</c:v>
                </c:pt>
                <c:pt idx="267">
                  <c:v>46.83492648705127</c:v>
                </c:pt>
                <c:pt idx="268">
                  <c:v>46.973902530039553</c:v>
                </c:pt>
                <c:pt idx="269">
                  <c:v>47.112878573027835</c:v>
                </c:pt>
                <c:pt idx="270">
                  <c:v>47.251854616016118</c:v>
                </c:pt>
                <c:pt idx="271">
                  <c:v>47.390830659004401</c:v>
                </c:pt>
                <c:pt idx="272">
                  <c:v>47.529806701992683</c:v>
                </c:pt>
                <c:pt idx="273">
                  <c:v>47.668782744980966</c:v>
                </c:pt>
                <c:pt idx="274">
                  <c:v>47.807758787969249</c:v>
                </c:pt>
                <c:pt idx="275">
                  <c:v>47.946734830957531</c:v>
                </c:pt>
                <c:pt idx="276">
                  <c:v>48.085710873945814</c:v>
                </c:pt>
                <c:pt idx="277">
                  <c:v>48.224686916934097</c:v>
                </c:pt>
                <c:pt idx="278">
                  <c:v>48.36366295992238</c:v>
                </c:pt>
                <c:pt idx="279">
                  <c:v>48.502639002910662</c:v>
                </c:pt>
                <c:pt idx="280">
                  <c:v>48.641615045898945</c:v>
                </c:pt>
                <c:pt idx="281">
                  <c:v>48.780591088887228</c:v>
                </c:pt>
                <c:pt idx="282">
                  <c:v>48.91956713187551</c:v>
                </c:pt>
                <c:pt idx="283">
                  <c:v>49.058543174863793</c:v>
                </c:pt>
                <c:pt idx="284">
                  <c:v>49.197519217852076</c:v>
                </c:pt>
                <c:pt idx="285">
                  <c:v>49.336495260840358</c:v>
                </c:pt>
                <c:pt idx="286">
                  <c:v>49.475471303828641</c:v>
                </c:pt>
                <c:pt idx="287">
                  <c:v>49.614447346816924</c:v>
                </c:pt>
                <c:pt idx="288">
                  <c:v>49.753423389805207</c:v>
                </c:pt>
                <c:pt idx="289">
                  <c:v>49.892399432793489</c:v>
                </c:pt>
                <c:pt idx="290">
                  <c:v>50.031375475781772</c:v>
                </c:pt>
                <c:pt idx="291">
                  <c:v>50.170351518770055</c:v>
                </c:pt>
                <c:pt idx="292">
                  <c:v>50.309327561758337</c:v>
                </c:pt>
                <c:pt idx="293">
                  <c:v>50.44830360474662</c:v>
                </c:pt>
                <c:pt idx="294">
                  <c:v>50.587279647734903</c:v>
                </c:pt>
                <c:pt idx="295">
                  <c:v>50.726255690723185</c:v>
                </c:pt>
                <c:pt idx="296">
                  <c:v>50.865231733711468</c:v>
                </c:pt>
                <c:pt idx="297">
                  <c:v>51.004207776699751</c:v>
                </c:pt>
                <c:pt idx="298">
                  <c:v>51.143183819688034</c:v>
                </c:pt>
                <c:pt idx="299">
                  <c:v>51.282159862676316</c:v>
                </c:pt>
                <c:pt idx="300">
                  <c:v>51.421135905664599</c:v>
                </c:pt>
                <c:pt idx="301">
                  <c:v>51.560111948652882</c:v>
                </c:pt>
                <c:pt idx="302">
                  <c:v>51.699087991641164</c:v>
                </c:pt>
                <c:pt idx="303">
                  <c:v>51.838064034629447</c:v>
                </c:pt>
                <c:pt idx="304">
                  <c:v>51.97704007761773</c:v>
                </c:pt>
                <c:pt idx="305">
                  <c:v>52.116016120606012</c:v>
                </c:pt>
                <c:pt idx="306">
                  <c:v>52.254992163594295</c:v>
                </c:pt>
                <c:pt idx="307">
                  <c:v>52.393968206582578</c:v>
                </c:pt>
                <c:pt idx="308">
                  <c:v>52.532944249570861</c:v>
                </c:pt>
                <c:pt idx="309">
                  <c:v>52.671920292559143</c:v>
                </c:pt>
                <c:pt idx="310">
                  <c:v>52.810896335547426</c:v>
                </c:pt>
                <c:pt idx="311">
                  <c:v>52.949872378535709</c:v>
                </c:pt>
                <c:pt idx="312">
                  <c:v>53.088848421523991</c:v>
                </c:pt>
                <c:pt idx="313">
                  <c:v>53.227824464512274</c:v>
                </c:pt>
                <c:pt idx="314">
                  <c:v>53.366800507500557</c:v>
                </c:pt>
                <c:pt idx="315">
                  <c:v>53.505776550488839</c:v>
                </c:pt>
                <c:pt idx="316">
                  <c:v>53.644752593477122</c:v>
                </c:pt>
                <c:pt idx="317">
                  <c:v>53.783728636465405</c:v>
                </c:pt>
                <c:pt idx="318">
                  <c:v>53.922704679453688</c:v>
                </c:pt>
                <c:pt idx="319">
                  <c:v>54.06168072244197</c:v>
                </c:pt>
                <c:pt idx="320">
                  <c:v>54.200656765430253</c:v>
                </c:pt>
                <c:pt idx="321">
                  <c:v>54.339632808418536</c:v>
                </c:pt>
                <c:pt idx="322">
                  <c:v>54.478608851406818</c:v>
                </c:pt>
                <c:pt idx="323">
                  <c:v>54.617584894395101</c:v>
                </c:pt>
                <c:pt idx="324">
                  <c:v>54.756560937383384</c:v>
                </c:pt>
                <c:pt idx="325">
                  <c:v>54.895536980371666</c:v>
                </c:pt>
                <c:pt idx="326">
                  <c:v>55.034513023359949</c:v>
                </c:pt>
                <c:pt idx="327">
                  <c:v>55.173489066348232</c:v>
                </c:pt>
                <c:pt idx="328">
                  <c:v>55.312465109336515</c:v>
                </c:pt>
                <c:pt idx="329">
                  <c:v>55.451441152324797</c:v>
                </c:pt>
                <c:pt idx="330">
                  <c:v>55.59041719531308</c:v>
                </c:pt>
                <c:pt idx="331">
                  <c:v>55.729393238301363</c:v>
                </c:pt>
                <c:pt idx="332">
                  <c:v>55.868369281289645</c:v>
                </c:pt>
                <c:pt idx="333">
                  <c:v>56.007345324277928</c:v>
                </c:pt>
                <c:pt idx="334">
                  <c:v>56.146321367266211</c:v>
                </c:pt>
                <c:pt idx="335">
                  <c:v>56.285297410254493</c:v>
                </c:pt>
                <c:pt idx="336">
                  <c:v>56.424273453242776</c:v>
                </c:pt>
                <c:pt idx="337">
                  <c:v>56.563249496231059</c:v>
                </c:pt>
                <c:pt idx="338">
                  <c:v>56.702225539219341</c:v>
                </c:pt>
                <c:pt idx="339">
                  <c:v>56.841201582207624</c:v>
                </c:pt>
                <c:pt idx="340">
                  <c:v>56.980177625195907</c:v>
                </c:pt>
                <c:pt idx="341">
                  <c:v>57.11915366818419</c:v>
                </c:pt>
                <c:pt idx="342">
                  <c:v>57.258129711172472</c:v>
                </c:pt>
                <c:pt idx="343">
                  <c:v>57.397105754160755</c:v>
                </c:pt>
                <c:pt idx="344">
                  <c:v>57.536081797149038</c:v>
                </c:pt>
                <c:pt idx="345">
                  <c:v>57.67505784013732</c:v>
                </c:pt>
                <c:pt idx="346">
                  <c:v>57.814033883125603</c:v>
                </c:pt>
                <c:pt idx="347">
                  <c:v>57.953009926113886</c:v>
                </c:pt>
                <c:pt idx="348">
                  <c:v>58.091985969102168</c:v>
                </c:pt>
                <c:pt idx="349">
                  <c:v>58.230962012090451</c:v>
                </c:pt>
                <c:pt idx="350">
                  <c:v>58.369938055078734</c:v>
                </c:pt>
                <c:pt idx="351">
                  <c:v>58.508914098067017</c:v>
                </c:pt>
                <c:pt idx="352">
                  <c:v>58.647890141055299</c:v>
                </c:pt>
                <c:pt idx="353">
                  <c:v>58.786866184043582</c:v>
                </c:pt>
                <c:pt idx="354">
                  <c:v>58.925842227031865</c:v>
                </c:pt>
                <c:pt idx="355">
                  <c:v>59.064818270020147</c:v>
                </c:pt>
                <c:pt idx="356">
                  <c:v>59.20379431300843</c:v>
                </c:pt>
                <c:pt idx="357">
                  <c:v>59.342770355996713</c:v>
                </c:pt>
                <c:pt idx="358">
                  <c:v>59.481746398984995</c:v>
                </c:pt>
                <c:pt idx="359">
                  <c:v>59.620722441973278</c:v>
                </c:pt>
                <c:pt idx="360">
                  <c:v>59.759698484961561</c:v>
                </c:pt>
                <c:pt idx="361">
                  <c:v>59.898674527949844</c:v>
                </c:pt>
                <c:pt idx="362">
                  <c:v>60.037650570938126</c:v>
                </c:pt>
                <c:pt idx="363">
                  <c:v>60.176626613926409</c:v>
                </c:pt>
                <c:pt idx="364">
                  <c:v>60.315602656914692</c:v>
                </c:pt>
                <c:pt idx="365">
                  <c:v>60.454578699902974</c:v>
                </c:pt>
                <c:pt idx="366">
                  <c:v>60.593554742891257</c:v>
                </c:pt>
                <c:pt idx="367">
                  <c:v>60.73253078587954</c:v>
                </c:pt>
                <c:pt idx="368">
                  <c:v>60.871506828867822</c:v>
                </c:pt>
                <c:pt idx="369">
                  <c:v>61.010482871856105</c:v>
                </c:pt>
                <c:pt idx="370">
                  <c:v>61.149458914844388</c:v>
                </c:pt>
                <c:pt idx="371">
                  <c:v>61.288434957832671</c:v>
                </c:pt>
                <c:pt idx="372">
                  <c:v>61.427411000820953</c:v>
                </c:pt>
                <c:pt idx="373">
                  <c:v>61.566387043809236</c:v>
                </c:pt>
                <c:pt idx="374">
                  <c:v>61.705363086797519</c:v>
                </c:pt>
                <c:pt idx="375">
                  <c:v>61.844339129785801</c:v>
                </c:pt>
                <c:pt idx="376">
                  <c:v>61.983315172774084</c:v>
                </c:pt>
                <c:pt idx="377">
                  <c:v>62.122291215762367</c:v>
                </c:pt>
                <c:pt idx="378">
                  <c:v>62.261267258750649</c:v>
                </c:pt>
                <c:pt idx="379">
                  <c:v>62.400243301738932</c:v>
                </c:pt>
                <c:pt idx="380">
                  <c:v>62.539219344727215</c:v>
                </c:pt>
                <c:pt idx="381">
                  <c:v>62.678195387715498</c:v>
                </c:pt>
                <c:pt idx="382">
                  <c:v>62.81717143070378</c:v>
                </c:pt>
                <c:pt idx="383">
                  <c:v>62.956147473692063</c:v>
                </c:pt>
                <c:pt idx="384">
                  <c:v>63.095123516680346</c:v>
                </c:pt>
                <c:pt idx="385">
                  <c:v>63.234099559668628</c:v>
                </c:pt>
                <c:pt idx="386">
                  <c:v>63.373075602656911</c:v>
                </c:pt>
                <c:pt idx="387">
                  <c:v>63.512051645645194</c:v>
                </c:pt>
                <c:pt idx="388">
                  <c:v>63.651027688633476</c:v>
                </c:pt>
                <c:pt idx="389">
                  <c:v>63.790003731621759</c:v>
                </c:pt>
                <c:pt idx="390">
                  <c:v>63.928979774610042</c:v>
                </c:pt>
                <c:pt idx="391">
                  <c:v>64.067955817598317</c:v>
                </c:pt>
                <c:pt idx="392">
                  <c:v>64.206931860586607</c:v>
                </c:pt>
                <c:pt idx="393">
                  <c:v>64.345907903574883</c:v>
                </c:pt>
                <c:pt idx="394">
                  <c:v>64.484883946563173</c:v>
                </c:pt>
                <c:pt idx="395">
                  <c:v>64.623859989551448</c:v>
                </c:pt>
                <c:pt idx="396">
                  <c:v>64.762836032539738</c:v>
                </c:pt>
                <c:pt idx="397">
                  <c:v>64.901812075528014</c:v>
                </c:pt>
                <c:pt idx="398">
                  <c:v>65.040788118516303</c:v>
                </c:pt>
                <c:pt idx="399">
                  <c:v>65.179764161504579</c:v>
                </c:pt>
                <c:pt idx="400">
                  <c:v>65.318740204492869</c:v>
                </c:pt>
                <c:pt idx="401">
                  <c:v>65.457716247481144</c:v>
                </c:pt>
                <c:pt idx="402">
                  <c:v>65.596692290469434</c:v>
                </c:pt>
                <c:pt idx="403">
                  <c:v>65.73566833345771</c:v>
                </c:pt>
                <c:pt idx="404">
                  <c:v>65.874644376446</c:v>
                </c:pt>
                <c:pt idx="405">
                  <c:v>66.013620419434275</c:v>
                </c:pt>
                <c:pt idx="406">
                  <c:v>66.152596462422565</c:v>
                </c:pt>
                <c:pt idx="407">
                  <c:v>66.291572505410841</c:v>
                </c:pt>
                <c:pt idx="408">
                  <c:v>66.43054854839913</c:v>
                </c:pt>
                <c:pt idx="409">
                  <c:v>66.569524591387406</c:v>
                </c:pt>
                <c:pt idx="410">
                  <c:v>66.708500634375696</c:v>
                </c:pt>
                <c:pt idx="411">
                  <c:v>66.847476677363971</c:v>
                </c:pt>
                <c:pt idx="412">
                  <c:v>66.986452720352261</c:v>
                </c:pt>
                <c:pt idx="413">
                  <c:v>67.125428763340537</c:v>
                </c:pt>
                <c:pt idx="414">
                  <c:v>67.264404806328827</c:v>
                </c:pt>
                <c:pt idx="415">
                  <c:v>67.403380849317102</c:v>
                </c:pt>
                <c:pt idx="416">
                  <c:v>67.542356892305392</c:v>
                </c:pt>
                <c:pt idx="417">
                  <c:v>67.681332935293668</c:v>
                </c:pt>
                <c:pt idx="418">
                  <c:v>67.820308978281957</c:v>
                </c:pt>
                <c:pt idx="419">
                  <c:v>67.959285021270233</c:v>
                </c:pt>
                <c:pt idx="420">
                  <c:v>68.098261064258523</c:v>
                </c:pt>
                <c:pt idx="421">
                  <c:v>68.237237107246798</c:v>
                </c:pt>
                <c:pt idx="422">
                  <c:v>68.376213150235088</c:v>
                </c:pt>
                <c:pt idx="423">
                  <c:v>68.515189193223364</c:v>
                </c:pt>
                <c:pt idx="424">
                  <c:v>68.654165236211654</c:v>
                </c:pt>
                <c:pt idx="425">
                  <c:v>68.793141279199929</c:v>
                </c:pt>
                <c:pt idx="426">
                  <c:v>68.932117322188219</c:v>
                </c:pt>
                <c:pt idx="427">
                  <c:v>69.071093365176495</c:v>
                </c:pt>
                <c:pt idx="428">
                  <c:v>69.210069408164784</c:v>
                </c:pt>
                <c:pt idx="429">
                  <c:v>69.34904545115306</c:v>
                </c:pt>
                <c:pt idx="430">
                  <c:v>69.48802149414135</c:v>
                </c:pt>
                <c:pt idx="431">
                  <c:v>69.626997537129625</c:v>
                </c:pt>
                <c:pt idx="432">
                  <c:v>69.765973580117915</c:v>
                </c:pt>
                <c:pt idx="433">
                  <c:v>69.904949623106191</c:v>
                </c:pt>
                <c:pt idx="434">
                  <c:v>70.043925666094481</c:v>
                </c:pt>
                <c:pt idx="435">
                  <c:v>70.182901709082756</c:v>
                </c:pt>
                <c:pt idx="436">
                  <c:v>70.321877752071046</c:v>
                </c:pt>
                <c:pt idx="437">
                  <c:v>70.460853795059322</c:v>
                </c:pt>
                <c:pt idx="438">
                  <c:v>70.599829838047611</c:v>
                </c:pt>
                <c:pt idx="439">
                  <c:v>70.738805881035887</c:v>
                </c:pt>
                <c:pt idx="440">
                  <c:v>70.877781924024177</c:v>
                </c:pt>
                <c:pt idx="441">
                  <c:v>71.016757967012452</c:v>
                </c:pt>
                <c:pt idx="442">
                  <c:v>71.155734010000742</c:v>
                </c:pt>
                <c:pt idx="443">
                  <c:v>71.294710052989018</c:v>
                </c:pt>
                <c:pt idx="444">
                  <c:v>71.433686095977308</c:v>
                </c:pt>
                <c:pt idx="445">
                  <c:v>71.572662138965583</c:v>
                </c:pt>
                <c:pt idx="446">
                  <c:v>71.711638181953873</c:v>
                </c:pt>
                <c:pt idx="447">
                  <c:v>71.850614224942149</c:v>
                </c:pt>
                <c:pt idx="448">
                  <c:v>71.989590267930438</c:v>
                </c:pt>
                <c:pt idx="449">
                  <c:v>72.128566310918714</c:v>
                </c:pt>
                <c:pt idx="450">
                  <c:v>72.267542353907004</c:v>
                </c:pt>
                <c:pt idx="451">
                  <c:v>72.406518396895279</c:v>
                </c:pt>
                <c:pt idx="452">
                  <c:v>72.545494439883569</c:v>
                </c:pt>
                <c:pt idx="453">
                  <c:v>72.684470482871845</c:v>
                </c:pt>
                <c:pt idx="454">
                  <c:v>72.823446525860135</c:v>
                </c:pt>
                <c:pt idx="455">
                  <c:v>72.96242256884841</c:v>
                </c:pt>
                <c:pt idx="456">
                  <c:v>73.1013986118367</c:v>
                </c:pt>
                <c:pt idx="457">
                  <c:v>73.240374654824976</c:v>
                </c:pt>
                <c:pt idx="458">
                  <c:v>73.379350697813265</c:v>
                </c:pt>
                <c:pt idx="459">
                  <c:v>73.518326740801541</c:v>
                </c:pt>
                <c:pt idx="460">
                  <c:v>73.657302783789831</c:v>
                </c:pt>
                <c:pt idx="461">
                  <c:v>73.796278826778106</c:v>
                </c:pt>
                <c:pt idx="462">
                  <c:v>73.935254869766396</c:v>
                </c:pt>
                <c:pt idx="463">
                  <c:v>74.074230912754672</c:v>
                </c:pt>
                <c:pt idx="464">
                  <c:v>74.213206955742962</c:v>
                </c:pt>
                <c:pt idx="465">
                  <c:v>74.352182998731237</c:v>
                </c:pt>
                <c:pt idx="466">
                  <c:v>74.491159041719527</c:v>
                </c:pt>
                <c:pt idx="467">
                  <c:v>74.630135084707803</c:v>
                </c:pt>
                <c:pt idx="468">
                  <c:v>74.769111127696092</c:v>
                </c:pt>
                <c:pt idx="469">
                  <c:v>74.908087170684368</c:v>
                </c:pt>
                <c:pt idx="470">
                  <c:v>75.047063213672658</c:v>
                </c:pt>
                <c:pt idx="471">
                  <c:v>75.186039256660933</c:v>
                </c:pt>
                <c:pt idx="472">
                  <c:v>75.325015299649223</c:v>
                </c:pt>
                <c:pt idx="473">
                  <c:v>75.463991342637499</c:v>
                </c:pt>
                <c:pt idx="474">
                  <c:v>75.602967385625789</c:v>
                </c:pt>
                <c:pt idx="475">
                  <c:v>75.741943428614064</c:v>
                </c:pt>
                <c:pt idx="476">
                  <c:v>75.880919471602354</c:v>
                </c:pt>
                <c:pt idx="477">
                  <c:v>76.01989551459063</c:v>
                </c:pt>
                <c:pt idx="478">
                  <c:v>76.158871557578919</c:v>
                </c:pt>
                <c:pt idx="479">
                  <c:v>76.297847600567195</c:v>
                </c:pt>
                <c:pt idx="480">
                  <c:v>76.436823643555485</c:v>
                </c:pt>
                <c:pt idx="481">
                  <c:v>76.57579968654376</c:v>
                </c:pt>
                <c:pt idx="482">
                  <c:v>76.71477572953205</c:v>
                </c:pt>
                <c:pt idx="483">
                  <c:v>76.853751772520326</c:v>
                </c:pt>
                <c:pt idx="484">
                  <c:v>76.992727815508616</c:v>
                </c:pt>
                <c:pt idx="485">
                  <c:v>77.131703858496891</c:v>
                </c:pt>
                <c:pt idx="486">
                  <c:v>77.270679901485181</c:v>
                </c:pt>
                <c:pt idx="487">
                  <c:v>77.409655944473457</c:v>
                </c:pt>
                <c:pt idx="488">
                  <c:v>77.548631987461746</c:v>
                </c:pt>
                <c:pt idx="489">
                  <c:v>77.687608030450022</c:v>
                </c:pt>
                <c:pt idx="490">
                  <c:v>77.826584073438312</c:v>
                </c:pt>
                <c:pt idx="491">
                  <c:v>77.965560116426587</c:v>
                </c:pt>
                <c:pt idx="492">
                  <c:v>78.104536159414877</c:v>
                </c:pt>
                <c:pt idx="493">
                  <c:v>78.243512202403153</c:v>
                </c:pt>
                <c:pt idx="494">
                  <c:v>78.382488245391443</c:v>
                </c:pt>
                <c:pt idx="495">
                  <c:v>78.521464288379718</c:v>
                </c:pt>
                <c:pt idx="496">
                  <c:v>78.660440331368008</c:v>
                </c:pt>
                <c:pt idx="497">
                  <c:v>78.799416374356284</c:v>
                </c:pt>
                <c:pt idx="498">
                  <c:v>78.938392417344573</c:v>
                </c:pt>
                <c:pt idx="499">
                  <c:v>79.077368460332849</c:v>
                </c:pt>
                <c:pt idx="500">
                  <c:v>79.216344503321139</c:v>
                </c:pt>
                <c:pt idx="501">
                  <c:v>79.355320546309414</c:v>
                </c:pt>
                <c:pt idx="502">
                  <c:v>79.494296589297704</c:v>
                </c:pt>
                <c:pt idx="503">
                  <c:v>79.63327263228598</c:v>
                </c:pt>
                <c:pt idx="504">
                  <c:v>79.77224867527427</c:v>
                </c:pt>
                <c:pt idx="505">
                  <c:v>79.911224718262545</c:v>
                </c:pt>
                <c:pt idx="506">
                  <c:v>80.050200761250835</c:v>
                </c:pt>
                <c:pt idx="507">
                  <c:v>80.189176804239111</c:v>
                </c:pt>
                <c:pt idx="508">
                  <c:v>80.3281528472274</c:v>
                </c:pt>
                <c:pt idx="509">
                  <c:v>80.467128890215676</c:v>
                </c:pt>
                <c:pt idx="510">
                  <c:v>80.606104933203966</c:v>
                </c:pt>
                <c:pt idx="511">
                  <c:v>80.745080976192241</c:v>
                </c:pt>
                <c:pt idx="512">
                  <c:v>80.884057019180531</c:v>
                </c:pt>
                <c:pt idx="513">
                  <c:v>81.023033062168807</c:v>
                </c:pt>
                <c:pt idx="514">
                  <c:v>81.162009105157097</c:v>
                </c:pt>
                <c:pt idx="515">
                  <c:v>81.300985148145372</c:v>
                </c:pt>
                <c:pt idx="516">
                  <c:v>81.439961191133662</c:v>
                </c:pt>
                <c:pt idx="517">
                  <c:v>81.578937234121938</c:v>
                </c:pt>
                <c:pt idx="518">
                  <c:v>81.717913277110227</c:v>
                </c:pt>
                <c:pt idx="519">
                  <c:v>81.856889320098503</c:v>
                </c:pt>
                <c:pt idx="520">
                  <c:v>81.995865363086793</c:v>
                </c:pt>
                <c:pt idx="521">
                  <c:v>82.134841406075068</c:v>
                </c:pt>
                <c:pt idx="522">
                  <c:v>82.273817449063358</c:v>
                </c:pt>
                <c:pt idx="523">
                  <c:v>82.412793492051634</c:v>
                </c:pt>
                <c:pt idx="524">
                  <c:v>82.551769535039924</c:v>
                </c:pt>
                <c:pt idx="525">
                  <c:v>82.690745578028199</c:v>
                </c:pt>
                <c:pt idx="526">
                  <c:v>82.829721621016489</c:v>
                </c:pt>
                <c:pt idx="527">
                  <c:v>82.968697664004765</c:v>
                </c:pt>
                <c:pt idx="528">
                  <c:v>83.107673706993054</c:v>
                </c:pt>
                <c:pt idx="529">
                  <c:v>83.24664974998133</c:v>
                </c:pt>
                <c:pt idx="530">
                  <c:v>83.38562579296962</c:v>
                </c:pt>
                <c:pt idx="531">
                  <c:v>83.524601835957895</c:v>
                </c:pt>
                <c:pt idx="532">
                  <c:v>83.663577878946185</c:v>
                </c:pt>
                <c:pt idx="533">
                  <c:v>83.802553921934461</c:v>
                </c:pt>
                <c:pt idx="534">
                  <c:v>83.941529964922751</c:v>
                </c:pt>
                <c:pt idx="535">
                  <c:v>84.080506007911026</c:v>
                </c:pt>
                <c:pt idx="536">
                  <c:v>84.219482050899316</c:v>
                </c:pt>
                <c:pt idx="537">
                  <c:v>84.358458093887592</c:v>
                </c:pt>
                <c:pt idx="538">
                  <c:v>84.497434136875881</c:v>
                </c:pt>
                <c:pt idx="539">
                  <c:v>84.636410179864157</c:v>
                </c:pt>
                <c:pt idx="540">
                  <c:v>84.775386222852447</c:v>
                </c:pt>
                <c:pt idx="541">
                  <c:v>84.914362265840722</c:v>
                </c:pt>
                <c:pt idx="542">
                  <c:v>85.053338308829012</c:v>
                </c:pt>
                <c:pt idx="543">
                  <c:v>85.192314351817288</c:v>
                </c:pt>
                <c:pt idx="544">
                  <c:v>85.331290394805578</c:v>
                </c:pt>
                <c:pt idx="545">
                  <c:v>85.470266437793853</c:v>
                </c:pt>
                <c:pt idx="546">
                  <c:v>85.609242480782143</c:v>
                </c:pt>
                <c:pt idx="547">
                  <c:v>85.748218523770419</c:v>
                </c:pt>
                <c:pt idx="548">
                  <c:v>85.887194566758708</c:v>
                </c:pt>
                <c:pt idx="549">
                  <c:v>86.026170609746984</c:v>
                </c:pt>
                <c:pt idx="550">
                  <c:v>86.165146652735274</c:v>
                </c:pt>
                <c:pt idx="551">
                  <c:v>86.304122695723549</c:v>
                </c:pt>
                <c:pt idx="552">
                  <c:v>86.443098738711839</c:v>
                </c:pt>
                <c:pt idx="553">
                  <c:v>86.582074781700115</c:v>
                </c:pt>
                <c:pt idx="554">
                  <c:v>86.721050824688405</c:v>
                </c:pt>
                <c:pt idx="555">
                  <c:v>86.86002686767668</c:v>
                </c:pt>
                <c:pt idx="556">
                  <c:v>86.99900291066497</c:v>
                </c:pt>
                <c:pt idx="557">
                  <c:v>87.137978953653246</c:v>
                </c:pt>
                <c:pt idx="558">
                  <c:v>87.276954996641535</c:v>
                </c:pt>
                <c:pt idx="559">
                  <c:v>87.415931039629811</c:v>
                </c:pt>
                <c:pt idx="560">
                  <c:v>87.554907082618101</c:v>
                </c:pt>
                <c:pt idx="561">
                  <c:v>87.693883125606376</c:v>
                </c:pt>
                <c:pt idx="562">
                  <c:v>87.832859168594666</c:v>
                </c:pt>
                <c:pt idx="563">
                  <c:v>87.971835211582942</c:v>
                </c:pt>
                <c:pt idx="564">
                  <c:v>88.110811254571232</c:v>
                </c:pt>
                <c:pt idx="565">
                  <c:v>88.249787297559507</c:v>
                </c:pt>
                <c:pt idx="566">
                  <c:v>88.388763340547797</c:v>
                </c:pt>
                <c:pt idx="567">
                  <c:v>88.527739383536073</c:v>
                </c:pt>
                <c:pt idx="568">
                  <c:v>88.666715426524362</c:v>
                </c:pt>
                <c:pt idx="569">
                  <c:v>88.805691469512638</c:v>
                </c:pt>
                <c:pt idx="570">
                  <c:v>88.944667512500928</c:v>
                </c:pt>
                <c:pt idx="571">
                  <c:v>89.083643555489203</c:v>
                </c:pt>
                <c:pt idx="572">
                  <c:v>89.222619598477493</c:v>
                </c:pt>
                <c:pt idx="573">
                  <c:v>89.361595641465769</c:v>
                </c:pt>
                <c:pt idx="574">
                  <c:v>89.500571684454059</c:v>
                </c:pt>
                <c:pt idx="575">
                  <c:v>89.639547727442334</c:v>
                </c:pt>
                <c:pt idx="576">
                  <c:v>89.778523770430624</c:v>
                </c:pt>
                <c:pt idx="577">
                  <c:v>89.9174998134189</c:v>
                </c:pt>
                <c:pt idx="578">
                  <c:v>90.056475856407189</c:v>
                </c:pt>
                <c:pt idx="579">
                  <c:v>90.195451899395465</c:v>
                </c:pt>
                <c:pt idx="580">
                  <c:v>90.334427942383755</c:v>
                </c:pt>
                <c:pt idx="581">
                  <c:v>90.47340398537203</c:v>
                </c:pt>
                <c:pt idx="582">
                  <c:v>90.61238002836032</c:v>
                </c:pt>
                <c:pt idx="583">
                  <c:v>90.751356071348596</c:v>
                </c:pt>
                <c:pt idx="584">
                  <c:v>90.890332114336886</c:v>
                </c:pt>
                <c:pt idx="585">
                  <c:v>91.029308157325161</c:v>
                </c:pt>
                <c:pt idx="586">
                  <c:v>91.168284200313451</c:v>
                </c:pt>
                <c:pt idx="587">
                  <c:v>91.307260243301727</c:v>
                </c:pt>
                <c:pt idx="588">
                  <c:v>91.446236286290016</c:v>
                </c:pt>
                <c:pt idx="589">
                  <c:v>91.585212329278292</c:v>
                </c:pt>
                <c:pt idx="590">
                  <c:v>91.724188372266582</c:v>
                </c:pt>
                <c:pt idx="591">
                  <c:v>91.863164415254857</c:v>
                </c:pt>
                <c:pt idx="592">
                  <c:v>92.002140458243147</c:v>
                </c:pt>
                <c:pt idx="593">
                  <c:v>92.141116501231423</c:v>
                </c:pt>
                <c:pt idx="594">
                  <c:v>92.280092544219713</c:v>
                </c:pt>
                <c:pt idx="595">
                  <c:v>92.419068587207988</c:v>
                </c:pt>
                <c:pt idx="596">
                  <c:v>92.558044630196278</c:v>
                </c:pt>
                <c:pt idx="597">
                  <c:v>92.697020673184554</c:v>
                </c:pt>
                <c:pt idx="598">
                  <c:v>92.835996716172843</c:v>
                </c:pt>
                <c:pt idx="599">
                  <c:v>92.974972759161119</c:v>
                </c:pt>
                <c:pt idx="600">
                  <c:v>93.113948802149409</c:v>
                </c:pt>
                <c:pt idx="601">
                  <c:v>93.252924845137684</c:v>
                </c:pt>
                <c:pt idx="602">
                  <c:v>93.391900888125974</c:v>
                </c:pt>
                <c:pt idx="603">
                  <c:v>93.53087693111425</c:v>
                </c:pt>
                <c:pt idx="604">
                  <c:v>93.66985297410254</c:v>
                </c:pt>
                <c:pt idx="605">
                  <c:v>93.808829017090815</c:v>
                </c:pt>
                <c:pt idx="606">
                  <c:v>93.947805060079105</c:v>
                </c:pt>
                <c:pt idx="607">
                  <c:v>94.086781103067381</c:v>
                </c:pt>
                <c:pt idx="608">
                  <c:v>94.22575714605567</c:v>
                </c:pt>
                <c:pt idx="609">
                  <c:v>94.364733189043946</c:v>
                </c:pt>
                <c:pt idx="610">
                  <c:v>94.503709232032236</c:v>
                </c:pt>
                <c:pt idx="611">
                  <c:v>94.642685275020511</c:v>
                </c:pt>
                <c:pt idx="612">
                  <c:v>94.781661318008801</c:v>
                </c:pt>
                <c:pt idx="613">
                  <c:v>94.920637360997077</c:v>
                </c:pt>
                <c:pt idx="614">
                  <c:v>95.059613403985367</c:v>
                </c:pt>
                <c:pt idx="615">
                  <c:v>95.198589446973642</c:v>
                </c:pt>
                <c:pt idx="616">
                  <c:v>95.337565489961932</c:v>
                </c:pt>
                <c:pt idx="617">
                  <c:v>95.476541532950208</c:v>
                </c:pt>
                <c:pt idx="618">
                  <c:v>95.615517575938497</c:v>
                </c:pt>
                <c:pt idx="619">
                  <c:v>95.754493618926773</c:v>
                </c:pt>
                <c:pt idx="620">
                  <c:v>95.893469661915063</c:v>
                </c:pt>
                <c:pt idx="621">
                  <c:v>96.032445704903338</c:v>
                </c:pt>
                <c:pt idx="622">
                  <c:v>96.171421747891628</c:v>
                </c:pt>
                <c:pt idx="623">
                  <c:v>96.310397790879904</c:v>
                </c:pt>
                <c:pt idx="624">
                  <c:v>96.449373833868194</c:v>
                </c:pt>
                <c:pt idx="625">
                  <c:v>96.588349876856469</c:v>
                </c:pt>
                <c:pt idx="626">
                  <c:v>96.727325919844759</c:v>
                </c:pt>
                <c:pt idx="627">
                  <c:v>96.866301962833035</c:v>
                </c:pt>
                <c:pt idx="628">
                  <c:v>97.005278005821324</c:v>
                </c:pt>
                <c:pt idx="629">
                  <c:v>97.1442540488096</c:v>
                </c:pt>
                <c:pt idx="630">
                  <c:v>97.28323009179789</c:v>
                </c:pt>
                <c:pt idx="631">
                  <c:v>97.422206134786165</c:v>
                </c:pt>
                <c:pt idx="632">
                  <c:v>97.561182177774455</c:v>
                </c:pt>
                <c:pt idx="633">
                  <c:v>97.700158220762731</c:v>
                </c:pt>
                <c:pt idx="634">
                  <c:v>97.839134263751021</c:v>
                </c:pt>
                <c:pt idx="635">
                  <c:v>97.978110306739296</c:v>
                </c:pt>
                <c:pt idx="636">
                  <c:v>98.117086349727586</c:v>
                </c:pt>
                <c:pt idx="637">
                  <c:v>98.256062392715862</c:v>
                </c:pt>
                <c:pt idx="638">
                  <c:v>98.395038435704151</c:v>
                </c:pt>
                <c:pt idx="639">
                  <c:v>98.534014478692427</c:v>
                </c:pt>
                <c:pt idx="640">
                  <c:v>98.672990521680717</c:v>
                </c:pt>
                <c:pt idx="641">
                  <c:v>98.811966564668992</c:v>
                </c:pt>
                <c:pt idx="642">
                  <c:v>98.950942607657282</c:v>
                </c:pt>
                <c:pt idx="643">
                  <c:v>99.089918650645558</c:v>
                </c:pt>
                <c:pt idx="644">
                  <c:v>99.228894693633848</c:v>
                </c:pt>
                <c:pt idx="645">
                  <c:v>99.367870736622123</c:v>
                </c:pt>
                <c:pt idx="646">
                  <c:v>99.506846779610413</c:v>
                </c:pt>
                <c:pt idx="647">
                  <c:v>99.645822822598689</c:v>
                </c:pt>
                <c:pt idx="648">
                  <c:v>99.784798865586978</c:v>
                </c:pt>
                <c:pt idx="649">
                  <c:v>99.923774908575254</c:v>
                </c:pt>
                <c:pt idx="650">
                  <c:v>100.06275095156354</c:v>
                </c:pt>
                <c:pt idx="651">
                  <c:v>100.20172699455182</c:v>
                </c:pt>
                <c:pt idx="652">
                  <c:v>100.34070303754011</c:v>
                </c:pt>
                <c:pt idx="653">
                  <c:v>100.47967908052838</c:v>
                </c:pt>
                <c:pt idx="654">
                  <c:v>100.61865512351667</c:v>
                </c:pt>
                <c:pt idx="655">
                  <c:v>100.75763116650495</c:v>
                </c:pt>
                <c:pt idx="656">
                  <c:v>100.89660720949324</c:v>
                </c:pt>
                <c:pt idx="657">
                  <c:v>101.03558325248152</c:v>
                </c:pt>
                <c:pt idx="658">
                  <c:v>101.17455929546981</c:v>
                </c:pt>
                <c:pt idx="659">
                  <c:v>101.31353533845808</c:v>
                </c:pt>
                <c:pt idx="660">
                  <c:v>101.45251138144637</c:v>
                </c:pt>
                <c:pt idx="661">
                  <c:v>101.59148742443465</c:v>
                </c:pt>
                <c:pt idx="662">
                  <c:v>101.73046346742294</c:v>
                </c:pt>
                <c:pt idx="663">
                  <c:v>101.86943951041121</c:v>
                </c:pt>
                <c:pt idx="664">
                  <c:v>102.0084155533995</c:v>
                </c:pt>
                <c:pt idx="665">
                  <c:v>102.14739159638778</c:v>
                </c:pt>
                <c:pt idx="666">
                  <c:v>102.28636763937607</c:v>
                </c:pt>
                <c:pt idx="667">
                  <c:v>102.42534368236434</c:v>
                </c:pt>
                <c:pt idx="668">
                  <c:v>102.56431972535263</c:v>
                </c:pt>
                <c:pt idx="669">
                  <c:v>102.70329576834091</c:v>
                </c:pt>
                <c:pt idx="670">
                  <c:v>102.8422718113292</c:v>
                </c:pt>
                <c:pt idx="671">
                  <c:v>102.98124785431747</c:v>
                </c:pt>
                <c:pt idx="672">
                  <c:v>103.12022389730576</c:v>
                </c:pt>
                <c:pt idx="673">
                  <c:v>103.25919994029404</c:v>
                </c:pt>
                <c:pt idx="674">
                  <c:v>103.39817598328233</c:v>
                </c:pt>
                <c:pt idx="675">
                  <c:v>103.5371520262706</c:v>
                </c:pt>
                <c:pt idx="676">
                  <c:v>103.67612806925889</c:v>
                </c:pt>
                <c:pt idx="677">
                  <c:v>103.81510411224717</c:v>
                </c:pt>
                <c:pt idx="678">
                  <c:v>103.95408015523546</c:v>
                </c:pt>
                <c:pt idx="679">
                  <c:v>104.09305619822374</c:v>
                </c:pt>
                <c:pt idx="680">
                  <c:v>104.23203224121202</c:v>
                </c:pt>
                <c:pt idx="681">
                  <c:v>104.3710082842003</c:v>
                </c:pt>
                <c:pt idx="682">
                  <c:v>104.50998432718859</c:v>
                </c:pt>
                <c:pt idx="683">
                  <c:v>104.64896037017687</c:v>
                </c:pt>
                <c:pt idx="684">
                  <c:v>104.78793641316516</c:v>
                </c:pt>
                <c:pt idx="685">
                  <c:v>104.92691245615343</c:v>
                </c:pt>
                <c:pt idx="686">
                  <c:v>105.06588849914172</c:v>
                </c:pt>
                <c:pt idx="687">
                  <c:v>105.20486454213</c:v>
                </c:pt>
                <c:pt idx="688">
                  <c:v>105.34384058511829</c:v>
                </c:pt>
                <c:pt idx="689">
                  <c:v>105.48281662810656</c:v>
                </c:pt>
                <c:pt idx="690">
                  <c:v>105.62179267109485</c:v>
                </c:pt>
                <c:pt idx="691">
                  <c:v>105.76076871408313</c:v>
                </c:pt>
                <c:pt idx="692">
                  <c:v>105.89974475707142</c:v>
                </c:pt>
                <c:pt idx="693">
                  <c:v>106.03872080005969</c:v>
                </c:pt>
                <c:pt idx="694">
                  <c:v>106.17769684304798</c:v>
                </c:pt>
                <c:pt idx="695">
                  <c:v>106.31667288603626</c:v>
                </c:pt>
                <c:pt idx="696">
                  <c:v>106.45564892902455</c:v>
                </c:pt>
                <c:pt idx="697">
                  <c:v>106.59462497201282</c:v>
                </c:pt>
                <c:pt idx="698">
                  <c:v>106.73360101500111</c:v>
                </c:pt>
                <c:pt idx="699">
                  <c:v>106.87257705798939</c:v>
                </c:pt>
                <c:pt idx="700">
                  <c:v>107.01155310097768</c:v>
                </c:pt>
                <c:pt idx="701">
                  <c:v>107.15052914396595</c:v>
                </c:pt>
                <c:pt idx="702">
                  <c:v>107.28950518695424</c:v>
                </c:pt>
                <c:pt idx="703">
                  <c:v>107.42848122994252</c:v>
                </c:pt>
                <c:pt idx="704">
                  <c:v>107.56745727293081</c:v>
                </c:pt>
                <c:pt idx="705">
                  <c:v>107.70643331591909</c:v>
                </c:pt>
                <c:pt idx="706">
                  <c:v>107.84540935890738</c:v>
                </c:pt>
                <c:pt idx="707">
                  <c:v>107.98438540189565</c:v>
                </c:pt>
                <c:pt idx="708">
                  <c:v>108.12336144488394</c:v>
                </c:pt>
                <c:pt idx="709">
                  <c:v>108.26233748787222</c:v>
                </c:pt>
                <c:pt idx="710">
                  <c:v>108.40131353086051</c:v>
                </c:pt>
                <c:pt idx="711">
                  <c:v>108.54028957384878</c:v>
                </c:pt>
                <c:pt idx="712">
                  <c:v>108.67926561683707</c:v>
                </c:pt>
                <c:pt idx="713">
                  <c:v>108.81824165982535</c:v>
                </c:pt>
                <c:pt idx="714">
                  <c:v>108.95721770281364</c:v>
                </c:pt>
                <c:pt idx="715">
                  <c:v>109.09619374580191</c:v>
                </c:pt>
                <c:pt idx="716">
                  <c:v>109.2351697887902</c:v>
                </c:pt>
                <c:pt idx="717">
                  <c:v>109.37414583177848</c:v>
                </c:pt>
                <c:pt idx="718">
                  <c:v>109.51312187476677</c:v>
                </c:pt>
                <c:pt idx="719">
                  <c:v>109.65209791775504</c:v>
                </c:pt>
                <c:pt idx="720">
                  <c:v>109.79107396074333</c:v>
                </c:pt>
                <c:pt idx="721">
                  <c:v>109.93005000373161</c:v>
                </c:pt>
                <c:pt idx="722">
                  <c:v>110.0690260467199</c:v>
                </c:pt>
                <c:pt idx="723">
                  <c:v>110.20800208970817</c:v>
                </c:pt>
                <c:pt idx="724">
                  <c:v>110.34697813269646</c:v>
                </c:pt>
                <c:pt idx="725">
                  <c:v>110.48595417568474</c:v>
                </c:pt>
                <c:pt idx="726">
                  <c:v>110.62493021867303</c:v>
                </c:pt>
                <c:pt idx="727">
                  <c:v>110.7639062616613</c:v>
                </c:pt>
                <c:pt idx="728">
                  <c:v>110.90288230464959</c:v>
                </c:pt>
                <c:pt idx="729">
                  <c:v>111.04185834763787</c:v>
                </c:pt>
                <c:pt idx="730">
                  <c:v>111.18083439062616</c:v>
                </c:pt>
                <c:pt idx="731">
                  <c:v>111.31981043361444</c:v>
                </c:pt>
                <c:pt idx="732">
                  <c:v>111.45878647660273</c:v>
                </c:pt>
                <c:pt idx="733">
                  <c:v>111.597762519591</c:v>
                </c:pt>
                <c:pt idx="734">
                  <c:v>111.73673856257929</c:v>
                </c:pt>
                <c:pt idx="735">
                  <c:v>111.87571460556757</c:v>
                </c:pt>
                <c:pt idx="736">
                  <c:v>112.01469064855586</c:v>
                </c:pt>
                <c:pt idx="737">
                  <c:v>112.15366669154413</c:v>
                </c:pt>
                <c:pt idx="738">
                  <c:v>112.29264273453242</c:v>
                </c:pt>
                <c:pt idx="739">
                  <c:v>112.4316187775207</c:v>
                </c:pt>
                <c:pt idx="740">
                  <c:v>112.57059482050899</c:v>
                </c:pt>
                <c:pt idx="741">
                  <c:v>112.70957086349726</c:v>
                </c:pt>
                <c:pt idx="742">
                  <c:v>112.84854690648555</c:v>
                </c:pt>
                <c:pt idx="743">
                  <c:v>112.98752294947383</c:v>
                </c:pt>
                <c:pt idx="744">
                  <c:v>113.12649899246212</c:v>
                </c:pt>
                <c:pt idx="745">
                  <c:v>113.26547503545039</c:v>
                </c:pt>
                <c:pt idx="746">
                  <c:v>113.40445107843868</c:v>
                </c:pt>
                <c:pt idx="747">
                  <c:v>113.54342712142696</c:v>
                </c:pt>
                <c:pt idx="748">
                  <c:v>113.68240316441525</c:v>
                </c:pt>
                <c:pt idx="749">
                  <c:v>113.82137920740352</c:v>
                </c:pt>
                <c:pt idx="750">
                  <c:v>113.96035525039181</c:v>
                </c:pt>
                <c:pt idx="751">
                  <c:v>114.09933129338009</c:v>
                </c:pt>
                <c:pt idx="752">
                  <c:v>114.23830733636838</c:v>
                </c:pt>
                <c:pt idx="753">
                  <c:v>114.37728337935665</c:v>
                </c:pt>
                <c:pt idx="754">
                  <c:v>114.51625942234494</c:v>
                </c:pt>
                <c:pt idx="755">
                  <c:v>114.65523546533322</c:v>
                </c:pt>
                <c:pt idx="756">
                  <c:v>114.79421150832151</c:v>
                </c:pt>
                <c:pt idx="757">
                  <c:v>114.93318755130979</c:v>
                </c:pt>
                <c:pt idx="758">
                  <c:v>115.07216359429808</c:v>
                </c:pt>
                <c:pt idx="759">
                  <c:v>115.21113963728635</c:v>
                </c:pt>
                <c:pt idx="760">
                  <c:v>115.35011568027464</c:v>
                </c:pt>
                <c:pt idx="761">
                  <c:v>115.48909172326292</c:v>
                </c:pt>
                <c:pt idx="762">
                  <c:v>115.62806776625121</c:v>
                </c:pt>
                <c:pt idx="763">
                  <c:v>115.76704380923948</c:v>
                </c:pt>
                <c:pt idx="764">
                  <c:v>115.90601985222777</c:v>
                </c:pt>
                <c:pt idx="765">
                  <c:v>116.04499589521605</c:v>
                </c:pt>
                <c:pt idx="766">
                  <c:v>116.18397193820434</c:v>
                </c:pt>
                <c:pt idx="767">
                  <c:v>116.32294798119261</c:v>
                </c:pt>
                <c:pt idx="768">
                  <c:v>116.4619240241809</c:v>
                </c:pt>
                <c:pt idx="769">
                  <c:v>116.60090006716918</c:v>
                </c:pt>
                <c:pt idx="770">
                  <c:v>116.73987611015747</c:v>
                </c:pt>
                <c:pt idx="771">
                  <c:v>116.87885215314574</c:v>
                </c:pt>
                <c:pt idx="772">
                  <c:v>117.01782819613403</c:v>
                </c:pt>
                <c:pt idx="773">
                  <c:v>117.15680423912231</c:v>
                </c:pt>
                <c:pt idx="774">
                  <c:v>117.2957802821106</c:v>
                </c:pt>
                <c:pt idx="775">
                  <c:v>117.43475632509887</c:v>
                </c:pt>
                <c:pt idx="776">
                  <c:v>117.57373236808716</c:v>
                </c:pt>
                <c:pt idx="777">
                  <c:v>117.71270841107544</c:v>
                </c:pt>
                <c:pt idx="778">
                  <c:v>117.85168445406373</c:v>
                </c:pt>
                <c:pt idx="779">
                  <c:v>117.990660497052</c:v>
                </c:pt>
                <c:pt idx="780">
                  <c:v>118.12963654004029</c:v>
                </c:pt>
                <c:pt idx="781">
                  <c:v>118.26861258302857</c:v>
                </c:pt>
                <c:pt idx="782">
                  <c:v>118.40758862601686</c:v>
                </c:pt>
                <c:pt idx="783">
                  <c:v>118.54656466900514</c:v>
                </c:pt>
                <c:pt idx="784">
                  <c:v>118.68554071199343</c:v>
                </c:pt>
                <c:pt idx="785">
                  <c:v>118.8245167549817</c:v>
                </c:pt>
                <c:pt idx="786">
                  <c:v>118.96349279796999</c:v>
                </c:pt>
                <c:pt idx="787">
                  <c:v>119.10246884095827</c:v>
                </c:pt>
                <c:pt idx="788">
                  <c:v>119.24144488394656</c:v>
                </c:pt>
                <c:pt idx="789">
                  <c:v>119.38042092693483</c:v>
                </c:pt>
                <c:pt idx="790">
                  <c:v>119.51939696992312</c:v>
                </c:pt>
                <c:pt idx="791">
                  <c:v>119.6583730129114</c:v>
                </c:pt>
                <c:pt idx="792">
                  <c:v>119.79734905589969</c:v>
                </c:pt>
                <c:pt idx="793">
                  <c:v>119.93632509888796</c:v>
                </c:pt>
                <c:pt idx="794">
                  <c:v>120.07530114187625</c:v>
                </c:pt>
                <c:pt idx="795">
                  <c:v>120.21427718486453</c:v>
                </c:pt>
                <c:pt idx="796">
                  <c:v>120.35325322785282</c:v>
                </c:pt>
                <c:pt idx="797">
                  <c:v>120.49222927084109</c:v>
                </c:pt>
                <c:pt idx="798">
                  <c:v>120.63120531382938</c:v>
                </c:pt>
                <c:pt idx="799">
                  <c:v>120.77018135681766</c:v>
                </c:pt>
                <c:pt idx="800">
                  <c:v>120.90915739980595</c:v>
                </c:pt>
                <c:pt idx="801">
                  <c:v>121.04813344279422</c:v>
                </c:pt>
                <c:pt idx="802">
                  <c:v>121.18710948578251</c:v>
                </c:pt>
                <c:pt idx="803">
                  <c:v>121.32608552877079</c:v>
                </c:pt>
                <c:pt idx="804">
                  <c:v>121.46506157175908</c:v>
                </c:pt>
                <c:pt idx="805">
                  <c:v>121.60403761474736</c:v>
                </c:pt>
                <c:pt idx="806">
                  <c:v>121.74301365773564</c:v>
                </c:pt>
                <c:pt idx="807">
                  <c:v>121.88198970072392</c:v>
                </c:pt>
                <c:pt idx="808">
                  <c:v>122.02096574371221</c:v>
                </c:pt>
                <c:pt idx="809">
                  <c:v>122.15994178670049</c:v>
                </c:pt>
                <c:pt idx="810">
                  <c:v>122.29891782968878</c:v>
                </c:pt>
                <c:pt idx="811">
                  <c:v>122.43789387267705</c:v>
                </c:pt>
                <c:pt idx="812">
                  <c:v>122.57686991566534</c:v>
                </c:pt>
                <c:pt idx="813">
                  <c:v>122.71584595865362</c:v>
                </c:pt>
                <c:pt idx="814">
                  <c:v>122.85482200164191</c:v>
                </c:pt>
                <c:pt idx="815">
                  <c:v>122.99379804463018</c:v>
                </c:pt>
                <c:pt idx="816">
                  <c:v>123.13277408761847</c:v>
                </c:pt>
                <c:pt idx="817">
                  <c:v>123.27175013060675</c:v>
                </c:pt>
                <c:pt idx="818">
                  <c:v>123.41072617359504</c:v>
                </c:pt>
                <c:pt idx="819">
                  <c:v>123.54970221658331</c:v>
                </c:pt>
                <c:pt idx="820">
                  <c:v>123.6886782595716</c:v>
                </c:pt>
                <c:pt idx="821">
                  <c:v>123.82765430255988</c:v>
                </c:pt>
                <c:pt idx="822">
                  <c:v>123.96663034554817</c:v>
                </c:pt>
                <c:pt idx="823">
                  <c:v>124.10560638853644</c:v>
                </c:pt>
                <c:pt idx="824">
                  <c:v>124.24458243152473</c:v>
                </c:pt>
                <c:pt idx="825">
                  <c:v>124.38355847451301</c:v>
                </c:pt>
                <c:pt idx="826">
                  <c:v>124.5225345175013</c:v>
                </c:pt>
                <c:pt idx="827">
                  <c:v>124.66151056048957</c:v>
                </c:pt>
                <c:pt idx="828">
                  <c:v>124.80048660347786</c:v>
                </c:pt>
                <c:pt idx="829">
                  <c:v>124.93946264646614</c:v>
                </c:pt>
                <c:pt idx="830">
                  <c:v>125.07843868945443</c:v>
                </c:pt>
                <c:pt idx="831">
                  <c:v>125.21741473244271</c:v>
                </c:pt>
                <c:pt idx="832">
                  <c:v>125.356390775431</c:v>
                </c:pt>
                <c:pt idx="833">
                  <c:v>125.49536681841927</c:v>
                </c:pt>
                <c:pt idx="834">
                  <c:v>125.63434286140756</c:v>
                </c:pt>
                <c:pt idx="835">
                  <c:v>125.77331890439584</c:v>
                </c:pt>
                <c:pt idx="836">
                  <c:v>125.91229494738413</c:v>
                </c:pt>
                <c:pt idx="837">
                  <c:v>126.0512709903724</c:v>
                </c:pt>
                <c:pt idx="838">
                  <c:v>126.19024703336069</c:v>
                </c:pt>
                <c:pt idx="839">
                  <c:v>126.32922307634897</c:v>
                </c:pt>
                <c:pt idx="840">
                  <c:v>126.46819911933726</c:v>
                </c:pt>
                <c:pt idx="841">
                  <c:v>126.60717516232553</c:v>
                </c:pt>
                <c:pt idx="842">
                  <c:v>126.74615120531382</c:v>
                </c:pt>
                <c:pt idx="843">
                  <c:v>126.8851272483021</c:v>
                </c:pt>
                <c:pt idx="844">
                  <c:v>127.02410329129039</c:v>
                </c:pt>
                <c:pt idx="845">
                  <c:v>127.16307933427866</c:v>
                </c:pt>
                <c:pt idx="846">
                  <c:v>127.30205537726695</c:v>
                </c:pt>
                <c:pt idx="847">
                  <c:v>127.44103142025523</c:v>
                </c:pt>
                <c:pt idx="848">
                  <c:v>127.58000746324352</c:v>
                </c:pt>
                <c:pt idx="849">
                  <c:v>127.71898350623179</c:v>
                </c:pt>
                <c:pt idx="850">
                  <c:v>127.85795954922008</c:v>
                </c:pt>
                <c:pt idx="851">
                  <c:v>127.99693559220836</c:v>
                </c:pt>
                <c:pt idx="852">
                  <c:v>128.13591163519663</c:v>
                </c:pt>
                <c:pt idx="853">
                  <c:v>128.27488767818494</c:v>
                </c:pt>
                <c:pt idx="854">
                  <c:v>128.41386372117321</c:v>
                </c:pt>
                <c:pt idx="855">
                  <c:v>128.55283976416149</c:v>
                </c:pt>
                <c:pt idx="856">
                  <c:v>128.69181580714977</c:v>
                </c:pt>
                <c:pt idx="857">
                  <c:v>128.83079185013807</c:v>
                </c:pt>
                <c:pt idx="858">
                  <c:v>128.96976789312635</c:v>
                </c:pt>
                <c:pt idx="859">
                  <c:v>129.10874393611462</c:v>
                </c:pt>
                <c:pt idx="860">
                  <c:v>129.2477199791029</c:v>
                </c:pt>
                <c:pt idx="861">
                  <c:v>129.3866960220912</c:v>
                </c:pt>
                <c:pt idx="862">
                  <c:v>129.52567206507948</c:v>
                </c:pt>
                <c:pt idx="863">
                  <c:v>129.66464810806775</c:v>
                </c:pt>
                <c:pt idx="864">
                  <c:v>129.80362415105603</c:v>
                </c:pt>
                <c:pt idx="865">
                  <c:v>129.94260019404433</c:v>
                </c:pt>
                <c:pt idx="866">
                  <c:v>130.08157623703261</c:v>
                </c:pt>
                <c:pt idx="867">
                  <c:v>130.22055228002088</c:v>
                </c:pt>
                <c:pt idx="868">
                  <c:v>130.35952832300916</c:v>
                </c:pt>
                <c:pt idx="869">
                  <c:v>130.49850436599746</c:v>
                </c:pt>
                <c:pt idx="870">
                  <c:v>130.63748040898574</c:v>
                </c:pt>
                <c:pt idx="871">
                  <c:v>130.77645645197401</c:v>
                </c:pt>
                <c:pt idx="872">
                  <c:v>130.91543249496229</c:v>
                </c:pt>
                <c:pt idx="873">
                  <c:v>131.05440853795059</c:v>
                </c:pt>
                <c:pt idx="874">
                  <c:v>131.19338458093887</c:v>
                </c:pt>
                <c:pt idx="875">
                  <c:v>131.33236062392714</c:v>
                </c:pt>
                <c:pt idx="876">
                  <c:v>131.47133666691542</c:v>
                </c:pt>
                <c:pt idx="877">
                  <c:v>131.61031270990372</c:v>
                </c:pt>
                <c:pt idx="878">
                  <c:v>131.749288752892</c:v>
                </c:pt>
                <c:pt idx="879">
                  <c:v>131.88826479588027</c:v>
                </c:pt>
                <c:pt idx="880">
                  <c:v>132.02724083886855</c:v>
                </c:pt>
                <c:pt idx="881">
                  <c:v>132.16621688185685</c:v>
                </c:pt>
                <c:pt idx="882">
                  <c:v>132.30519292484513</c:v>
                </c:pt>
                <c:pt idx="883">
                  <c:v>132.44416896783341</c:v>
                </c:pt>
                <c:pt idx="884">
                  <c:v>132.58314501082168</c:v>
                </c:pt>
                <c:pt idx="885">
                  <c:v>132.72212105380999</c:v>
                </c:pt>
                <c:pt idx="886">
                  <c:v>132.86109709679826</c:v>
                </c:pt>
                <c:pt idx="887">
                  <c:v>133.00007313978654</c:v>
                </c:pt>
              </c:numCache>
            </c:numRef>
          </c:xVal>
          <c:yVal>
            <c:numRef>
              <c:f>Curves!$B$74:$B$961</c:f>
              <c:numCache>
                <c:formatCode>###0.00</c:formatCode>
                <c:ptCount val="888"/>
                <c:pt idx="0">
                  <c:v>-166.02600000000001</c:v>
                </c:pt>
                <c:pt idx="1">
                  <c:v>-166.04499999999999</c:v>
                </c:pt>
                <c:pt idx="2">
                  <c:v>-166.16300000000001</c:v>
                </c:pt>
                <c:pt idx="3">
                  <c:v>-166.18299999999999</c:v>
                </c:pt>
                <c:pt idx="4">
                  <c:v>-166.25200000000001</c:v>
                </c:pt>
                <c:pt idx="5">
                  <c:v>-166.262</c:v>
                </c:pt>
                <c:pt idx="6">
                  <c:v>-166.21100000000001</c:v>
                </c:pt>
                <c:pt idx="7">
                  <c:v>-166.292</c:v>
                </c:pt>
                <c:pt idx="8">
                  <c:v>-166.34</c:v>
                </c:pt>
                <c:pt idx="9">
                  <c:v>-166.40100000000001</c:v>
                </c:pt>
                <c:pt idx="10">
                  <c:v>-166.48</c:v>
                </c:pt>
                <c:pt idx="11">
                  <c:v>-166.54400000000001</c:v>
                </c:pt>
                <c:pt idx="12">
                  <c:v>-166.42099999999999</c:v>
                </c:pt>
                <c:pt idx="13">
                  <c:v>-166.50700000000001</c:v>
                </c:pt>
                <c:pt idx="14">
                  <c:v>-166.53100000000001</c:v>
                </c:pt>
                <c:pt idx="15">
                  <c:v>-166.55600000000001</c:v>
                </c:pt>
                <c:pt idx="16">
                  <c:v>-166.62799999999999</c:v>
                </c:pt>
                <c:pt idx="17">
                  <c:v>-166.66499999999999</c:v>
                </c:pt>
                <c:pt idx="18">
                  <c:v>-166.66200000000001</c:v>
                </c:pt>
                <c:pt idx="19">
                  <c:v>-166.72300000000001</c:v>
                </c:pt>
                <c:pt idx="20">
                  <c:v>-166.762</c:v>
                </c:pt>
                <c:pt idx="21">
                  <c:v>-166.803</c:v>
                </c:pt>
                <c:pt idx="22">
                  <c:v>-166.785</c:v>
                </c:pt>
                <c:pt idx="23">
                  <c:v>-166.86199999999999</c:v>
                </c:pt>
                <c:pt idx="24">
                  <c:v>-166.905</c:v>
                </c:pt>
                <c:pt idx="25">
                  <c:v>-166.904</c:v>
                </c:pt>
                <c:pt idx="26">
                  <c:v>-166.935</c:v>
                </c:pt>
                <c:pt idx="27">
                  <c:v>-166.911</c:v>
                </c:pt>
                <c:pt idx="28">
                  <c:v>-166.982</c:v>
                </c:pt>
                <c:pt idx="29">
                  <c:v>-167.10499999999999</c:v>
                </c:pt>
                <c:pt idx="30">
                  <c:v>-166.99199999999999</c:v>
                </c:pt>
                <c:pt idx="31">
                  <c:v>-166.99700000000001</c:v>
                </c:pt>
                <c:pt idx="32">
                  <c:v>-167.185</c:v>
                </c:pt>
                <c:pt idx="33">
                  <c:v>-167.01499999999999</c:v>
                </c:pt>
                <c:pt idx="34">
                  <c:v>-167.137</c:v>
                </c:pt>
                <c:pt idx="35">
                  <c:v>-167.244</c:v>
                </c:pt>
                <c:pt idx="36">
                  <c:v>-167.12899999999999</c:v>
                </c:pt>
                <c:pt idx="37">
                  <c:v>-167.131</c:v>
                </c:pt>
                <c:pt idx="38">
                  <c:v>-167.15</c:v>
                </c:pt>
                <c:pt idx="39">
                  <c:v>-167.239</c:v>
                </c:pt>
                <c:pt idx="40">
                  <c:v>-167.119</c:v>
                </c:pt>
                <c:pt idx="41">
                  <c:v>-167.221</c:v>
                </c:pt>
                <c:pt idx="42">
                  <c:v>-167.30500000000001</c:v>
                </c:pt>
                <c:pt idx="43">
                  <c:v>-167.321</c:v>
                </c:pt>
                <c:pt idx="44">
                  <c:v>-167.34399999999999</c:v>
                </c:pt>
                <c:pt idx="45">
                  <c:v>-167.32599999999999</c:v>
                </c:pt>
                <c:pt idx="46">
                  <c:v>-167.33199999999999</c:v>
                </c:pt>
                <c:pt idx="47">
                  <c:v>-167.339</c:v>
                </c:pt>
                <c:pt idx="48">
                  <c:v>-167.40700000000001</c:v>
                </c:pt>
                <c:pt idx="49">
                  <c:v>-167.41200000000001</c:v>
                </c:pt>
                <c:pt idx="50">
                  <c:v>-167.42400000000001</c:v>
                </c:pt>
                <c:pt idx="51">
                  <c:v>-167.458</c:v>
                </c:pt>
                <c:pt idx="52">
                  <c:v>-167.47499999999999</c:v>
                </c:pt>
                <c:pt idx="53">
                  <c:v>-167.483</c:v>
                </c:pt>
                <c:pt idx="54">
                  <c:v>-167.583</c:v>
                </c:pt>
                <c:pt idx="55">
                  <c:v>-167.666</c:v>
                </c:pt>
                <c:pt idx="56">
                  <c:v>-167.66900000000001</c:v>
                </c:pt>
                <c:pt idx="57">
                  <c:v>-167.68199999999999</c:v>
                </c:pt>
                <c:pt idx="58">
                  <c:v>-167.68</c:v>
                </c:pt>
                <c:pt idx="59">
                  <c:v>-167.721</c:v>
                </c:pt>
                <c:pt idx="60">
                  <c:v>-167.709</c:v>
                </c:pt>
                <c:pt idx="61">
                  <c:v>-167.71299999999999</c:v>
                </c:pt>
                <c:pt idx="62">
                  <c:v>-167.703</c:v>
                </c:pt>
                <c:pt idx="63">
                  <c:v>-167.69499999999999</c:v>
                </c:pt>
                <c:pt idx="64">
                  <c:v>-167.80099999999999</c:v>
                </c:pt>
                <c:pt idx="65">
                  <c:v>-167.77</c:v>
                </c:pt>
                <c:pt idx="66">
                  <c:v>-167.79900000000001</c:v>
                </c:pt>
                <c:pt idx="67">
                  <c:v>-167.821</c:v>
                </c:pt>
                <c:pt idx="68">
                  <c:v>-167.82300000000001</c:v>
                </c:pt>
                <c:pt idx="69">
                  <c:v>-167.822</c:v>
                </c:pt>
                <c:pt idx="70">
                  <c:v>-167.86099999999999</c:v>
                </c:pt>
                <c:pt idx="71">
                  <c:v>-167.83500000000001</c:v>
                </c:pt>
                <c:pt idx="72">
                  <c:v>-167.851</c:v>
                </c:pt>
                <c:pt idx="73">
                  <c:v>-167.874</c:v>
                </c:pt>
                <c:pt idx="74">
                  <c:v>-167.864</c:v>
                </c:pt>
                <c:pt idx="75">
                  <c:v>-167.84200000000001</c:v>
                </c:pt>
                <c:pt idx="76">
                  <c:v>-167.97900000000001</c:v>
                </c:pt>
                <c:pt idx="77">
                  <c:v>-168</c:v>
                </c:pt>
                <c:pt idx="78">
                  <c:v>-167.96799999999999</c:v>
                </c:pt>
                <c:pt idx="79">
                  <c:v>-168.006</c:v>
                </c:pt>
                <c:pt idx="80">
                  <c:v>-167.98699999999999</c:v>
                </c:pt>
                <c:pt idx="81">
                  <c:v>-167.95599999999999</c:v>
                </c:pt>
                <c:pt idx="82">
                  <c:v>-168.02799999999999</c:v>
                </c:pt>
                <c:pt idx="83">
                  <c:v>-168.02699999999999</c:v>
                </c:pt>
                <c:pt idx="84">
                  <c:v>-167.98</c:v>
                </c:pt>
                <c:pt idx="85">
                  <c:v>-168.01499999999999</c:v>
                </c:pt>
                <c:pt idx="86">
                  <c:v>-168.02699999999999</c:v>
                </c:pt>
                <c:pt idx="87">
                  <c:v>-167.95099999999999</c:v>
                </c:pt>
                <c:pt idx="88">
                  <c:v>-168.00399999999999</c:v>
                </c:pt>
                <c:pt idx="89">
                  <c:v>-168.04900000000001</c:v>
                </c:pt>
                <c:pt idx="90">
                  <c:v>-168.04400000000001</c:v>
                </c:pt>
                <c:pt idx="91">
                  <c:v>-168.03800000000001</c:v>
                </c:pt>
                <c:pt idx="92">
                  <c:v>-167.99799999999999</c:v>
                </c:pt>
                <c:pt idx="93">
                  <c:v>-168.12100000000001</c:v>
                </c:pt>
                <c:pt idx="94">
                  <c:v>-168.05799999999999</c:v>
                </c:pt>
                <c:pt idx="95">
                  <c:v>-167.995</c:v>
                </c:pt>
                <c:pt idx="96">
                  <c:v>-168.04300000000001</c:v>
                </c:pt>
                <c:pt idx="97">
                  <c:v>-168.10499999999999</c:v>
                </c:pt>
                <c:pt idx="98">
                  <c:v>-168.035</c:v>
                </c:pt>
                <c:pt idx="99">
                  <c:v>-168.18</c:v>
                </c:pt>
                <c:pt idx="100">
                  <c:v>-168.13499999999999</c:v>
                </c:pt>
                <c:pt idx="101">
                  <c:v>-168.07499999999999</c:v>
                </c:pt>
                <c:pt idx="102">
                  <c:v>-168.15700000000001</c:v>
                </c:pt>
                <c:pt idx="103">
                  <c:v>-168.167</c:v>
                </c:pt>
                <c:pt idx="104">
                  <c:v>-168.148</c:v>
                </c:pt>
                <c:pt idx="105">
                  <c:v>-168.09200000000001</c:v>
                </c:pt>
                <c:pt idx="106">
                  <c:v>-168.12</c:v>
                </c:pt>
                <c:pt idx="107">
                  <c:v>-168.084</c:v>
                </c:pt>
                <c:pt idx="108">
                  <c:v>-168.11600000000001</c:v>
                </c:pt>
                <c:pt idx="109">
                  <c:v>-168.14</c:v>
                </c:pt>
                <c:pt idx="110">
                  <c:v>-168.12</c:v>
                </c:pt>
                <c:pt idx="111">
                  <c:v>-168.02799999999999</c:v>
                </c:pt>
                <c:pt idx="112">
                  <c:v>-168.09700000000001</c:v>
                </c:pt>
                <c:pt idx="113">
                  <c:v>-168.107</c:v>
                </c:pt>
                <c:pt idx="114">
                  <c:v>-168.131</c:v>
                </c:pt>
                <c:pt idx="115">
                  <c:v>-168.07</c:v>
                </c:pt>
                <c:pt idx="116">
                  <c:v>-168.09399999999999</c:v>
                </c:pt>
                <c:pt idx="117">
                  <c:v>-168.15</c:v>
                </c:pt>
                <c:pt idx="118">
                  <c:v>-168.11799999999999</c:v>
                </c:pt>
                <c:pt idx="119">
                  <c:v>-168.142</c:v>
                </c:pt>
                <c:pt idx="120">
                  <c:v>-168.11600000000001</c:v>
                </c:pt>
                <c:pt idx="121">
                  <c:v>-168.196</c:v>
                </c:pt>
                <c:pt idx="122">
                  <c:v>-168.233</c:v>
                </c:pt>
                <c:pt idx="123">
                  <c:v>-168.173</c:v>
                </c:pt>
                <c:pt idx="124">
                  <c:v>-168.23599999999999</c:v>
                </c:pt>
                <c:pt idx="125">
                  <c:v>-168.21100000000001</c:v>
                </c:pt>
                <c:pt idx="126">
                  <c:v>-168.208</c:v>
                </c:pt>
                <c:pt idx="127">
                  <c:v>-168.14699999999999</c:v>
                </c:pt>
                <c:pt idx="128">
                  <c:v>-168.203</c:v>
                </c:pt>
                <c:pt idx="129">
                  <c:v>-168.19800000000001</c:v>
                </c:pt>
                <c:pt idx="130">
                  <c:v>-168.17599999999999</c:v>
                </c:pt>
                <c:pt idx="131">
                  <c:v>-168.357</c:v>
                </c:pt>
                <c:pt idx="132">
                  <c:v>-168.27099999999999</c:v>
                </c:pt>
                <c:pt idx="133">
                  <c:v>-168.261</c:v>
                </c:pt>
                <c:pt idx="134">
                  <c:v>-168.19300000000001</c:v>
                </c:pt>
                <c:pt idx="135">
                  <c:v>-168.209</c:v>
                </c:pt>
                <c:pt idx="136">
                  <c:v>-168.309</c:v>
                </c:pt>
                <c:pt idx="137">
                  <c:v>-168.309</c:v>
                </c:pt>
                <c:pt idx="138">
                  <c:v>-168.26900000000001</c:v>
                </c:pt>
                <c:pt idx="139">
                  <c:v>-168.34899999999999</c:v>
                </c:pt>
                <c:pt idx="140">
                  <c:v>-168.29599999999999</c:v>
                </c:pt>
                <c:pt idx="141">
                  <c:v>-168.232</c:v>
                </c:pt>
                <c:pt idx="142">
                  <c:v>-168.30099999999999</c:v>
                </c:pt>
                <c:pt idx="143">
                  <c:v>-168.33799999999999</c:v>
                </c:pt>
                <c:pt idx="144">
                  <c:v>-168.297</c:v>
                </c:pt>
                <c:pt idx="145">
                  <c:v>-168.33799999999999</c:v>
                </c:pt>
                <c:pt idx="146">
                  <c:v>-168.25899999999999</c:v>
                </c:pt>
                <c:pt idx="147">
                  <c:v>-168.262</c:v>
                </c:pt>
                <c:pt idx="148">
                  <c:v>-168.273</c:v>
                </c:pt>
                <c:pt idx="149">
                  <c:v>-168.26400000000001</c:v>
                </c:pt>
                <c:pt idx="150">
                  <c:v>-168.29499999999999</c:v>
                </c:pt>
                <c:pt idx="151">
                  <c:v>-168.12</c:v>
                </c:pt>
                <c:pt idx="152">
                  <c:v>-168.137</c:v>
                </c:pt>
                <c:pt idx="153">
                  <c:v>-168.09299999999999</c:v>
                </c:pt>
                <c:pt idx="154">
                  <c:v>-168.035</c:v>
                </c:pt>
                <c:pt idx="155">
                  <c:v>-167.99199999999999</c:v>
                </c:pt>
                <c:pt idx="156">
                  <c:v>-167.93700000000001</c:v>
                </c:pt>
                <c:pt idx="157">
                  <c:v>-167.804</c:v>
                </c:pt>
                <c:pt idx="158">
                  <c:v>-167.76599999999999</c:v>
                </c:pt>
                <c:pt idx="159">
                  <c:v>-167.58799999999999</c:v>
                </c:pt>
                <c:pt idx="160">
                  <c:v>-167.47200000000001</c:v>
                </c:pt>
                <c:pt idx="161">
                  <c:v>-167.251</c:v>
                </c:pt>
                <c:pt idx="162">
                  <c:v>-167.1</c:v>
                </c:pt>
                <c:pt idx="163">
                  <c:v>-166.96799999999999</c:v>
                </c:pt>
                <c:pt idx="164">
                  <c:v>-166.70599999999999</c:v>
                </c:pt>
                <c:pt idx="165">
                  <c:v>-166.49299999999999</c:v>
                </c:pt>
                <c:pt idx="166">
                  <c:v>-166.12</c:v>
                </c:pt>
                <c:pt idx="167">
                  <c:v>-165.672</c:v>
                </c:pt>
                <c:pt idx="168">
                  <c:v>-165.25299999999999</c:v>
                </c:pt>
                <c:pt idx="169">
                  <c:v>-164.73</c:v>
                </c:pt>
                <c:pt idx="170">
                  <c:v>-164.09899999999999</c:v>
                </c:pt>
                <c:pt idx="171">
                  <c:v>-163.44200000000001</c:v>
                </c:pt>
                <c:pt idx="172">
                  <c:v>-162.59700000000001</c:v>
                </c:pt>
                <c:pt idx="173">
                  <c:v>-161.679</c:v>
                </c:pt>
                <c:pt idx="174">
                  <c:v>-160.62700000000001</c:v>
                </c:pt>
                <c:pt idx="175">
                  <c:v>-159.45599999999999</c:v>
                </c:pt>
                <c:pt idx="176">
                  <c:v>-158.00800000000001</c:v>
                </c:pt>
                <c:pt idx="177">
                  <c:v>-156.41399999999999</c:v>
                </c:pt>
                <c:pt idx="178">
                  <c:v>-154.50399999999999</c:v>
                </c:pt>
                <c:pt idx="179">
                  <c:v>-152.37899999999999</c:v>
                </c:pt>
                <c:pt idx="180">
                  <c:v>-149.86600000000001</c:v>
                </c:pt>
                <c:pt idx="181">
                  <c:v>-146.97200000000001</c:v>
                </c:pt>
                <c:pt idx="182">
                  <c:v>-143.51400000000001</c:v>
                </c:pt>
                <c:pt idx="183">
                  <c:v>-139.55699999999999</c:v>
                </c:pt>
                <c:pt idx="184">
                  <c:v>-134.93700000000001</c:v>
                </c:pt>
                <c:pt idx="185">
                  <c:v>-129.61600000000001</c:v>
                </c:pt>
                <c:pt idx="186">
                  <c:v>-123.242</c:v>
                </c:pt>
                <c:pt idx="187">
                  <c:v>-116.11499999999999</c:v>
                </c:pt>
                <c:pt idx="188">
                  <c:v>-107.71299999999999</c:v>
                </c:pt>
                <c:pt idx="189">
                  <c:v>-98.364000000000004</c:v>
                </c:pt>
                <c:pt idx="190">
                  <c:v>-87.879000000000005</c:v>
                </c:pt>
                <c:pt idx="191">
                  <c:v>-76.048000000000002</c:v>
                </c:pt>
                <c:pt idx="192">
                  <c:v>-63.006999999999998</c:v>
                </c:pt>
                <c:pt idx="193">
                  <c:v>-48.856999999999999</c:v>
                </c:pt>
                <c:pt idx="194">
                  <c:v>-33.392000000000003</c:v>
                </c:pt>
                <c:pt idx="195">
                  <c:v>-17.172000000000001</c:v>
                </c:pt>
                <c:pt idx="196">
                  <c:v>-0.11600000000000001</c:v>
                </c:pt>
                <c:pt idx="197">
                  <c:v>17.794</c:v>
                </c:pt>
                <c:pt idx="198">
                  <c:v>35.890999999999998</c:v>
                </c:pt>
                <c:pt idx="199">
                  <c:v>54.319000000000003</c:v>
                </c:pt>
                <c:pt idx="200">
                  <c:v>72.468000000000004</c:v>
                </c:pt>
                <c:pt idx="201">
                  <c:v>90.376000000000005</c:v>
                </c:pt>
                <c:pt idx="202">
                  <c:v>107.651</c:v>
                </c:pt>
                <c:pt idx="203">
                  <c:v>124.045</c:v>
                </c:pt>
                <c:pt idx="204">
                  <c:v>139.57400000000001</c:v>
                </c:pt>
                <c:pt idx="205">
                  <c:v>153.93299999999999</c:v>
                </c:pt>
                <c:pt idx="206">
                  <c:v>166.85499999999999</c:v>
                </c:pt>
                <c:pt idx="207">
                  <c:v>178.392</c:v>
                </c:pt>
                <c:pt idx="208">
                  <c:v>188.59299999999999</c:v>
                </c:pt>
                <c:pt idx="209">
                  <c:v>197.29300000000001</c:v>
                </c:pt>
                <c:pt idx="210">
                  <c:v>204.042</c:v>
                </c:pt>
                <c:pt idx="211">
                  <c:v>209.47800000000001</c:v>
                </c:pt>
                <c:pt idx="212">
                  <c:v>213.233</c:v>
                </c:pt>
                <c:pt idx="213">
                  <c:v>215.452</c:v>
                </c:pt>
                <c:pt idx="214">
                  <c:v>215.71799999999999</c:v>
                </c:pt>
                <c:pt idx="215">
                  <c:v>215.02500000000001</c:v>
                </c:pt>
                <c:pt idx="216">
                  <c:v>212.74600000000001</c:v>
                </c:pt>
                <c:pt idx="217">
                  <c:v>208.92599999999999</c:v>
                </c:pt>
                <c:pt idx="218">
                  <c:v>204.035</c:v>
                </c:pt>
                <c:pt idx="219">
                  <c:v>197.87700000000001</c:v>
                </c:pt>
                <c:pt idx="220">
                  <c:v>190.67400000000001</c:v>
                </c:pt>
                <c:pt idx="221">
                  <c:v>182.827</c:v>
                </c:pt>
                <c:pt idx="222">
                  <c:v>174.285</c:v>
                </c:pt>
                <c:pt idx="223">
                  <c:v>165.334</c:v>
                </c:pt>
                <c:pt idx="224">
                  <c:v>155.98099999999999</c:v>
                </c:pt>
                <c:pt idx="225">
                  <c:v>146.58199999999999</c:v>
                </c:pt>
                <c:pt idx="226">
                  <c:v>137.35</c:v>
                </c:pt>
                <c:pt idx="227">
                  <c:v>128.22399999999999</c:v>
                </c:pt>
                <c:pt idx="228">
                  <c:v>119.127</c:v>
                </c:pt>
                <c:pt idx="229">
                  <c:v>110.667</c:v>
                </c:pt>
                <c:pt idx="230">
                  <c:v>102.206</c:v>
                </c:pt>
                <c:pt idx="231">
                  <c:v>94.081999999999994</c:v>
                </c:pt>
                <c:pt idx="232">
                  <c:v>86.622</c:v>
                </c:pt>
                <c:pt idx="233">
                  <c:v>79.649000000000001</c:v>
                </c:pt>
                <c:pt idx="234">
                  <c:v>72.783000000000001</c:v>
                </c:pt>
                <c:pt idx="235">
                  <c:v>66.694000000000003</c:v>
                </c:pt>
                <c:pt idx="236">
                  <c:v>60.774999999999999</c:v>
                </c:pt>
                <c:pt idx="237">
                  <c:v>55.290999999999997</c:v>
                </c:pt>
                <c:pt idx="238">
                  <c:v>50.204000000000001</c:v>
                </c:pt>
                <c:pt idx="239">
                  <c:v>45.548000000000002</c:v>
                </c:pt>
                <c:pt idx="240">
                  <c:v>41.040999999999997</c:v>
                </c:pt>
                <c:pt idx="241">
                  <c:v>36.814999999999998</c:v>
                </c:pt>
                <c:pt idx="242">
                  <c:v>33.098999999999997</c:v>
                </c:pt>
                <c:pt idx="243">
                  <c:v>29.507999999999999</c:v>
                </c:pt>
                <c:pt idx="244">
                  <c:v>26.158999999999999</c:v>
                </c:pt>
                <c:pt idx="245">
                  <c:v>23.260999999999999</c:v>
                </c:pt>
                <c:pt idx="246">
                  <c:v>20.294</c:v>
                </c:pt>
                <c:pt idx="247">
                  <c:v>17.584</c:v>
                </c:pt>
                <c:pt idx="248">
                  <c:v>15.286</c:v>
                </c:pt>
                <c:pt idx="249">
                  <c:v>12.731</c:v>
                </c:pt>
                <c:pt idx="250">
                  <c:v>10.512</c:v>
                </c:pt>
                <c:pt idx="251">
                  <c:v>8.5839999999999996</c:v>
                </c:pt>
                <c:pt idx="252">
                  <c:v>6.7069999999999999</c:v>
                </c:pt>
                <c:pt idx="253">
                  <c:v>4.734</c:v>
                </c:pt>
                <c:pt idx="254">
                  <c:v>3.08</c:v>
                </c:pt>
                <c:pt idx="255">
                  <c:v>1.423</c:v>
                </c:pt>
                <c:pt idx="256">
                  <c:v>1E-3</c:v>
                </c:pt>
                <c:pt idx="257">
                  <c:v>-1.421</c:v>
                </c:pt>
                <c:pt idx="258">
                  <c:v>-2.7410000000000001</c:v>
                </c:pt>
                <c:pt idx="259">
                  <c:v>-3.992</c:v>
                </c:pt>
                <c:pt idx="260">
                  <c:v>-5.2119999999999997</c:v>
                </c:pt>
                <c:pt idx="261">
                  <c:v>-6.3760000000000003</c:v>
                </c:pt>
                <c:pt idx="262">
                  <c:v>-7.4349999999999996</c:v>
                </c:pt>
                <c:pt idx="263">
                  <c:v>-8.5299999999999994</c:v>
                </c:pt>
                <c:pt idx="264">
                  <c:v>-9.5310000000000006</c:v>
                </c:pt>
                <c:pt idx="265">
                  <c:v>-10.488</c:v>
                </c:pt>
                <c:pt idx="266">
                  <c:v>-11.413</c:v>
                </c:pt>
                <c:pt idx="267">
                  <c:v>-12.323</c:v>
                </c:pt>
                <c:pt idx="268">
                  <c:v>-13.365</c:v>
                </c:pt>
                <c:pt idx="269">
                  <c:v>-14.247</c:v>
                </c:pt>
                <c:pt idx="270">
                  <c:v>-15.257</c:v>
                </c:pt>
                <c:pt idx="271">
                  <c:v>-16.216000000000001</c:v>
                </c:pt>
                <c:pt idx="272">
                  <c:v>-17.099</c:v>
                </c:pt>
                <c:pt idx="273">
                  <c:v>-18.033000000000001</c:v>
                </c:pt>
                <c:pt idx="274">
                  <c:v>-18.835000000000001</c:v>
                </c:pt>
                <c:pt idx="275">
                  <c:v>-20.141999999999999</c:v>
                </c:pt>
                <c:pt idx="276">
                  <c:v>-21.216000000000001</c:v>
                </c:pt>
                <c:pt idx="277">
                  <c:v>-22.007999999999999</c:v>
                </c:pt>
                <c:pt idx="278">
                  <c:v>-23.026</c:v>
                </c:pt>
                <c:pt idx="279">
                  <c:v>-24.109000000000002</c:v>
                </c:pt>
                <c:pt idx="280">
                  <c:v>-25.222000000000001</c:v>
                </c:pt>
                <c:pt idx="281">
                  <c:v>-26.388999999999999</c:v>
                </c:pt>
                <c:pt idx="282">
                  <c:v>-27.518000000000001</c:v>
                </c:pt>
                <c:pt idx="283">
                  <c:v>-28.574000000000002</c:v>
                </c:pt>
                <c:pt idx="284">
                  <c:v>-29.887</c:v>
                </c:pt>
                <c:pt idx="285">
                  <c:v>-31.143999999999998</c:v>
                </c:pt>
                <c:pt idx="286">
                  <c:v>-32.451999999999998</c:v>
                </c:pt>
                <c:pt idx="287">
                  <c:v>-33.706000000000003</c:v>
                </c:pt>
                <c:pt idx="288">
                  <c:v>-35.095999999999997</c:v>
                </c:pt>
                <c:pt idx="289">
                  <c:v>-36.456000000000003</c:v>
                </c:pt>
                <c:pt idx="290">
                  <c:v>-37.722999999999999</c:v>
                </c:pt>
                <c:pt idx="291">
                  <c:v>-39.177</c:v>
                </c:pt>
                <c:pt idx="292">
                  <c:v>-40.704999999999998</c:v>
                </c:pt>
                <c:pt idx="293">
                  <c:v>-42.115000000000002</c:v>
                </c:pt>
                <c:pt idx="294">
                  <c:v>-43.65</c:v>
                </c:pt>
                <c:pt idx="295">
                  <c:v>-44.966000000000001</c:v>
                </c:pt>
                <c:pt idx="296">
                  <c:v>-46.441000000000003</c:v>
                </c:pt>
                <c:pt idx="297">
                  <c:v>-48.076999999999998</c:v>
                </c:pt>
                <c:pt idx="298">
                  <c:v>-49.459000000000003</c:v>
                </c:pt>
                <c:pt idx="299">
                  <c:v>-50.792000000000002</c:v>
                </c:pt>
                <c:pt idx="300">
                  <c:v>-52.302</c:v>
                </c:pt>
                <c:pt idx="301">
                  <c:v>-53.509</c:v>
                </c:pt>
                <c:pt idx="302">
                  <c:v>-54.832000000000001</c:v>
                </c:pt>
                <c:pt idx="303">
                  <c:v>-56.241</c:v>
                </c:pt>
                <c:pt idx="304">
                  <c:v>-57.387999999999998</c:v>
                </c:pt>
                <c:pt idx="305">
                  <c:v>-58.493000000000002</c:v>
                </c:pt>
                <c:pt idx="306">
                  <c:v>-59.627000000000002</c:v>
                </c:pt>
                <c:pt idx="307">
                  <c:v>-60.758000000000003</c:v>
                </c:pt>
                <c:pt idx="308">
                  <c:v>-61.866999999999997</c:v>
                </c:pt>
                <c:pt idx="309">
                  <c:v>-62.838999999999999</c:v>
                </c:pt>
                <c:pt idx="310">
                  <c:v>-63.808999999999997</c:v>
                </c:pt>
                <c:pt idx="311">
                  <c:v>-64.808000000000007</c:v>
                </c:pt>
                <c:pt idx="312">
                  <c:v>-65.590999999999994</c:v>
                </c:pt>
                <c:pt idx="313">
                  <c:v>-66.334999999999994</c:v>
                </c:pt>
                <c:pt idx="314">
                  <c:v>-67.174000000000007</c:v>
                </c:pt>
                <c:pt idx="315">
                  <c:v>-67.930999999999997</c:v>
                </c:pt>
                <c:pt idx="316">
                  <c:v>-68.537999999999997</c:v>
                </c:pt>
                <c:pt idx="317">
                  <c:v>-69.236000000000004</c:v>
                </c:pt>
                <c:pt idx="318">
                  <c:v>-69.885999999999996</c:v>
                </c:pt>
                <c:pt idx="319">
                  <c:v>-70.5</c:v>
                </c:pt>
                <c:pt idx="320">
                  <c:v>-71.212999999999994</c:v>
                </c:pt>
                <c:pt idx="321">
                  <c:v>-71.724999999999994</c:v>
                </c:pt>
                <c:pt idx="322">
                  <c:v>-72.138999999999996</c:v>
                </c:pt>
                <c:pt idx="323">
                  <c:v>-72.744</c:v>
                </c:pt>
                <c:pt idx="324">
                  <c:v>-73.227999999999994</c:v>
                </c:pt>
                <c:pt idx="325">
                  <c:v>-73.747</c:v>
                </c:pt>
                <c:pt idx="326">
                  <c:v>-74.257999999999996</c:v>
                </c:pt>
                <c:pt idx="327">
                  <c:v>-74.664000000000001</c:v>
                </c:pt>
                <c:pt idx="328">
                  <c:v>-74.944999999999993</c:v>
                </c:pt>
                <c:pt idx="329">
                  <c:v>-75.484999999999999</c:v>
                </c:pt>
                <c:pt idx="330">
                  <c:v>-76.242000000000004</c:v>
                </c:pt>
                <c:pt idx="331">
                  <c:v>-76.75</c:v>
                </c:pt>
                <c:pt idx="332">
                  <c:v>-77.186999999999998</c:v>
                </c:pt>
                <c:pt idx="333">
                  <c:v>-77.658000000000001</c:v>
                </c:pt>
                <c:pt idx="334">
                  <c:v>-78.191000000000003</c:v>
                </c:pt>
                <c:pt idx="335">
                  <c:v>-78.728999999999999</c:v>
                </c:pt>
                <c:pt idx="336">
                  <c:v>-79.245999999999995</c:v>
                </c:pt>
                <c:pt idx="337">
                  <c:v>-79.734999999999999</c:v>
                </c:pt>
                <c:pt idx="338">
                  <c:v>-80.241</c:v>
                </c:pt>
                <c:pt idx="339">
                  <c:v>-80.754999999999995</c:v>
                </c:pt>
                <c:pt idx="340">
                  <c:v>-81.247</c:v>
                </c:pt>
                <c:pt idx="341">
                  <c:v>-81.747</c:v>
                </c:pt>
                <c:pt idx="342">
                  <c:v>-82.245999999999995</c:v>
                </c:pt>
                <c:pt idx="343">
                  <c:v>-82.662000000000006</c:v>
                </c:pt>
                <c:pt idx="344">
                  <c:v>-83.070999999999998</c:v>
                </c:pt>
                <c:pt idx="345">
                  <c:v>-83.370999999999995</c:v>
                </c:pt>
                <c:pt idx="346">
                  <c:v>-83.718000000000004</c:v>
                </c:pt>
                <c:pt idx="347">
                  <c:v>-84.034000000000006</c:v>
                </c:pt>
                <c:pt idx="348">
                  <c:v>-84.361000000000004</c:v>
                </c:pt>
                <c:pt idx="349">
                  <c:v>-84.507999999999996</c:v>
                </c:pt>
                <c:pt idx="350">
                  <c:v>-84.643000000000001</c:v>
                </c:pt>
                <c:pt idx="351">
                  <c:v>-84.935000000000002</c:v>
                </c:pt>
                <c:pt idx="352">
                  <c:v>-84.988</c:v>
                </c:pt>
                <c:pt idx="353">
                  <c:v>-85.004000000000005</c:v>
                </c:pt>
                <c:pt idx="354">
                  <c:v>-85.108999999999995</c:v>
                </c:pt>
                <c:pt idx="355">
                  <c:v>-84.980999999999995</c:v>
                </c:pt>
                <c:pt idx="356">
                  <c:v>-85.064999999999998</c:v>
                </c:pt>
                <c:pt idx="357">
                  <c:v>-85.152000000000001</c:v>
                </c:pt>
                <c:pt idx="358">
                  <c:v>-84.965000000000003</c:v>
                </c:pt>
                <c:pt idx="359">
                  <c:v>-84.775999999999996</c:v>
                </c:pt>
                <c:pt idx="360">
                  <c:v>-84.602999999999994</c:v>
                </c:pt>
                <c:pt idx="361">
                  <c:v>-84.456999999999994</c:v>
                </c:pt>
                <c:pt idx="362">
                  <c:v>-84.281999999999996</c:v>
                </c:pt>
                <c:pt idx="363">
                  <c:v>-84.061999999999998</c:v>
                </c:pt>
                <c:pt idx="364">
                  <c:v>-83.965999999999994</c:v>
                </c:pt>
                <c:pt idx="365">
                  <c:v>-83.73</c:v>
                </c:pt>
                <c:pt idx="366">
                  <c:v>-83.444999999999993</c:v>
                </c:pt>
                <c:pt idx="367">
                  <c:v>-83.126999999999995</c:v>
                </c:pt>
                <c:pt idx="368">
                  <c:v>-83.010999999999996</c:v>
                </c:pt>
                <c:pt idx="369">
                  <c:v>-82.691999999999993</c:v>
                </c:pt>
                <c:pt idx="370">
                  <c:v>-82.447000000000003</c:v>
                </c:pt>
                <c:pt idx="371">
                  <c:v>-82.155000000000001</c:v>
                </c:pt>
                <c:pt idx="372">
                  <c:v>-81.957999999999998</c:v>
                </c:pt>
                <c:pt idx="373">
                  <c:v>-81.739999999999995</c:v>
                </c:pt>
                <c:pt idx="374">
                  <c:v>-81.55</c:v>
                </c:pt>
                <c:pt idx="375">
                  <c:v>-81.391999999999996</c:v>
                </c:pt>
                <c:pt idx="376">
                  <c:v>-81.25</c:v>
                </c:pt>
                <c:pt idx="377">
                  <c:v>-81.040000000000006</c:v>
                </c:pt>
                <c:pt idx="378">
                  <c:v>-80.959000000000003</c:v>
                </c:pt>
                <c:pt idx="379">
                  <c:v>-80.870999999999995</c:v>
                </c:pt>
                <c:pt idx="380">
                  <c:v>-80.662999999999997</c:v>
                </c:pt>
                <c:pt idx="381">
                  <c:v>-80.683999999999997</c:v>
                </c:pt>
                <c:pt idx="382">
                  <c:v>-80.557000000000002</c:v>
                </c:pt>
                <c:pt idx="383">
                  <c:v>-80.616</c:v>
                </c:pt>
                <c:pt idx="384">
                  <c:v>-80.566000000000003</c:v>
                </c:pt>
                <c:pt idx="385">
                  <c:v>-80.540999999999997</c:v>
                </c:pt>
                <c:pt idx="386">
                  <c:v>-80.635000000000005</c:v>
                </c:pt>
                <c:pt idx="387">
                  <c:v>-80.623999999999995</c:v>
                </c:pt>
                <c:pt idx="388">
                  <c:v>-80.674999999999997</c:v>
                </c:pt>
                <c:pt idx="389">
                  <c:v>-80.721000000000004</c:v>
                </c:pt>
                <c:pt idx="390">
                  <c:v>-80.77</c:v>
                </c:pt>
                <c:pt idx="391">
                  <c:v>-80.834999999999994</c:v>
                </c:pt>
                <c:pt idx="392">
                  <c:v>-80.878</c:v>
                </c:pt>
                <c:pt idx="393">
                  <c:v>-81.018000000000001</c:v>
                </c:pt>
                <c:pt idx="394">
                  <c:v>-81.094999999999999</c:v>
                </c:pt>
                <c:pt idx="395">
                  <c:v>-81.192999999999998</c:v>
                </c:pt>
                <c:pt idx="396">
                  <c:v>-81.350999999999999</c:v>
                </c:pt>
                <c:pt idx="397">
                  <c:v>-81.430999999999997</c:v>
                </c:pt>
                <c:pt idx="398">
                  <c:v>-81.668999999999997</c:v>
                </c:pt>
                <c:pt idx="399">
                  <c:v>-81.841999999999999</c:v>
                </c:pt>
                <c:pt idx="400">
                  <c:v>-81.938000000000002</c:v>
                </c:pt>
                <c:pt idx="401">
                  <c:v>-82.206999999999994</c:v>
                </c:pt>
                <c:pt idx="402">
                  <c:v>-82.266000000000005</c:v>
                </c:pt>
                <c:pt idx="403">
                  <c:v>-82.492000000000004</c:v>
                </c:pt>
                <c:pt idx="404">
                  <c:v>-82.775000000000006</c:v>
                </c:pt>
                <c:pt idx="405">
                  <c:v>-83.08</c:v>
                </c:pt>
                <c:pt idx="406">
                  <c:v>-83.260999999999996</c:v>
                </c:pt>
                <c:pt idx="407">
                  <c:v>-83.635999999999996</c:v>
                </c:pt>
                <c:pt idx="408">
                  <c:v>-84.007999999999996</c:v>
                </c:pt>
                <c:pt idx="409">
                  <c:v>-84.21</c:v>
                </c:pt>
                <c:pt idx="410">
                  <c:v>-84.668999999999997</c:v>
                </c:pt>
                <c:pt idx="411">
                  <c:v>-84.929000000000002</c:v>
                </c:pt>
                <c:pt idx="412">
                  <c:v>-85.239000000000004</c:v>
                </c:pt>
                <c:pt idx="413">
                  <c:v>-85.716999999999999</c:v>
                </c:pt>
                <c:pt idx="414">
                  <c:v>-86.191000000000003</c:v>
                </c:pt>
                <c:pt idx="415">
                  <c:v>-86.665999999999997</c:v>
                </c:pt>
                <c:pt idx="416">
                  <c:v>-87.067999999999998</c:v>
                </c:pt>
                <c:pt idx="417">
                  <c:v>-87.533000000000001</c:v>
                </c:pt>
                <c:pt idx="418">
                  <c:v>-88.165999999999997</c:v>
                </c:pt>
                <c:pt idx="419">
                  <c:v>-88.683999999999997</c:v>
                </c:pt>
                <c:pt idx="420">
                  <c:v>-89.245999999999995</c:v>
                </c:pt>
                <c:pt idx="421">
                  <c:v>-89.85</c:v>
                </c:pt>
                <c:pt idx="422">
                  <c:v>-90.474999999999994</c:v>
                </c:pt>
                <c:pt idx="423">
                  <c:v>-91.119</c:v>
                </c:pt>
                <c:pt idx="424">
                  <c:v>-91.835999999999999</c:v>
                </c:pt>
                <c:pt idx="425">
                  <c:v>-92.52</c:v>
                </c:pt>
                <c:pt idx="426">
                  <c:v>-93.176000000000002</c:v>
                </c:pt>
                <c:pt idx="427">
                  <c:v>-93.900999999999996</c:v>
                </c:pt>
                <c:pt idx="428">
                  <c:v>-94.69</c:v>
                </c:pt>
                <c:pt idx="429">
                  <c:v>-95.438000000000002</c:v>
                </c:pt>
                <c:pt idx="430">
                  <c:v>-96.212999999999994</c:v>
                </c:pt>
                <c:pt idx="431">
                  <c:v>-96.951999999999998</c:v>
                </c:pt>
                <c:pt idx="432">
                  <c:v>-97.736000000000004</c:v>
                </c:pt>
                <c:pt idx="433">
                  <c:v>-98.498999999999995</c:v>
                </c:pt>
                <c:pt idx="434">
                  <c:v>-99.259</c:v>
                </c:pt>
                <c:pt idx="435">
                  <c:v>-100.059</c:v>
                </c:pt>
                <c:pt idx="436">
                  <c:v>-100.77800000000001</c:v>
                </c:pt>
                <c:pt idx="437">
                  <c:v>-101.56699999999999</c:v>
                </c:pt>
                <c:pt idx="438">
                  <c:v>-102.21299999999999</c:v>
                </c:pt>
                <c:pt idx="439">
                  <c:v>-102.93600000000001</c:v>
                </c:pt>
                <c:pt idx="440">
                  <c:v>-103.64400000000001</c:v>
                </c:pt>
                <c:pt idx="441">
                  <c:v>-104.279</c:v>
                </c:pt>
                <c:pt idx="442">
                  <c:v>-104.97499999999999</c:v>
                </c:pt>
                <c:pt idx="443">
                  <c:v>-105.605</c:v>
                </c:pt>
                <c:pt idx="444">
                  <c:v>-106.21299999999999</c:v>
                </c:pt>
                <c:pt idx="445">
                  <c:v>-106.721</c:v>
                </c:pt>
                <c:pt idx="446">
                  <c:v>-107.289</c:v>
                </c:pt>
                <c:pt idx="447">
                  <c:v>-107.782</c:v>
                </c:pt>
                <c:pt idx="448">
                  <c:v>-108.249</c:v>
                </c:pt>
                <c:pt idx="449">
                  <c:v>-108.675</c:v>
                </c:pt>
                <c:pt idx="450">
                  <c:v>-109.06100000000001</c:v>
                </c:pt>
                <c:pt idx="451">
                  <c:v>-109.334</c:v>
                </c:pt>
                <c:pt idx="452">
                  <c:v>-109.679</c:v>
                </c:pt>
                <c:pt idx="453">
                  <c:v>-109.998</c:v>
                </c:pt>
                <c:pt idx="454">
                  <c:v>-110.24</c:v>
                </c:pt>
                <c:pt idx="455">
                  <c:v>-110.29</c:v>
                </c:pt>
                <c:pt idx="456">
                  <c:v>-110.42</c:v>
                </c:pt>
                <c:pt idx="457">
                  <c:v>-110.431</c:v>
                </c:pt>
                <c:pt idx="458">
                  <c:v>-110.398</c:v>
                </c:pt>
                <c:pt idx="459">
                  <c:v>-110.267</c:v>
                </c:pt>
                <c:pt idx="460">
                  <c:v>-110.245</c:v>
                </c:pt>
                <c:pt idx="461">
                  <c:v>-110.24</c:v>
                </c:pt>
                <c:pt idx="462">
                  <c:v>-109.754</c:v>
                </c:pt>
                <c:pt idx="463">
                  <c:v>-109.586</c:v>
                </c:pt>
                <c:pt idx="464">
                  <c:v>-109.386</c:v>
                </c:pt>
                <c:pt idx="465">
                  <c:v>-108.935</c:v>
                </c:pt>
                <c:pt idx="466">
                  <c:v>-108.52800000000001</c:v>
                </c:pt>
                <c:pt idx="467">
                  <c:v>-108.02</c:v>
                </c:pt>
                <c:pt idx="468">
                  <c:v>-107.53400000000001</c:v>
                </c:pt>
                <c:pt idx="469">
                  <c:v>-106.95099999999999</c:v>
                </c:pt>
                <c:pt idx="470">
                  <c:v>-106.298</c:v>
                </c:pt>
                <c:pt idx="471">
                  <c:v>-105.676</c:v>
                </c:pt>
                <c:pt idx="472">
                  <c:v>-105.075</c:v>
                </c:pt>
                <c:pt idx="473">
                  <c:v>-104.324</c:v>
                </c:pt>
                <c:pt idx="474">
                  <c:v>-103.568</c:v>
                </c:pt>
                <c:pt idx="475">
                  <c:v>-102.711</c:v>
                </c:pt>
                <c:pt idx="476">
                  <c:v>-101.943</c:v>
                </c:pt>
                <c:pt idx="477">
                  <c:v>-101.1</c:v>
                </c:pt>
                <c:pt idx="478">
                  <c:v>-100.33</c:v>
                </c:pt>
                <c:pt idx="479">
                  <c:v>-99.650999999999996</c:v>
                </c:pt>
                <c:pt idx="480">
                  <c:v>-98.747</c:v>
                </c:pt>
                <c:pt idx="481">
                  <c:v>-97.917000000000002</c:v>
                </c:pt>
                <c:pt idx="482">
                  <c:v>-97.064999999999998</c:v>
                </c:pt>
                <c:pt idx="483">
                  <c:v>-96.302999999999997</c:v>
                </c:pt>
                <c:pt idx="484">
                  <c:v>-95.52</c:v>
                </c:pt>
                <c:pt idx="485">
                  <c:v>-94.846999999999994</c:v>
                </c:pt>
                <c:pt idx="486">
                  <c:v>-94.227000000000004</c:v>
                </c:pt>
                <c:pt idx="487">
                  <c:v>-93.683999999999997</c:v>
                </c:pt>
                <c:pt idx="488">
                  <c:v>-93.114999999999995</c:v>
                </c:pt>
                <c:pt idx="489">
                  <c:v>-92.527000000000001</c:v>
                </c:pt>
                <c:pt idx="490">
                  <c:v>-92.165000000000006</c:v>
                </c:pt>
                <c:pt idx="491">
                  <c:v>-91.819000000000003</c:v>
                </c:pt>
                <c:pt idx="492">
                  <c:v>-91.486999999999995</c:v>
                </c:pt>
                <c:pt idx="493">
                  <c:v>-91.418999999999997</c:v>
                </c:pt>
                <c:pt idx="494">
                  <c:v>-91.228999999999999</c:v>
                </c:pt>
                <c:pt idx="495">
                  <c:v>-91.201999999999998</c:v>
                </c:pt>
                <c:pt idx="496">
                  <c:v>-91.355000000000004</c:v>
                </c:pt>
                <c:pt idx="497">
                  <c:v>-91.63</c:v>
                </c:pt>
                <c:pt idx="498">
                  <c:v>-91.79</c:v>
                </c:pt>
                <c:pt idx="499">
                  <c:v>-92.224999999999994</c:v>
                </c:pt>
                <c:pt idx="500">
                  <c:v>-92.686000000000007</c:v>
                </c:pt>
                <c:pt idx="501">
                  <c:v>-93.337999999999994</c:v>
                </c:pt>
                <c:pt idx="502">
                  <c:v>-93.968999999999994</c:v>
                </c:pt>
                <c:pt idx="503">
                  <c:v>-94.813999999999993</c:v>
                </c:pt>
                <c:pt idx="504">
                  <c:v>-95.519000000000005</c:v>
                </c:pt>
                <c:pt idx="505">
                  <c:v>-96.494</c:v>
                </c:pt>
                <c:pt idx="506">
                  <c:v>-97.57</c:v>
                </c:pt>
                <c:pt idx="507">
                  <c:v>-98.614000000000004</c:v>
                </c:pt>
                <c:pt idx="508">
                  <c:v>-99.837999999999994</c:v>
                </c:pt>
                <c:pt idx="509">
                  <c:v>-101.125</c:v>
                </c:pt>
                <c:pt idx="510">
                  <c:v>-102.328</c:v>
                </c:pt>
                <c:pt idx="511">
                  <c:v>-103.886</c:v>
                </c:pt>
                <c:pt idx="512">
                  <c:v>-105.27500000000001</c:v>
                </c:pt>
                <c:pt idx="513">
                  <c:v>-106.783</c:v>
                </c:pt>
                <c:pt idx="514">
                  <c:v>-108.318</c:v>
                </c:pt>
                <c:pt idx="515">
                  <c:v>-109.90600000000001</c:v>
                </c:pt>
                <c:pt idx="516">
                  <c:v>-111.41</c:v>
                </c:pt>
                <c:pt idx="517">
                  <c:v>-113.18300000000001</c:v>
                </c:pt>
                <c:pt idx="518">
                  <c:v>-114.777</c:v>
                </c:pt>
                <c:pt idx="519">
                  <c:v>-116.376</c:v>
                </c:pt>
                <c:pt idx="520">
                  <c:v>-118.099</c:v>
                </c:pt>
                <c:pt idx="521">
                  <c:v>-119.67700000000001</c:v>
                </c:pt>
                <c:pt idx="522">
                  <c:v>-121.292</c:v>
                </c:pt>
                <c:pt idx="523">
                  <c:v>-122.98699999999999</c:v>
                </c:pt>
                <c:pt idx="524">
                  <c:v>-124.485</c:v>
                </c:pt>
                <c:pt idx="525">
                  <c:v>-126.13500000000001</c:v>
                </c:pt>
                <c:pt idx="526">
                  <c:v>-127.7</c:v>
                </c:pt>
                <c:pt idx="527">
                  <c:v>-129.24600000000001</c:v>
                </c:pt>
                <c:pt idx="528">
                  <c:v>-130.73699999999999</c:v>
                </c:pt>
                <c:pt idx="529">
                  <c:v>-132.142</c:v>
                </c:pt>
                <c:pt idx="530">
                  <c:v>-133.62200000000001</c:v>
                </c:pt>
                <c:pt idx="531">
                  <c:v>-134.976</c:v>
                </c:pt>
                <c:pt idx="532">
                  <c:v>-136.28100000000001</c:v>
                </c:pt>
                <c:pt idx="533">
                  <c:v>-137.589</c:v>
                </c:pt>
                <c:pt idx="534">
                  <c:v>-138.75</c:v>
                </c:pt>
                <c:pt idx="535">
                  <c:v>-139.98699999999999</c:v>
                </c:pt>
                <c:pt idx="536">
                  <c:v>-141.16</c:v>
                </c:pt>
                <c:pt idx="537">
                  <c:v>-142.18799999999999</c:v>
                </c:pt>
                <c:pt idx="538">
                  <c:v>-143.21899999999999</c:v>
                </c:pt>
                <c:pt idx="539">
                  <c:v>-144.24299999999999</c:v>
                </c:pt>
                <c:pt idx="540">
                  <c:v>-145.244</c:v>
                </c:pt>
                <c:pt idx="541">
                  <c:v>-146.24</c:v>
                </c:pt>
                <c:pt idx="542">
                  <c:v>-147.03100000000001</c:v>
                </c:pt>
                <c:pt idx="543">
                  <c:v>-147.92099999999999</c:v>
                </c:pt>
                <c:pt idx="544">
                  <c:v>-148.73400000000001</c:v>
                </c:pt>
                <c:pt idx="545">
                  <c:v>-149.43</c:v>
                </c:pt>
                <c:pt idx="546">
                  <c:v>-150.11799999999999</c:v>
                </c:pt>
                <c:pt idx="547">
                  <c:v>-150.81299999999999</c:v>
                </c:pt>
                <c:pt idx="548">
                  <c:v>-151.45500000000001</c:v>
                </c:pt>
                <c:pt idx="549">
                  <c:v>-151.99700000000001</c:v>
                </c:pt>
                <c:pt idx="550">
                  <c:v>-152.57400000000001</c:v>
                </c:pt>
                <c:pt idx="551">
                  <c:v>-153.136</c:v>
                </c:pt>
                <c:pt idx="552">
                  <c:v>-153.70599999999999</c:v>
                </c:pt>
                <c:pt idx="553">
                  <c:v>-154.142</c:v>
                </c:pt>
                <c:pt idx="554">
                  <c:v>-154.577</c:v>
                </c:pt>
                <c:pt idx="555">
                  <c:v>-155.017</c:v>
                </c:pt>
                <c:pt idx="556">
                  <c:v>-155.37799999999999</c:v>
                </c:pt>
                <c:pt idx="557">
                  <c:v>-155.762</c:v>
                </c:pt>
                <c:pt idx="558">
                  <c:v>-156.048</c:v>
                </c:pt>
                <c:pt idx="559">
                  <c:v>-156.524</c:v>
                </c:pt>
                <c:pt idx="560">
                  <c:v>-156.88399999999999</c:v>
                </c:pt>
                <c:pt idx="561">
                  <c:v>-157.19</c:v>
                </c:pt>
                <c:pt idx="562">
                  <c:v>-157.53299999999999</c:v>
                </c:pt>
                <c:pt idx="563">
                  <c:v>-157.69</c:v>
                </c:pt>
                <c:pt idx="564">
                  <c:v>-157.916</c:v>
                </c:pt>
                <c:pt idx="565">
                  <c:v>-158.346</c:v>
                </c:pt>
                <c:pt idx="566">
                  <c:v>-158.68</c:v>
                </c:pt>
                <c:pt idx="567">
                  <c:v>-158.80799999999999</c:v>
                </c:pt>
                <c:pt idx="568">
                  <c:v>-159.03299999999999</c:v>
                </c:pt>
                <c:pt idx="569">
                  <c:v>-159.18799999999999</c:v>
                </c:pt>
                <c:pt idx="570">
                  <c:v>-159.36500000000001</c:v>
                </c:pt>
                <c:pt idx="571">
                  <c:v>-159.66300000000001</c:v>
                </c:pt>
                <c:pt idx="572">
                  <c:v>-159.78399999999999</c:v>
                </c:pt>
                <c:pt idx="573">
                  <c:v>-159.97399999999999</c:v>
                </c:pt>
                <c:pt idx="574">
                  <c:v>-160.13399999999999</c:v>
                </c:pt>
                <c:pt idx="575">
                  <c:v>-160.304</c:v>
                </c:pt>
                <c:pt idx="576">
                  <c:v>-160.37700000000001</c:v>
                </c:pt>
                <c:pt idx="577">
                  <c:v>-160.55799999999999</c:v>
                </c:pt>
                <c:pt idx="578">
                  <c:v>-160.755</c:v>
                </c:pt>
                <c:pt idx="579">
                  <c:v>-160.88</c:v>
                </c:pt>
                <c:pt idx="580">
                  <c:v>-160.99</c:v>
                </c:pt>
                <c:pt idx="581">
                  <c:v>-161.131</c:v>
                </c:pt>
                <c:pt idx="582">
                  <c:v>-161.255</c:v>
                </c:pt>
                <c:pt idx="583">
                  <c:v>-161.35499999999999</c:v>
                </c:pt>
                <c:pt idx="584">
                  <c:v>-161.506</c:v>
                </c:pt>
                <c:pt idx="585">
                  <c:v>-161.69900000000001</c:v>
                </c:pt>
                <c:pt idx="586">
                  <c:v>-161.827</c:v>
                </c:pt>
                <c:pt idx="587">
                  <c:v>-161.89500000000001</c:v>
                </c:pt>
                <c:pt idx="588">
                  <c:v>-161.98099999999999</c:v>
                </c:pt>
                <c:pt idx="589">
                  <c:v>-162.11500000000001</c:v>
                </c:pt>
                <c:pt idx="590">
                  <c:v>-162.267</c:v>
                </c:pt>
                <c:pt idx="591">
                  <c:v>-162.29499999999999</c:v>
                </c:pt>
                <c:pt idx="592">
                  <c:v>-162.37899999999999</c:v>
                </c:pt>
                <c:pt idx="593">
                  <c:v>-162.46</c:v>
                </c:pt>
                <c:pt idx="594">
                  <c:v>-162.54</c:v>
                </c:pt>
                <c:pt idx="595">
                  <c:v>-162.654</c:v>
                </c:pt>
                <c:pt idx="596">
                  <c:v>-162.69200000000001</c:v>
                </c:pt>
                <c:pt idx="597">
                  <c:v>-162.76</c:v>
                </c:pt>
                <c:pt idx="598">
                  <c:v>-162.84299999999999</c:v>
                </c:pt>
                <c:pt idx="599">
                  <c:v>-162.93799999999999</c:v>
                </c:pt>
                <c:pt idx="600">
                  <c:v>-162.98400000000001</c:v>
                </c:pt>
                <c:pt idx="601">
                  <c:v>-163.102</c:v>
                </c:pt>
                <c:pt idx="602">
                  <c:v>-163.19900000000001</c:v>
                </c:pt>
                <c:pt idx="603">
                  <c:v>-163.22300000000001</c:v>
                </c:pt>
                <c:pt idx="604">
                  <c:v>-163.202</c:v>
                </c:pt>
                <c:pt idx="605">
                  <c:v>-163.285</c:v>
                </c:pt>
                <c:pt idx="606">
                  <c:v>-163.44399999999999</c:v>
                </c:pt>
                <c:pt idx="607">
                  <c:v>-163.529</c:v>
                </c:pt>
                <c:pt idx="608">
                  <c:v>-163.53100000000001</c:v>
                </c:pt>
                <c:pt idx="609">
                  <c:v>-163.66900000000001</c:v>
                </c:pt>
                <c:pt idx="610">
                  <c:v>-163.666</c:v>
                </c:pt>
                <c:pt idx="611">
                  <c:v>-163.63999999999999</c:v>
                </c:pt>
                <c:pt idx="612">
                  <c:v>-163.75800000000001</c:v>
                </c:pt>
                <c:pt idx="613">
                  <c:v>-163.76400000000001</c:v>
                </c:pt>
                <c:pt idx="614">
                  <c:v>-163.864</c:v>
                </c:pt>
                <c:pt idx="615">
                  <c:v>-163.804</c:v>
                </c:pt>
                <c:pt idx="616">
                  <c:v>-163.858</c:v>
                </c:pt>
                <c:pt idx="617">
                  <c:v>-163.91900000000001</c:v>
                </c:pt>
                <c:pt idx="618">
                  <c:v>-164.06399999999999</c:v>
                </c:pt>
                <c:pt idx="619">
                  <c:v>-164.20500000000001</c:v>
                </c:pt>
                <c:pt idx="620">
                  <c:v>-164.08199999999999</c:v>
                </c:pt>
                <c:pt idx="621">
                  <c:v>-164.149</c:v>
                </c:pt>
                <c:pt idx="622">
                  <c:v>-164.209</c:v>
                </c:pt>
                <c:pt idx="623">
                  <c:v>-164.14</c:v>
                </c:pt>
                <c:pt idx="624">
                  <c:v>-164.24600000000001</c:v>
                </c:pt>
                <c:pt idx="625">
                  <c:v>-164.292</c:v>
                </c:pt>
                <c:pt idx="626">
                  <c:v>-164.256</c:v>
                </c:pt>
                <c:pt idx="627">
                  <c:v>-164.26900000000001</c:v>
                </c:pt>
                <c:pt idx="628">
                  <c:v>-164.339</c:v>
                </c:pt>
                <c:pt idx="629">
                  <c:v>-164.38399999999999</c:v>
                </c:pt>
                <c:pt idx="630">
                  <c:v>-164.41900000000001</c:v>
                </c:pt>
                <c:pt idx="631">
                  <c:v>-164.37899999999999</c:v>
                </c:pt>
                <c:pt idx="632">
                  <c:v>-164.345</c:v>
                </c:pt>
                <c:pt idx="633">
                  <c:v>-164.37700000000001</c:v>
                </c:pt>
                <c:pt idx="634">
                  <c:v>-164.411</c:v>
                </c:pt>
                <c:pt idx="635">
                  <c:v>-164.39599999999999</c:v>
                </c:pt>
                <c:pt idx="636">
                  <c:v>-164.358</c:v>
                </c:pt>
                <c:pt idx="637">
                  <c:v>-164.261</c:v>
                </c:pt>
                <c:pt idx="638">
                  <c:v>-164.31899999999999</c:v>
                </c:pt>
                <c:pt idx="639">
                  <c:v>-164.285</c:v>
                </c:pt>
                <c:pt idx="640">
                  <c:v>-164.25800000000001</c:v>
                </c:pt>
                <c:pt idx="641">
                  <c:v>-164.19800000000001</c:v>
                </c:pt>
                <c:pt idx="642">
                  <c:v>-164.18700000000001</c:v>
                </c:pt>
                <c:pt idx="643">
                  <c:v>-164.13399999999999</c:v>
                </c:pt>
                <c:pt idx="644">
                  <c:v>-164.12299999999999</c:v>
                </c:pt>
                <c:pt idx="645">
                  <c:v>-164.054</c:v>
                </c:pt>
                <c:pt idx="646">
                  <c:v>-163.977</c:v>
                </c:pt>
                <c:pt idx="647">
                  <c:v>-163.94499999999999</c:v>
                </c:pt>
                <c:pt idx="648">
                  <c:v>-163.89699999999999</c:v>
                </c:pt>
                <c:pt idx="649">
                  <c:v>-163.81399999999999</c:v>
                </c:pt>
                <c:pt idx="650">
                  <c:v>-163.73400000000001</c:v>
                </c:pt>
                <c:pt idx="651">
                  <c:v>-163.66900000000001</c:v>
                </c:pt>
                <c:pt idx="652">
                  <c:v>-163.61000000000001</c:v>
                </c:pt>
                <c:pt idx="653">
                  <c:v>-163.518</c:v>
                </c:pt>
                <c:pt idx="654">
                  <c:v>-163.35</c:v>
                </c:pt>
                <c:pt idx="655">
                  <c:v>-163.29499999999999</c:v>
                </c:pt>
                <c:pt idx="656">
                  <c:v>-163.19200000000001</c:v>
                </c:pt>
                <c:pt idx="657">
                  <c:v>-163.137</c:v>
                </c:pt>
                <c:pt idx="658">
                  <c:v>-162.96899999999999</c:v>
                </c:pt>
                <c:pt idx="659">
                  <c:v>-162.81200000000001</c:v>
                </c:pt>
                <c:pt idx="660">
                  <c:v>-162.739</c:v>
                </c:pt>
                <c:pt idx="661">
                  <c:v>-162.59100000000001</c:v>
                </c:pt>
                <c:pt idx="662">
                  <c:v>-162.488</c:v>
                </c:pt>
                <c:pt idx="663">
                  <c:v>-162.28100000000001</c:v>
                </c:pt>
                <c:pt idx="664">
                  <c:v>-162.18</c:v>
                </c:pt>
                <c:pt idx="665">
                  <c:v>-162.04900000000001</c:v>
                </c:pt>
                <c:pt idx="666">
                  <c:v>-161.886</c:v>
                </c:pt>
                <c:pt idx="667">
                  <c:v>-161.75399999999999</c:v>
                </c:pt>
                <c:pt idx="668">
                  <c:v>-161.61799999999999</c:v>
                </c:pt>
                <c:pt idx="669">
                  <c:v>-161.46299999999999</c:v>
                </c:pt>
                <c:pt idx="670">
                  <c:v>-161.27699999999999</c:v>
                </c:pt>
                <c:pt idx="671">
                  <c:v>-161.09299999999999</c:v>
                </c:pt>
                <c:pt idx="672">
                  <c:v>-161.024</c:v>
                </c:pt>
                <c:pt idx="673">
                  <c:v>-160.83000000000001</c:v>
                </c:pt>
                <c:pt idx="674">
                  <c:v>-160.685</c:v>
                </c:pt>
                <c:pt idx="675">
                  <c:v>-160.58799999999999</c:v>
                </c:pt>
                <c:pt idx="676">
                  <c:v>-160.26599999999999</c:v>
                </c:pt>
                <c:pt idx="677">
                  <c:v>-160.08000000000001</c:v>
                </c:pt>
                <c:pt idx="678">
                  <c:v>-160.035</c:v>
                </c:pt>
                <c:pt idx="679">
                  <c:v>-159.78700000000001</c:v>
                </c:pt>
                <c:pt idx="680">
                  <c:v>-159.56899999999999</c:v>
                </c:pt>
                <c:pt idx="681">
                  <c:v>-159.32300000000001</c:v>
                </c:pt>
                <c:pt idx="682">
                  <c:v>-159.102</c:v>
                </c:pt>
                <c:pt idx="683">
                  <c:v>-158.90700000000001</c:v>
                </c:pt>
                <c:pt idx="684">
                  <c:v>-158.768</c:v>
                </c:pt>
                <c:pt idx="685">
                  <c:v>-158.46700000000001</c:v>
                </c:pt>
                <c:pt idx="686">
                  <c:v>-158.30699999999999</c:v>
                </c:pt>
                <c:pt idx="687">
                  <c:v>-158.10499999999999</c:v>
                </c:pt>
                <c:pt idx="688">
                  <c:v>-157.941</c:v>
                </c:pt>
                <c:pt idx="689">
                  <c:v>-157.715</c:v>
                </c:pt>
                <c:pt idx="690">
                  <c:v>-157.50899999999999</c:v>
                </c:pt>
                <c:pt idx="691">
                  <c:v>-157.261</c:v>
                </c:pt>
                <c:pt idx="692">
                  <c:v>-157.107</c:v>
                </c:pt>
                <c:pt idx="693">
                  <c:v>-156.93</c:v>
                </c:pt>
                <c:pt idx="694">
                  <c:v>-156.72499999999999</c:v>
                </c:pt>
                <c:pt idx="695">
                  <c:v>-156.53899999999999</c:v>
                </c:pt>
                <c:pt idx="696">
                  <c:v>-156.41200000000001</c:v>
                </c:pt>
                <c:pt idx="697">
                  <c:v>-156.24299999999999</c:v>
                </c:pt>
                <c:pt idx="698">
                  <c:v>-156.05699999999999</c:v>
                </c:pt>
                <c:pt idx="699">
                  <c:v>-155.93100000000001</c:v>
                </c:pt>
                <c:pt idx="700">
                  <c:v>-155.69300000000001</c:v>
                </c:pt>
                <c:pt idx="701">
                  <c:v>-155.53200000000001</c:v>
                </c:pt>
                <c:pt idx="702">
                  <c:v>-155.38200000000001</c:v>
                </c:pt>
                <c:pt idx="703">
                  <c:v>-155.21</c:v>
                </c:pt>
                <c:pt idx="704">
                  <c:v>-155.096</c:v>
                </c:pt>
                <c:pt idx="705">
                  <c:v>-155.02500000000001</c:v>
                </c:pt>
                <c:pt idx="706">
                  <c:v>-154.75700000000001</c:v>
                </c:pt>
                <c:pt idx="707">
                  <c:v>-154.655</c:v>
                </c:pt>
                <c:pt idx="708">
                  <c:v>-154.459</c:v>
                </c:pt>
                <c:pt idx="709">
                  <c:v>-154.34700000000001</c:v>
                </c:pt>
                <c:pt idx="710">
                  <c:v>-154.36699999999999</c:v>
                </c:pt>
                <c:pt idx="711">
                  <c:v>-154.30799999999999</c:v>
                </c:pt>
                <c:pt idx="712">
                  <c:v>-154.273</c:v>
                </c:pt>
                <c:pt idx="713">
                  <c:v>-154.21600000000001</c:v>
                </c:pt>
                <c:pt idx="714">
                  <c:v>-154.13399999999999</c:v>
                </c:pt>
                <c:pt idx="715">
                  <c:v>-154.17599999999999</c:v>
                </c:pt>
                <c:pt idx="716">
                  <c:v>-154.11199999999999</c:v>
                </c:pt>
                <c:pt idx="717">
                  <c:v>-154.13399999999999</c:v>
                </c:pt>
                <c:pt idx="718">
                  <c:v>-154.149</c:v>
                </c:pt>
                <c:pt idx="719">
                  <c:v>-154.083</c:v>
                </c:pt>
                <c:pt idx="720">
                  <c:v>-154.089</c:v>
                </c:pt>
                <c:pt idx="721">
                  <c:v>-154.00700000000001</c:v>
                </c:pt>
                <c:pt idx="722">
                  <c:v>-154.03399999999999</c:v>
                </c:pt>
                <c:pt idx="723">
                  <c:v>-153.99600000000001</c:v>
                </c:pt>
                <c:pt idx="724">
                  <c:v>-153.86099999999999</c:v>
                </c:pt>
                <c:pt idx="725">
                  <c:v>-153.886</c:v>
                </c:pt>
                <c:pt idx="726">
                  <c:v>-153.87</c:v>
                </c:pt>
                <c:pt idx="727">
                  <c:v>-153.71700000000001</c:v>
                </c:pt>
                <c:pt idx="728">
                  <c:v>-153.685</c:v>
                </c:pt>
                <c:pt idx="729">
                  <c:v>-153.62799999999999</c:v>
                </c:pt>
                <c:pt idx="730">
                  <c:v>-153.46899999999999</c:v>
                </c:pt>
                <c:pt idx="731">
                  <c:v>-153.45699999999999</c:v>
                </c:pt>
                <c:pt idx="732">
                  <c:v>-153.33500000000001</c:v>
                </c:pt>
                <c:pt idx="733">
                  <c:v>-153.13499999999999</c:v>
                </c:pt>
                <c:pt idx="734">
                  <c:v>-153.012</c:v>
                </c:pt>
                <c:pt idx="735">
                  <c:v>-152.85499999999999</c:v>
                </c:pt>
                <c:pt idx="736">
                  <c:v>-152.64400000000001</c:v>
                </c:pt>
                <c:pt idx="737">
                  <c:v>-152.39500000000001</c:v>
                </c:pt>
                <c:pt idx="738">
                  <c:v>-152.20400000000001</c:v>
                </c:pt>
                <c:pt idx="739">
                  <c:v>-151.96899999999999</c:v>
                </c:pt>
                <c:pt idx="740">
                  <c:v>-151.667</c:v>
                </c:pt>
                <c:pt idx="741">
                  <c:v>-151.33199999999999</c:v>
                </c:pt>
                <c:pt idx="742">
                  <c:v>-150.96299999999999</c:v>
                </c:pt>
                <c:pt idx="743">
                  <c:v>-150.58699999999999</c:v>
                </c:pt>
                <c:pt idx="744">
                  <c:v>-150.173</c:v>
                </c:pt>
                <c:pt idx="745">
                  <c:v>-149.642</c:v>
                </c:pt>
                <c:pt idx="746">
                  <c:v>-149.13</c:v>
                </c:pt>
                <c:pt idx="747">
                  <c:v>-148.619</c:v>
                </c:pt>
                <c:pt idx="748">
                  <c:v>-148.08099999999999</c:v>
                </c:pt>
                <c:pt idx="749">
                  <c:v>-147.495</c:v>
                </c:pt>
                <c:pt idx="750">
                  <c:v>-146.85599999999999</c:v>
                </c:pt>
                <c:pt idx="751">
                  <c:v>-146.297</c:v>
                </c:pt>
                <c:pt idx="752">
                  <c:v>-145.59100000000001</c:v>
                </c:pt>
                <c:pt idx="753">
                  <c:v>-144.86600000000001</c:v>
                </c:pt>
                <c:pt idx="754">
                  <c:v>-144.22800000000001</c:v>
                </c:pt>
                <c:pt idx="755">
                  <c:v>-143.54900000000001</c:v>
                </c:pt>
                <c:pt idx="756">
                  <c:v>-142.76300000000001</c:v>
                </c:pt>
                <c:pt idx="757">
                  <c:v>-141.99299999999999</c:v>
                </c:pt>
                <c:pt idx="758">
                  <c:v>-141.214</c:v>
                </c:pt>
                <c:pt idx="759">
                  <c:v>-140.49199999999999</c:v>
                </c:pt>
                <c:pt idx="760">
                  <c:v>-139.69399999999999</c:v>
                </c:pt>
                <c:pt idx="761">
                  <c:v>-139.018</c:v>
                </c:pt>
                <c:pt idx="762">
                  <c:v>-138.43799999999999</c:v>
                </c:pt>
                <c:pt idx="763">
                  <c:v>-137.631</c:v>
                </c:pt>
                <c:pt idx="764">
                  <c:v>-136.97800000000001</c:v>
                </c:pt>
                <c:pt idx="765">
                  <c:v>-136.26499999999999</c:v>
                </c:pt>
                <c:pt idx="766">
                  <c:v>-135.65899999999999</c:v>
                </c:pt>
                <c:pt idx="767">
                  <c:v>-135.07599999999999</c:v>
                </c:pt>
                <c:pt idx="768">
                  <c:v>-134.52500000000001</c:v>
                </c:pt>
                <c:pt idx="769">
                  <c:v>-133.959</c:v>
                </c:pt>
                <c:pt idx="770">
                  <c:v>-133.494</c:v>
                </c:pt>
                <c:pt idx="771">
                  <c:v>-133.12799999999999</c:v>
                </c:pt>
                <c:pt idx="772">
                  <c:v>-132.75899999999999</c:v>
                </c:pt>
                <c:pt idx="773">
                  <c:v>-132.41499999999999</c:v>
                </c:pt>
                <c:pt idx="774">
                  <c:v>-132.10400000000001</c:v>
                </c:pt>
                <c:pt idx="775">
                  <c:v>-131.84700000000001</c:v>
                </c:pt>
                <c:pt idx="776">
                  <c:v>-131.751</c:v>
                </c:pt>
                <c:pt idx="777">
                  <c:v>-131.506</c:v>
                </c:pt>
                <c:pt idx="778">
                  <c:v>-131.5</c:v>
                </c:pt>
                <c:pt idx="779">
                  <c:v>-131.48699999999999</c:v>
                </c:pt>
                <c:pt idx="780">
                  <c:v>-131.405</c:v>
                </c:pt>
                <c:pt idx="781">
                  <c:v>-131.37700000000001</c:v>
                </c:pt>
                <c:pt idx="782">
                  <c:v>-131.47499999999999</c:v>
                </c:pt>
                <c:pt idx="783">
                  <c:v>-131.38399999999999</c:v>
                </c:pt>
                <c:pt idx="784">
                  <c:v>-131.565</c:v>
                </c:pt>
                <c:pt idx="785">
                  <c:v>-131.869</c:v>
                </c:pt>
                <c:pt idx="786">
                  <c:v>-131.95599999999999</c:v>
                </c:pt>
                <c:pt idx="787">
                  <c:v>-132.09200000000001</c:v>
                </c:pt>
                <c:pt idx="788">
                  <c:v>-132.26599999999999</c:v>
                </c:pt>
                <c:pt idx="789">
                  <c:v>-132.52199999999999</c:v>
                </c:pt>
                <c:pt idx="790">
                  <c:v>-132.71899999999999</c:v>
                </c:pt>
                <c:pt idx="791">
                  <c:v>-133.077</c:v>
                </c:pt>
                <c:pt idx="792">
                  <c:v>-133.31899999999999</c:v>
                </c:pt>
                <c:pt idx="793">
                  <c:v>-133.755</c:v>
                </c:pt>
                <c:pt idx="794">
                  <c:v>-134.071</c:v>
                </c:pt>
                <c:pt idx="795">
                  <c:v>-134.41200000000001</c:v>
                </c:pt>
                <c:pt idx="796">
                  <c:v>-134.72900000000001</c:v>
                </c:pt>
                <c:pt idx="797">
                  <c:v>-135.179</c:v>
                </c:pt>
                <c:pt idx="798">
                  <c:v>-135.57599999999999</c:v>
                </c:pt>
                <c:pt idx="799">
                  <c:v>-136.00399999999999</c:v>
                </c:pt>
                <c:pt idx="800">
                  <c:v>-136.51400000000001</c:v>
                </c:pt>
                <c:pt idx="801">
                  <c:v>-137.05199999999999</c:v>
                </c:pt>
                <c:pt idx="802">
                  <c:v>-137.45500000000001</c:v>
                </c:pt>
                <c:pt idx="803">
                  <c:v>-137.952</c:v>
                </c:pt>
                <c:pt idx="804">
                  <c:v>-138.458</c:v>
                </c:pt>
                <c:pt idx="805">
                  <c:v>-138.988</c:v>
                </c:pt>
                <c:pt idx="806">
                  <c:v>-139.59299999999999</c:v>
                </c:pt>
                <c:pt idx="807">
                  <c:v>-140.149</c:v>
                </c:pt>
                <c:pt idx="808">
                  <c:v>-140.655</c:v>
                </c:pt>
                <c:pt idx="809">
                  <c:v>-141.191</c:v>
                </c:pt>
                <c:pt idx="810">
                  <c:v>-141.852</c:v>
                </c:pt>
                <c:pt idx="811">
                  <c:v>-142.36600000000001</c:v>
                </c:pt>
                <c:pt idx="812">
                  <c:v>-142.947</c:v>
                </c:pt>
                <c:pt idx="813">
                  <c:v>-143.523</c:v>
                </c:pt>
                <c:pt idx="814">
                  <c:v>-144.06200000000001</c:v>
                </c:pt>
                <c:pt idx="815">
                  <c:v>-144.66800000000001</c:v>
                </c:pt>
                <c:pt idx="816">
                  <c:v>-145.238</c:v>
                </c:pt>
                <c:pt idx="817">
                  <c:v>-145.797</c:v>
                </c:pt>
                <c:pt idx="818">
                  <c:v>-146.31100000000001</c:v>
                </c:pt>
                <c:pt idx="819">
                  <c:v>-146.82400000000001</c:v>
                </c:pt>
                <c:pt idx="820">
                  <c:v>-147.33500000000001</c:v>
                </c:pt>
                <c:pt idx="821">
                  <c:v>-147.85400000000001</c:v>
                </c:pt>
                <c:pt idx="822">
                  <c:v>-148.346</c:v>
                </c:pt>
                <c:pt idx="823">
                  <c:v>-148.792</c:v>
                </c:pt>
                <c:pt idx="824">
                  <c:v>-149.26499999999999</c:v>
                </c:pt>
                <c:pt idx="825">
                  <c:v>-149.69499999999999</c:v>
                </c:pt>
                <c:pt idx="826">
                  <c:v>-150.19</c:v>
                </c:pt>
                <c:pt idx="827">
                  <c:v>-150.65600000000001</c:v>
                </c:pt>
                <c:pt idx="828">
                  <c:v>-151.09</c:v>
                </c:pt>
                <c:pt idx="829">
                  <c:v>-151.458</c:v>
                </c:pt>
                <c:pt idx="830">
                  <c:v>-151.78200000000001</c:v>
                </c:pt>
                <c:pt idx="831">
                  <c:v>-152.13800000000001</c:v>
                </c:pt>
                <c:pt idx="832">
                  <c:v>-152.61000000000001</c:v>
                </c:pt>
                <c:pt idx="833">
                  <c:v>-153.005</c:v>
                </c:pt>
                <c:pt idx="834">
                  <c:v>-153.18600000000001</c:v>
                </c:pt>
                <c:pt idx="835">
                  <c:v>-153.63499999999999</c:v>
                </c:pt>
                <c:pt idx="836">
                  <c:v>-153.91200000000001</c:v>
                </c:pt>
                <c:pt idx="837">
                  <c:v>-154.10300000000001</c:v>
                </c:pt>
                <c:pt idx="838">
                  <c:v>-154.52600000000001</c:v>
                </c:pt>
                <c:pt idx="839">
                  <c:v>-154.72999999999999</c:v>
                </c:pt>
                <c:pt idx="840">
                  <c:v>-155.01499999999999</c:v>
                </c:pt>
                <c:pt idx="841">
                  <c:v>-155.24</c:v>
                </c:pt>
                <c:pt idx="842">
                  <c:v>-155.565</c:v>
                </c:pt>
                <c:pt idx="843">
                  <c:v>-155.80799999999999</c:v>
                </c:pt>
                <c:pt idx="844">
                  <c:v>-156.07</c:v>
                </c:pt>
                <c:pt idx="845">
                  <c:v>-156.37899999999999</c:v>
                </c:pt>
                <c:pt idx="846">
                  <c:v>-156.58500000000001</c:v>
                </c:pt>
                <c:pt idx="847">
                  <c:v>-156.79599999999999</c:v>
                </c:pt>
                <c:pt idx="848">
                  <c:v>-157.09700000000001</c:v>
                </c:pt>
                <c:pt idx="849">
                  <c:v>-157.30699999999999</c:v>
                </c:pt>
                <c:pt idx="850">
                  <c:v>-157.642</c:v>
                </c:pt>
                <c:pt idx="851">
                  <c:v>-157.911</c:v>
                </c:pt>
                <c:pt idx="852">
                  <c:v>-158.03299999999999</c:v>
                </c:pt>
                <c:pt idx="853">
                  <c:v>-158.24199999999999</c:v>
                </c:pt>
                <c:pt idx="854">
                  <c:v>-158.42599999999999</c:v>
                </c:pt>
                <c:pt idx="855">
                  <c:v>-158.57300000000001</c:v>
                </c:pt>
                <c:pt idx="856">
                  <c:v>-158.828</c:v>
                </c:pt>
                <c:pt idx="857">
                  <c:v>-158.952</c:v>
                </c:pt>
                <c:pt idx="858">
                  <c:v>-159.14599999999999</c:v>
                </c:pt>
                <c:pt idx="859">
                  <c:v>-159.37</c:v>
                </c:pt>
                <c:pt idx="860">
                  <c:v>-159.47999999999999</c:v>
                </c:pt>
                <c:pt idx="861">
                  <c:v>-159.6</c:v>
                </c:pt>
                <c:pt idx="862">
                  <c:v>-159.815</c:v>
                </c:pt>
                <c:pt idx="863">
                  <c:v>-159.95099999999999</c:v>
                </c:pt>
                <c:pt idx="864">
                  <c:v>-160.125</c:v>
                </c:pt>
                <c:pt idx="865">
                  <c:v>-160.32</c:v>
                </c:pt>
                <c:pt idx="866">
                  <c:v>-160.44900000000001</c:v>
                </c:pt>
                <c:pt idx="867">
                  <c:v>-160.566</c:v>
                </c:pt>
                <c:pt idx="868">
                  <c:v>-160.709</c:v>
                </c:pt>
                <c:pt idx="869">
                  <c:v>-160.88499999999999</c:v>
                </c:pt>
                <c:pt idx="870">
                  <c:v>-161.07</c:v>
                </c:pt>
                <c:pt idx="871">
                  <c:v>-161.209</c:v>
                </c:pt>
                <c:pt idx="872">
                  <c:v>-161.33699999999999</c:v>
                </c:pt>
                <c:pt idx="873">
                  <c:v>-161.50399999999999</c:v>
                </c:pt>
                <c:pt idx="874">
                  <c:v>-161.61799999999999</c:v>
                </c:pt>
                <c:pt idx="875">
                  <c:v>-161.75200000000001</c:v>
                </c:pt>
                <c:pt idx="876">
                  <c:v>-161.86000000000001</c:v>
                </c:pt>
                <c:pt idx="877">
                  <c:v>-161.994</c:v>
                </c:pt>
                <c:pt idx="878">
                  <c:v>-162.113</c:v>
                </c:pt>
                <c:pt idx="879">
                  <c:v>-162.297</c:v>
                </c:pt>
                <c:pt idx="880">
                  <c:v>-162.45099999999999</c:v>
                </c:pt>
                <c:pt idx="881">
                  <c:v>-162.53700000000001</c:v>
                </c:pt>
                <c:pt idx="882">
                  <c:v>-162.67500000000001</c:v>
                </c:pt>
                <c:pt idx="883">
                  <c:v>-162.828</c:v>
                </c:pt>
                <c:pt idx="884">
                  <c:v>-162.84299999999999</c:v>
                </c:pt>
                <c:pt idx="885">
                  <c:v>-163.05099999999999</c:v>
                </c:pt>
                <c:pt idx="886">
                  <c:v>-163.185</c:v>
                </c:pt>
                <c:pt idx="887">
                  <c:v>-163.31</c:v>
                </c:pt>
              </c:numCache>
            </c:numRef>
          </c:yVal>
          <c:smooth val="1"/>
        </c:ser>
        <c:ser>
          <c:idx val="1"/>
          <c:order val="1"/>
          <c:tx>
            <c:strRef>
              <c:f>Curves!$C$1:$C$73</c:f>
              <c:strCache>
                <c:ptCount val="1"/>
                <c:pt idx="0">
                  <c:v>10 140814 cterm001:10_Fractions ml 0.03 0.08 2.08 4.08 6.08 8.08 10.08 12.08 14.08 16.08 18.08 20.08 22.08 24.08 26.08 28.08 30.08 32.08 34.08 36.08 38.08 40.08 42.08 44.08 46.08 48.08 50.08 52.08 54.08 56.08 58.08 60.08 62.08 64.08 66.08 68.08 70.08 72.0</c:v>
                </c:pt>
              </c:strCache>
            </c:strRef>
          </c:tx>
          <c:xVal>
            <c:numRef>
              <c:f>Curves!$A$74:$A$961</c:f>
              <c:numCache>
                <c:formatCode>###0.00</c:formatCode>
                <c:ptCount val="888"/>
                <c:pt idx="0">
                  <c:v>9.728323009179789</c:v>
                </c:pt>
                <c:pt idx="1">
                  <c:v>9.8672990521680717</c:v>
                </c:pt>
                <c:pt idx="2">
                  <c:v>10.006275095156354</c:v>
                </c:pt>
                <c:pt idx="3">
                  <c:v>10.145251138144637</c:v>
                </c:pt>
                <c:pt idx="4">
                  <c:v>10.28422718113292</c:v>
                </c:pt>
                <c:pt idx="5">
                  <c:v>10.423203224121202</c:v>
                </c:pt>
                <c:pt idx="6">
                  <c:v>10.562179267109485</c:v>
                </c:pt>
                <c:pt idx="7">
                  <c:v>10.701155310097768</c:v>
                </c:pt>
                <c:pt idx="8">
                  <c:v>10.840131353086051</c:v>
                </c:pt>
                <c:pt idx="9">
                  <c:v>10.979107396074333</c:v>
                </c:pt>
                <c:pt idx="10">
                  <c:v>11.118083439062616</c:v>
                </c:pt>
                <c:pt idx="11">
                  <c:v>11.257059482050899</c:v>
                </c:pt>
                <c:pt idx="12">
                  <c:v>11.396035525039181</c:v>
                </c:pt>
                <c:pt idx="13">
                  <c:v>11.535011568027464</c:v>
                </c:pt>
                <c:pt idx="14">
                  <c:v>11.673987611015747</c:v>
                </c:pt>
                <c:pt idx="15">
                  <c:v>11.812963654004029</c:v>
                </c:pt>
                <c:pt idx="16">
                  <c:v>11.951939696992312</c:v>
                </c:pt>
                <c:pt idx="17">
                  <c:v>12.090915739980595</c:v>
                </c:pt>
                <c:pt idx="18">
                  <c:v>12.229891782968878</c:v>
                </c:pt>
                <c:pt idx="19">
                  <c:v>12.36886782595716</c:v>
                </c:pt>
                <c:pt idx="20">
                  <c:v>12.507843868945443</c:v>
                </c:pt>
                <c:pt idx="21">
                  <c:v>12.646819911933726</c:v>
                </c:pt>
                <c:pt idx="22">
                  <c:v>12.785795954922008</c:v>
                </c:pt>
                <c:pt idx="23">
                  <c:v>12.924771997910291</c:v>
                </c:pt>
                <c:pt idx="24">
                  <c:v>13.063748040898574</c:v>
                </c:pt>
                <c:pt idx="25">
                  <c:v>13.202724083886856</c:v>
                </c:pt>
                <c:pt idx="26">
                  <c:v>13.341700126875139</c:v>
                </c:pt>
                <c:pt idx="27">
                  <c:v>13.480676169863422</c:v>
                </c:pt>
                <c:pt idx="28">
                  <c:v>13.619652212851705</c:v>
                </c:pt>
                <c:pt idx="29">
                  <c:v>13.758628255839987</c:v>
                </c:pt>
                <c:pt idx="30">
                  <c:v>13.89760429882827</c:v>
                </c:pt>
                <c:pt idx="31">
                  <c:v>14.036580341816553</c:v>
                </c:pt>
                <c:pt idx="32">
                  <c:v>14.175556384804835</c:v>
                </c:pt>
                <c:pt idx="33">
                  <c:v>14.314532427793118</c:v>
                </c:pt>
                <c:pt idx="34">
                  <c:v>14.453508470781401</c:v>
                </c:pt>
                <c:pt idx="35">
                  <c:v>14.592484513769683</c:v>
                </c:pt>
                <c:pt idx="36">
                  <c:v>14.731460556757966</c:v>
                </c:pt>
                <c:pt idx="37">
                  <c:v>14.870436599746249</c:v>
                </c:pt>
                <c:pt idx="38">
                  <c:v>15.009412642734532</c:v>
                </c:pt>
                <c:pt idx="39">
                  <c:v>15.148388685722814</c:v>
                </c:pt>
                <c:pt idx="40">
                  <c:v>15.287364728711097</c:v>
                </c:pt>
                <c:pt idx="41">
                  <c:v>15.42634077169938</c:v>
                </c:pt>
                <c:pt idx="42">
                  <c:v>15.565316814687662</c:v>
                </c:pt>
                <c:pt idx="43">
                  <c:v>15.704292857675945</c:v>
                </c:pt>
                <c:pt idx="44">
                  <c:v>15.843268900664228</c:v>
                </c:pt>
                <c:pt idx="45">
                  <c:v>15.98224494365251</c:v>
                </c:pt>
                <c:pt idx="46">
                  <c:v>16.121220986640793</c:v>
                </c:pt>
                <c:pt idx="47">
                  <c:v>16.260197029629076</c:v>
                </c:pt>
                <c:pt idx="48">
                  <c:v>16.399173072617359</c:v>
                </c:pt>
                <c:pt idx="49">
                  <c:v>16.538149115605641</c:v>
                </c:pt>
                <c:pt idx="50">
                  <c:v>16.677125158593924</c:v>
                </c:pt>
                <c:pt idx="51">
                  <c:v>16.816101201582207</c:v>
                </c:pt>
                <c:pt idx="52">
                  <c:v>16.955077244570489</c:v>
                </c:pt>
                <c:pt idx="53">
                  <c:v>17.094053287558772</c:v>
                </c:pt>
                <c:pt idx="54">
                  <c:v>17.233029330547055</c:v>
                </c:pt>
                <c:pt idx="55">
                  <c:v>17.372005373535337</c:v>
                </c:pt>
                <c:pt idx="56">
                  <c:v>17.51098141652362</c:v>
                </c:pt>
                <c:pt idx="57">
                  <c:v>17.649957459511903</c:v>
                </c:pt>
                <c:pt idx="58">
                  <c:v>17.788933502500186</c:v>
                </c:pt>
                <c:pt idx="59">
                  <c:v>17.927909545488468</c:v>
                </c:pt>
                <c:pt idx="60">
                  <c:v>18.066885588476751</c:v>
                </c:pt>
                <c:pt idx="61">
                  <c:v>18.205861631465034</c:v>
                </c:pt>
                <c:pt idx="62">
                  <c:v>18.344837674453316</c:v>
                </c:pt>
                <c:pt idx="63">
                  <c:v>18.483813717441599</c:v>
                </c:pt>
                <c:pt idx="64">
                  <c:v>18.622789760429882</c:v>
                </c:pt>
                <c:pt idx="65">
                  <c:v>18.761765803418164</c:v>
                </c:pt>
                <c:pt idx="66">
                  <c:v>18.900741846406447</c:v>
                </c:pt>
                <c:pt idx="67">
                  <c:v>19.03971788939473</c:v>
                </c:pt>
                <c:pt idx="68">
                  <c:v>19.178693932383013</c:v>
                </c:pt>
                <c:pt idx="69">
                  <c:v>19.317669975371295</c:v>
                </c:pt>
                <c:pt idx="70">
                  <c:v>19.456646018359578</c:v>
                </c:pt>
                <c:pt idx="71">
                  <c:v>19.595622061347861</c:v>
                </c:pt>
                <c:pt idx="72">
                  <c:v>19.734598104336143</c:v>
                </c:pt>
                <c:pt idx="73">
                  <c:v>19.873574147324426</c:v>
                </c:pt>
                <c:pt idx="74">
                  <c:v>20.012550190312709</c:v>
                </c:pt>
                <c:pt idx="75">
                  <c:v>20.151526233300991</c:v>
                </c:pt>
                <c:pt idx="76">
                  <c:v>20.290502276289274</c:v>
                </c:pt>
                <c:pt idx="77">
                  <c:v>20.429478319277557</c:v>
                </c:pt>
                <c:pt idx="78">
                  <c:v>20.56845436226584</c:v>
                </c:pt>
                <c:pt idx="79">
                  <c:v>20.707430405254122</c:v>
                </c:pt>
                <c:pt idx="80">
                  <c:v>20.846406448242405</c:v>
                </c:pt>
                <c:pt idx="81">
                  <c:v>20.985382491230688</c:v>
                </c:pt>
                <c:pt idx="82">
                  <c:v>21.12435853421897</c:v>
                </c:pt>
                <c:pt idx="83">
                  <c:v>21.263334577207253</c:v>
                </c:pt>
                <c:pt idx="84">
                  <c:v>21.402310620195536</c:v>
                </c:pt>
                <c:pt idx="85">
                  <c:v>21.541286663183818</c:v>
                </c:pt>
                <c:pt idx="86">
                  <c:v>21.680262706172101</c:v>
                </c:pt>
                <c:pt idx="87">
                  <c:v>21.819238749160384</c:v>
                </c:pt>
                <c:pt idx="88">
                  <c:v>21.958214792148667</c:v>
                </c:pt>
                <c:pt idx="89">
                  <c:v>22.097190835136949</c:v>
                </c:pt>
                <c:pt idx="90">
                  <c:v>22.236166878125232</c:v>
                </c:pt>
                <c:pt idx="91">
                  <c:v>22.375142921113515</c:v>
                </c:pt>
                <c:pt idx="92">
                  <c:v>22.514118964101797</c:v>
                </c:pt>
                <c:pt idx="93">
                  <c:v>22.65309500709008</c:v>
                </c:pt>
                <c:pt idx="94">
                  <c:v>22.792071050078363</c:v>
                </c:pt>
                <c:pt idx="95">
                  <c:v>22.931047093066645</c:v>
                </c:pt>
                <c:pt idx="96">
                  <c:v>23.070023136054928</c:v>
                </c:pt>
                <c:pt idx="97">
                  <c:v>23.208999179043211</c:v>
                </c:pt>
                <c:pt idx="98">
                  <c:v>23.347975222031494</c:v>
                </c:pt>
                <c:pt idx="99">
                  <c:v>23.486951265019776</c:v>
                </c:pt>
                <c:pt idx="100">
                  <c:v>23.625927308008059</c:v>
                </c:pt>
                <c:pt idx="101">
                  <c:v>23.764903350996342</c:v>
                </c:pt>
                <c:pt idx="102">
                  <c:v>23.903879393984624</c:v>
                </c:pt>
                <c:pt idx="103">
                  <c:v>24.042855436972907</c:v>
                </c:pt>
                <c:pt idx="104">
                  <c:v>24.18183147996119</c:v>
                </c:pt>
                <c:pt idx="105">
                  <c:v>24.320807522949472</c:v>
                </c:pt>
                <c:pt idx="106">
                  <c:v>24.459783565937755</c:v>
                </c:pt>
                <c:pt idx="107">
                  <c:v>24.598759608926038</c:v>
                </c:pt>
                <c:pt idx="108">
                  <c:v>24.737735651914321</c:v>
                </c:pt>
                <c:pt idx="109">
                  <c:v>24.876711694902603</c:v>
                </c:pt>
                <c:pt idx="110">
                  <c:v>25.015687737890886</c:v>
                </c:pt>
                <c:pt idx="111">
                  <c:v>25.154663780879169</c:v>
                </c:pt>
                <c:pt idx="112">
                  <c:v>25.293639823867451</c:v>
                </c:pt>
                <c:pt idx="113">
                  <c:v>25.432615866855734</c:v>
                </c:pt>
                <c:pt idx="114">
                  <c:v>25.571591909844017</c:v>
                </c:pt>
                <c:pt idx="115">
                  <c:v>25.710567952832299</c:v>
                </c:pt>
                <c:pt idx="116">
                  <c:v>25.849543995820582</c:v>
                </c:pt>
                <c:pt idx="117">
                  <c:v>25.988520038808865</c:v>
                </c:pt>
                <c:pt idx="118">
                  <c:v>26.127496081797148</c:v>
                </c:pt>
                <c:pt idx="119">
                  <c:v>26.26647212478543</c:v>
                </c:pt>
                <c:pt idx="120">
                  <c:v>26.405448167773713</c:v>
                </c:pt>
                <c:pt idx="121">
                  <c:v>26.544424210761996</c:v>
                </c:pt>
                <c:pt idx="122">
                  <c:v>26.683400253750278</c:v>
                </c:pt>
                <c:pt idx="123">
                  <c:v>26.822376296738561</c:v>
                </c:pt>
                <c:pt idx="124">
                  <c:v>26.961352339726844</c:v>
                </c:pt>
                <c:pt idx="125">
                  <c:v>27.100328382715126</c:v>
                </c:pt>
                <c:pt idx="126">
                  <c:v>27.239304425703409</c:v>
                </c:pt>
                <c:pt idx="127">
                  <c:v>27.378280468691692</c:v>
                </c:pt>
                <c:pt idx="128">
                  <c:v>27.517256511679975</c:v>
                </c:pt>
                <c:pt idx="129">
                  <c:v>27.656232554668257</c:v>
                </c:pt>
                <c:pt idx="130">
                  <c:v>27.79520859765654</c:v>
                </c:pt>
                <c:pt idx="131">
                  <c:v>27.934184640644823</c:v>
                </c:pt>
                <c:pt idx="132">
                  <c:v>28.073160683633105</c:v>
                </c:pt>
                <c:pt idx="133">
                  <c:v>28.212136726621388</c:v>
                </c:pt>
                <c:pt idx="134">
                  <c:v>28.351112769609671</c:v>
                </c:pt>
                <c:pt idx="135">
                  <c:v>28.490088812597953</c:v>
                </c:pt>
                <c:pt idx="136">
                  <c:v>28.629064855586236</c:v>
                </c:pt>
                <c:pt idx="137">
                  <c:v>28.768040898574519</c:v>
                </c:pt>
                <c:pt idx="138">
                  <c:v>28.907016941562802</c:v>
                </c:pt>
                <c:pt idx="139">
                  <c:v>29.045992984551084</c:v>
                </c:pt>
                <c:pt idx="140">
                  <c:v>29.184969027539367</c:v>
                </c:pt>
                <c:pt idx="141">
                  <c:v>29.32394507052765</c:v>
                </c:pt>
                <c:pt idx="142">
                  <c:v>29.462921113515932</c:v>
                </c:pt>
                <c:pt idx="143">
                  <c:v>29.601897156504215</c:v>
                </c:pt>
                <c:pt idx="144">
                  <c:v>29.740873199492498</c:v>
                </c:pt>
                <c:pt idx="145">
                  <c:v>29.87984924248078</c:v>
                </c:pt>
                <c:pt idx="146">
                  <c:v>30.018825285469063</c:v>
                </c:pt>
                <c:pt idx="147">
                  <c:v>30.157801328457346</c:v>
                </c:pt>
                <c:pt idx="148">
                  <c:v>30.296777371445629</c:v>
                </c:pt>
                <c:pt idx="149">
                  <c:v>30.435753414433911</c:v>
                </c:pt>
                <c:pt idx="150">
                  <c:v>30.574729457422194</c:v>
                </c:pt>
                <c:pt idx="151">
                  <c:v>30.713705500410477</c:v>
                </c:pt>
                <c:pt idx="152">
                  <c:v>30.852681543398759</c:v>
                </c:pt>
                <c:pt idx="153">
                  <c:v>30.991657586387042</c:v>
                </c:pt>
                <c:pt idx="154">
                  <c:v>31.130633629375325</c:v>
                </c:pt>
                <c:pt idx="155">
                  <c:v>31.269609672363607</c:v>
                </c:pt>
                <c:pt idx="156">
                  <c:v>31.40858571535189</c:v>
                </c:pt>
                <c:pt idx="157">
                  <c:v>31.547561758340173</c:v>
                </c:pt>
                <c:pt idx="158">
                  <c:v>31.686537801328456</c:v>
                </c:pt>
                <c:pt idx="159">
                  <c:v>31.825513844316738</c:v>
                </c:pt>
                <c:pt idx="160">
                  <c:v>31.964489887305021</c:v>
                </c:pt>
                <c:pt idx="161">
                  <c:v>32.103465930293304</c:v>
                </c:pt>
                <c:pt idx="162">
                  <c:v>32.242441973281586</c:v>
                </c:pt>
                <c:pt idx="163">
                  <c:v>32.381418016269869</c:v>
                </c:pt>
                <c:pt idx="164">
                  <c:v>32.520394059258152</c:v>
                </c:pt>
                <c:pt idx="165">
                  <c:v>32.659370102246434</c:v>
                </c:pt>
                <c:pt idx="166">
                  <c:v>32.798346145234717</c:v>
                </c:pt>
                <c:pt idx="167">
                  <c:v>32.937322188223</c:v>
                </c:pt>
                <c:pt idx="168">
                  <c:v>33.076298231211283</c:v>
                </c:pt>
                <c:pt idx="169">
                  <c:v>33.215274274199565</c:v>
                </c:pt>
                <c:pt idx="170">
                  <c:v>33.354250317187848</c:v>
                </c:pt>
                <c:pt idx="171">
                  <c:v>33.493226360176131</c:v>
                </c:pt>
                <c:pt idx="172">
                  <c:v>33.632202403164413</c:v>
                </c:pt>
                <c:pt idx="173">
                  <c:v>33.771178446152696</c:v>
                </c:pt>
                <c:pt idx="174">
                  <c:v>33.910154489140979</c:v>
                </c:pt>
                <c:pt idx="175">
                  <c:v>34.049130532129261</c:v>
                </c:pt>
                <c:pt idx="176">
                  <c:v>34.188106575117544</c:v>
                </c:pt>
                <c:pt idx="177">
                  <c:v>34.327082618105827</c:v>
                </c:pt>
                <c:pt idx="178">
                  <c:v>34.46605866109411</c:v>
                </c:pt>
                <c:pt idx="179">
                  <c:v>34.605034704082392</c:v>
                </c:pt>
                <c:pt idx="180">
                  <c:v>34.744010747070675</c:v>
                </c:pt>
                <c:pt idx="181">
                  <c:v>34.882986790058958</c:v>
                </c:pt>
                <c:pt idx="182">
                  <c:v>35.02196283304724</c:v>
                </c:pt>
                <c:pt idx="183">
                  <c:v>35.160938876035523</c:v>
                </c:pt>
                <c:pt idx="184">
                  <c:v>35.299914919023806</c:v>
                </c:pt>
                <c:pt idx="185">
                  <c:v>35.438890962012088</c:v>
                </c:pt>
                <c:pt idx="186">
                  <c:v>35.577867005000371</c:v>
                </c:pt>
                <c:pt idx="187">
                  <c:v>35.716843047988654</c:v>
                </c:pt>
                <c:pt idx="188">
                  <c:v>35.855819090976937</c:v>
                </c:pt>
                <c:pt idx="189">
                  <c:v>35.994795133965219</c:v>
                </c:pt>
                <c:pt idx="190">
                  <c:v>36.133771176953502</c:v>
                </c:pt>
                <c:pt idx="191">
                  <c:v>36.272747219941785</c:v>
                </c:pt>
                <c:pt idx="192">
                  <c:v>36.411723262930067</c:v>
                </c:pt>
                <c:pt idx="193">
                  <c:v>36.55069930591835</c:v>
                </c:pt>
                <c:pt idx="194">
                  <c:v>36.689675348906633</c:v>
                </c:pt>
                <c:pt idx="195">
                  <c:v>36.828651391894915</c:v>
                </c:pt>
                <c:pt idx="196">
                  <c:v>36.967627434883198</c:v>
                </c:pt>
                <c:pt idx="197">
                  <c:v>37.106603477871481</c:v>
                </c:pt>
                <c:pt idx="198">
                  <c:v>37.245579520859764</c:v>
                </c:pt>
                <c:pt idx="199">
                  <c:v>37.384555563848046</c:v>
                </c:pt>
                <c:pt idx="200">
                  <c:v>37.523531606836329</c:v>
                </c:pt>
                <c:pt idx="201">
                  <c:v>37.662507649824612</c:v>
                </c:pt>
                <c:pt idx="202">
                  <c:v>37.801483692812894</c:v>
                </c:pt>
                <c:pt idx="203">
                  <c:v>37.940459735801177</c:v>
                </c:pt>
                <c:pt idx="204">
                  <c:v>38.07943577878946</c:v>
                </c:pt>
                <c:pt idx="205">
                  <c:v>38.218411821777742</c:v>
                </c:pt>
                <c:pt idx="206">
                  <c:v>38.357387864766025</c:v>
                </c:pt>
                <c:pt idx="207">
                  <c:v>38.496363907754308</c:v>
                </c:pt>
                <c:pt idx="208">
                  <c:v>38.635339950742591</c:v>
                </c:pt>
                <c:pt idx="209">
                  <c:v>38.774315993730873</c:v>
                </c:pt>
                <c:pt idx="210">
                  <c:v>38.913292036719156</c:v>
                </c:pt>
                <c:pt idx="211">
                  <c:v>39.052268079707439</c:v>
                </c:pt>
                <c:pt idx="212">
                  <c:v>39.191244122695721</c:v>
                </c:pt>
                <c:pt idx="213">
                  <c:v>39.330220165684004</c:v>
                </c:pt>
                <c:pt idx="214">
                  <c:v>39.469196208672287</c:v>
                </c:pt>
                <c:pt idx="215">
                  <c:v>39.608172251660569</c:v>
                </c:pt>
                <c:pt idx="216">
                  <c:v>39.747148294648852</c:v>
                </c:pt>
                <c:pt idx="217">
                  <c:v>39.886124337637135</c:v>
                </c:pt>
                <c:pt idx="218">
                  <c:v>40.025100380625418</c:v>
                </c:pt>
                <c:pt idx="219">
                  <c:v>40.1640764236137</c:v>
                </c:pt>
                <c:pt idx="220">
                  <c:v>40.303052466601983</c:v>
                </c:pt>
                <c:pt idx="221">
                  <c:v>40.442028509590266</c:v>
                </c:pt>
                <c:pt idx="222">
                  <c:v>40.581004552578548</c:v>
                </c:pt>
                <c:pt idx="223">
                  <c:v>40.719980595566831</c:v>
                </c:pt>
                <c:pt idx="224">
                  <c:v>40.858956638555114</c:v>
                </c:pt>
                <c:pt idx="225">
                  <c:v>40.997932681543396</c:v>
                </c:pt>
                <c:pt idx="226">
                  <c:v>41.136908724531679</c:v>
                </c:pt>
                <c:pt idx="227">
                  <c:v>41.275884767519962</c:v>
                </c:pt>
                <c:pt idx="228">
                  <c:v>41.414860810508245</c:v>
                </c:pt>
                <c:pt idx="229">
                  <c:v>41.553836853496527</c:v>
                </c:pt>
                <c:pt idx="230">
                  <c:v>41.69281289648481</c:v>
                </c:pt>
                <c:pt idx="231">
                  <c:v>41.831788939473093</c:v>
                </c:pt>
                <c:pt idx="232">
                  <c:v>41.970764982461375</c:v>
                </c:pt>
                <c:pt idx="233">
                  <c:v>42.109741025449658</c:v>
                </c:pt>
                <c:pt idx="234">
                  <c:v>42.248717068437941</c:v>
                </c:pt>
                <c:pt idx="235">
                  <c:v>42.387693111426223</c:v>
                </c:pt>
                <c:pt idx="236">
                  <c:v>42.526669154414506</c:v>
                </c:pt>
                <c:pt idx="237">
                  <c:v>42.665645197402789</c:v>
                </c:pt>
                <c:pt idx="238">
                  <c:v>42.804621240391072</c:v>
                </c:pt>
                <c:pt idx="239">
                  <c:v>42.943597283379354</c:v>
                </c:pt>
                <c:pt idx="240">
                  <c:v>43.082573326367637</c:v>
                </c:pt>
                <c:pt idx="241">
                  <c:v>43.22154936935592</c:v>
                </c:pt>
                <c:pt idx="242">
                  <c:v>43.360525412344202</c:v>
                </c:pt>
                <c:pt idx="243">
                  <c:v>43.499501455332485</c:v>
                </c:pt>
                <c:pt idx="244">
                  <c:v>43.638477498320768</c:v>
                </c:pt>
                <c:pt idx="245">
                  <c:v>43.77745354130905</c:v>
                </c:pt>
                <c:pt idx="246">
                  <c:v>43.916429584297333</c:v>
                </c:pt>
                <c:pt idx="247">
                  <c:v>44.055405627285616</c:v>
                </c:pt>
                <c:pt idx="248">
                  <c:v>44.194381670273899</c:v>
                </c:pt>
                <c:pt idx="249">
                  <c:v>44.333357713262181</c:v>
                </c:pt>
                <c:pt idx="250">
                  <c:v>44.472333756250464</c:v>
                </c:pt>
                <c:pt idx="251">
                  <c:v>44.611309799238747</c:v>
                </c:pt>
                <c:pt idx="252">
                  <c:v>44.750285842227029</c:v>
                </c:pt>
                <c:pt idx="253">
                  <c:v>44.889261885215312</c:v>
                </c:pt>
                <c:pt idx="254">
                  <c:v>45.028237928203595</c:v>
                </c:pt>
                <c:pt idx="255">
                  <c:v>45.167213971191877</c:v>
                </c:pt>
                <c:pt idx="256">
                  <c:v>45.30619001418016</c:v>
                </c:pt>
                <c:pt idx="257">
                  <c:v>45.445166057168443</c:v>
                </c:pt>
                <c:pt idx="258">
                  <c:v>45.584142100156726</c:v>
                </c:pt>
                <c:pt idx="259">
                  <c:v>45.723118143145008</c:v>
                </c:pt>
                <c:pt idx="260">
                  <c:v>45.862094186133291</c:v>
                </c:pt>
                <c:pt idx="261">
                  <c:v>46.001070229121574</c:v>
                </c:pt>
                <c:pt idx="262">
                  <c:v>46.140046272109856</c:v>
                </c:pt>
                <c:pt idx="263">
                  <c:v>46.279022315098139</c:v>
                </c:pt>
                <c:pt idx="264">
                  <c:v>46.417998358086422</c:v>
                </c:pt>
                <c:pt idx="265">
                  <c:v>46.556974401074704</c:v>
                </c:pt>
                <c:pt idx="266">
                  <c:v>46.695950444062987</c:v>
                </c:pt>
                <c:pt idx="267">
                  <c:v>46.83492648705127</c:v>
                </c:pt>
                <c:pt idx="268">
                  <c:v>46.973902530039553</c:v>
                </c:pt>
                <c:pt idx="269">
                  <c:v>47.112878573027835</c:v>
                </c:pt>
                <c:pt idx="270">
                  <c:v>47.251854616016118</c:v>
                </c:pt>
                <c:pt idx="271">
                  <c:v>47.390830659004401</c:v>
                </c:pt>
                <c:pt idx="272">
                  <c:v>47.529806701992683</c:v>
                </c:pt>
                <c:pt idx="273">
                  <c:v>47.668782744980966</c:v>
                </c:pt>
                <c:pt idx="274">
                  <c:v>47.807758787969249</c:v>
                </c:pt>
                <c:pt idx="275">
                  <c:v>47.946734830957531</c:v>
                </c:pt>
                <c:pt idx="276">
                  <c:v>48.085710873945814</c:v>
                </c:pt>
                <c:pt idx="277">
                  <c:v>48.224686916934097</c:v>
                </c:pt>
                <c:pt idx="278">
                  <c:v>48.36366295992238</c:v>
                </c:pt>
                <c:pt idx="279">
                  <c:v>48.502639002910662</c:v>
                </c:pt>
                <c:pt idx="280">
                  <c:v>48.641615045898945</c:v>
                </c:pt>
                <c:pt idx="281">
                  <c:v>48.780591088887228</c:v>
                </c:pt>
                <c:pt idx="282">
                  <c:v>48.91956713187551</c:v>
                </c:pt>
                <c:pt idx="283">
                  <c:v>49.058543174863793</c:v>
                </c:pt>
                <c:pt idx="284">
                  <c:v>49.197519217852076</c:v>
                </c:pt>
                <c:pt idx="285">
                  <c:v>49.336495260840358</c:v>
                </c:pt>
                <c:pt idx="286">
                  <c:v>49.475471303828641</c:v>
                </c:pt>
                <c:pt idx="287">
                  <c:v>49.614447346816924</c:v>
                </c:pt>
                <c:pt idx="288">
                  <c:v>49.753423389805207</c:v>
                </c:pt>
                <c:pt idx="289">
                  <c:v>49.892399432793489</c:v>
                </c:pt>
                <c:pt idx="290">
                  <c:v>50.031375475781772</c:v>
                </c:pt>
                <c:pt idx="291">
                  <c:v>50.170351518770055</c:v>
                </c:pt>
                <c:pt idx="292">
                  <c:v>50.309327561758337</c:v>
                </c:pt>
                <c:pt idx="293">
                  <c:v>50.44830360474662</c:v>
                </c:pt>
                <c:pt idx="294">
                  <c:v>50.587279647734903</c:v>
                </c:pt>
                <c:pt idx="295">
                  <c:v>50.726255690723185</c:v>
                </c:pt>
                <c:pt idx="296">
                  <c:v>50.865231733711468</c:v>
                </c:pt>
                <c:pt idx="297">
                  <c:v>51.004207776699751</c:v>
                </c:pt>
                <c:pt idx="298">
                  <c:v>51.143183819688034</c:v>
                </c:pt>
                <c:pt idx="299">
                  <c:v>51.282159862676316</c:v>
                </c:pt>
                <c:pt idx="300">
                  <c:v>51.421135905664599</c:v>
                </c:pt>
                <c:pt idx="301">
                  <c:v>51.560111948652882</c:v>
                </c:pt>
                <c:pt idx="302">
                  <c:v>51.699087991641164</c:v>
                </c:pt>
                <c:pt idx="303">
                  <c:v>51.838064034629447</c:v>
                </c:pt>
                <c:pt idx="304">
                  <c:v>51.97704007761773</c:v>
                </c:pt>
                <c:pt idx="305">
                  <c:v>52.116016120606012</c:v>
                </c:pt>
                <c:pt idx="306">
                  <c:v>52.254992163594295</c:v>
                </c:pt>
                <c:pt idx="307">
                  <c:v>52.393968206582578</c:v>
                </c:pt>
                <c:pt idx="308">
                  <c:v>52.532944249570861</c:v>
                </c:pt>
                <c:pt idx="309">
                  <c:v>52.671920292559143</c:v>
                </c:pt>
                <c:pt idx="310">
                  <c:v>52.810896335547426</c:v>
                </c:pt>
                <c:pt idx="311">
                  <c:v>52.949872378535709</c:v>
                </c:pt>
                <c:pt idx="312">
                  <c:v>53.088848421523991</c:v>
                </c:pt>
                <c:pt idx="313">
                  <c:v>53.227824464512274</c:v>
                </c:pt>
                <c:pt idx="314">
                  <c:v>53.366800507500557</c:v>
                </c:pt>
                <c:pt idx="315">
                  <c:v>53.505776550488839</c:v>
                </c:pt>
                <c:pt idx="316">
                  <c:v>53.644752593477122</c:v>
                </c:pt>
                <c:pt idx="317">
                  <c:v>53.783728636465405</c:v>
                </c:pt>
                <c:pt idx="318">
                  <c:v>53.922704679453688</c:v>
                </c:pt>
                <c:pt idx="319">
                  <c:v>54.06168072244197</c:v>
                </c:pt>
                <c:pt idx="320">
                  <c:v>54.200656765430253</c:v>
                </c:pt>
                <c:pt idx="321">
                  <c:v>54.339632808418536</c:v>
                </c:pt>
                <c:pt idx="322">
                  <c:v>54.478608851406818</c:v>
                </c:pt>
                <c:pt idx="323">
                  <c:v>54.617584894395101</c:v>
                </c:pt>
                <c:pt idx="324">
                  <c:v>54.756560937383384</c:v>
                </c:pt>
                <c:pt idx="325">
                  <c:v>54.895536980371666</c:v>
                </c:pt>
                <c:pt idx="326">
                  <c:v>55.034513023359949</c:v>
                </c:pt>
                <c:pt idx="327">
                  <c:v>55.173489066348232</c:v>
                </c:pt>
                <c:pt idx="328">
                  <c:v>55.312465109336515</c:v>
                </c:pt>
                <c:pt idx="329">
                  <c:v>55.451441152324797</c:v>
                </c:pt>
                <c:pt idx="330">
                  <c:v>55.59041719531308</c:v>
                </c:pt>
                <c:pt idx="331">
                  <c:v>55.729393238301363</c:v>
                </c:pt>
                <c:pt idx="332">
                  <c:v>55.868369281289645</c:v>
                </c:pt>
                <c:pt idx="333">
                  <c:v>56.007345324277928</c:v>
                </c:pt>
                <c:pt idx="334">
                  <c:v>56.146321367266211</c:v>
                </c:pt>
                <c:pt idx="335">
                  <c:v>56.285297410254493</c:v>
                </c:pt>
                <c:pt idx="336">
                  <c:v>56.424273453242776</c:v>
                </c:pt>
                <c:pt idx="337">
                  <c:v>56.563249496231059</c:v>
                </c:pt>
                <c:pt idx="338">
                  <c:v>56.702225539219341</c:v>
                </c:pt>
                <c:pt idx="339">
                  <c:v>56.841201582207624</c:v>
                </c:pt>
                <c:pt idx="340">
                  <c:v>56.980177625195907</c:v>
                </c:pt>
                <c:pt idx="341">
                  <c:v>57.11915366818419</c:v>
                </c:pt>
                <c:pt idx="342">
                  <c:v>57.258129711172472</c:v>
                </c:pt>
                <c:pt idx="343">
                  <c:v>57.397105754160755</c:v>
                </c:pt>
                <c:pt idx="344">
                  <c:v>57.536081797149038</c:v>
                </c:pt>
                <c:pt idx="345">
                  <c:v>57.67505784013732</c:v>
                </c:pt>
                <c:pt idx="346">
                  <c:v>57.814033883125603</c:v>
                </c:pt>
                <c:pt idx="347">
                  <c:v>57.953009926113886</c:v>
                </c:pt>
                <c:pt idx="348">
                  <c:v>58.091985969102168</c:v>
                </c:pt>
                <c:pt idx="349">
                  <c:v>58.230962012090451</c:v>
                </c:pt>
                <c:pt idx="350">
                  <c:v>58.369938055078734</c:v>
                </c:pt>
                <c:pt idx="351">
                  <c:v>58.508914098067017</c:v>
                </c:pt>
                <c:pt idx="352">
                  <c:v>58.647890141055299</c:v>
                </c:pt>
                <c:pt idx="353">
                  <c:v>58.786866184043582</c:v>
                </c:pt>
                <c:pt idx="354">
                  <c:v>58.925842227031865</c:v>
                </c:pt>
                <c:pt idx="355">
                  <c:v>59.064818270020147</c:v>
                </c:pt>
                <c:pt idx="356">
                  <c:v>59.20379431300843</c:v>
                </c:pt>
                <c:pt idx="357">
                  <c:v>59.342770355996713</c:v>
                </c:pt>
                <c:pt idx="358">
                  <c:v>59.481746398984995</c:v>
                </c:pt>
                <c:pt idx="359">
                  <c:v>59.620722441973278</c:v>
                </c:pt>
                <c:pt idx="360">
                  <c:v>59.759698484961561</c:v>
                </c:pt>
                <c:pt idx="361">
                  <c:v>59.898674527949844</c:v>
                </c:pt>
                <c:pt idx="362">
                  <c:v>60.037650570938126</c:v>
                </c:pt>
                <c:pt idx="363">
                  <c:v>60.176626613926409</c:v>
                </c:pt>
                <c:pt idx="364">
                  <c:v>60.315602656914692</c:v>
                </c:pt>
                <c:pt idx="365">
                  <c:v>60.454578699902974</c:v>
                </c:pt>
                <c:pt idx="366">
                  <c:v>60.593554742891257</c:v>
                </c:pt>
                <c:pt idx="367">
                  <c:v>60.73253078587954</c:v>
                </c:pt>
                <c:pt idx="368">
                  <c:v>60.871506828867822</c:v>
                </c:pt>
                <c:pt idx="369">
                  <c:v>61.010482871856105</c:v>
                </c:pt>
                <c:pt idx="370">
                  <c:v>61.149458914844388</c:v>
                </c:pt>
                <c:pt idx="371">
                  <c:v>61.288434957832671</c:v>
                </c:pt>
                <c:pt idx="372">
                  <c:v>61.427411000820953</c:v>
                </c:pt>
                <c:pt idx="373">
                  <c:v>61.566387043809236</c:v>
                </c:pt>
                <c:pt idx="374">
                  <c:v>61.705363086797519</c:v>
                </c:pt>
                <c:pt idx="375">
                  <c:v>61.844339129785801</c:v>
                </c:pt>
                <c:pt idx="376">
                  <c:v>61.983315172774084</c:v>
                </c:pt>
                <c:pt idx="377">
                  <c:v>62.122291215762367</c:v>
                </c:pt>
                <c:pt idx="378">
                  <c:v>62.261267258750649</c:v>
                </c:pt>
                <c:pt idx="379">
                  <c:v>62.400243301738932</c:v>
                </c:pt>
                <c:pt idx="380">
                  <c:v>62.539219344727215</c:v>
                </c:pt>
                <c:pt idx="381">
                  <c:v>62.678195387715498</c:v>
                </c:pt>
                <c:pt idx="382">
                  <c:v>62.81717143070378</c:v>
                </c:pt>
                <c:pt idx="383">
                  <c:v>62.956147473692063</c:v>
                </c:pt>
                <c:pt idx="384">
                  <c:v>63.095123516680346</c:v>
                </c:pt>
                <c:pt idx="385">
                  <c:v>63.234099559668628</c:v>
                </c:pt>
                <c:pt idx="386">
                  <c:v>63.373075602656911</c:v>
                </c:pt>
                <c:pt idx="387">
                  <c:v>63.512051645645194</c:v>
                </c:pt>
                <c:pt idx="388">
                  <c:v>63.651027688633476</c:v>
                </c:pt>
                <c:pt idx="389">
                  <c:v>63.790003731621759</c:v>
                </c:pt>
                <c:pt idx="390">
                  <c:v>63.928979774610042</c:v>
                </c:pt>
                <c:pt idx="391">
                  <c:v>64.067955817598317</c:v>
                </c:pt>
                <c:pt idx="392">
                  <c:v>64.206931860586607</c:v>
                </c:pt>
                <c:pt idx="393">
                  <c:v>64.345907903574883</c:v>
                </c:pt>
                <c:pt idx="394">
                  <c:v>64.484883946563173</c:v>
                </c:pt>
                <c:pt idx="395">
                  <c:v>64.623859989551448</c:v>
                </c:pt>
                <c:pt idx="396">
                  <c:v>64.762836032539738</c:v>
                </c:pt>
                <c:pt idx="397">
                  <c:v>64.901812075528014</c:v>
                </c:pt>
                <c:pt idx="398">
                  <c:v>65.040788118516303</c:v>
                </c:pt>
                <c:pt idx="399">
                  <c:v>65.179764161504579</c:v>
                </c:pt>
                <c:pt idx="400">
                  <c:v>65.318740204492869</c:v>
                </c:pt>
                <c:pt idx="401">
                  <c:v>65.457716247481144</c:v>
                </c:pt>
                <c:pt idx="402">
                  <c:v>65.596692290469434</c:v>
                </c:pt>
                <c:pt idx="403">
                  <c:v>65.73566833345771</c:v>
                </c:pt>
                <c:pt idx="404">
                  <c:v>65.874644376446</c:v>
                </c:pt>
                <c:pt idx="405">
                  <c:v>66.013620419434275</c:v>
                </c:pt>
                <c:pt idx="406">
                  <c:v>66.152596462422565</c:v>
                </c:pt>
                <c:pt idx="407">
                  <c:v>66.291572505410841</c:v>
                </c:pt>
                <c:pt idx="408">
                  <c:v>66.43054854839913</c:v>
                </c:pt>
                <c:pt idx="409">
                  <c:v>66.569524591387406</c:v>
                </c:pt>
                <c:pt idx="410">
                  <c:v>66.708500634375696</c:v>
                </c:pt>
                <c:pt idx="411">
                  <c:v>66.847476677363971</c:v>
                </c:pt>
                <c:pt idx="412">
                  <c:v>66.986452720352261</c:v>
                </c:pt>
                <c:pt idx="413">
                  <c:v>67.125428763340537</c:v>
                </c:pt>
                <c:pt idx="414">
                  <c:v>67.264404806328827</c:v>
                </c:pt>
                <c:pt idx="415">
                  <c:v>67.403380849317102</c:v>
                </c:pt>
                <c:pt idx="416">
                  <c:v>67.542356892305392</c:v>
                </c:pt>
                <c:pt idx="417">
                  <c:v>67.681332935293668</c:v>
                </c:pt>
                <c:pt idx="418">
                  <c:v>67.820308978281957</c:v>
                </c:pt>
                <c:pt idx="419">
                  <c:v>67.959285021270233</c:v>
                </c:pt>
                <c:pt idx="420">
                  <c:v>68.098261064258523</c:v>
                </c:pt>
                <c:pt idx="421">
                  <c:v>68.237237107246798</c:v>
                </c:pt>
                <c:pt idx="422">
                  <c:v>68.376213150235088</c:v>
                </c:pt>
                <c:pt idx="423">
                  <c:v>68.515189193223364</c:v>
                </c:pt>
                <c:pt idx="424">
                  <c:v>68.654165236211654</c:v>
                </c:pt>
                <c:pt idx="425">
                  <c:v>68.793141279199929</c:v>
                </c:pt>
                <c:pt idx="426">
                  <c:v>68.932117322188219</c:v>
                </c:pt>
                <c:pt idx="427">
                  <c:v>69.071093365176495</c:v>
                </c:pt>
                <c:pt idx="428">
                  <c:v>69.210069408164784</c:v>
                </c:pt>
                <c:pt idx="429">
                  <c:v>69.34904545115306</c:v>
                </c:pt>
                <c:pt idx="430">
                  <c:v>69.48802149414135</c:v>
                </c:pt>
                <c:pt idx="431">
                  <c:v>69.626997537129625</c:v>
                </c:pt>
                <c:pt idx="432">
                  <c:v>69.765973580117915</c:v>
                </c:pt>
                <c:pt idx="433">
                  <c:v>69.904949623106191</c:v>
                </c:pt>
                <c:pt idx="434">
                  <c:v>70.043925666094481</c:v>
                </c:pt>
                <c:pt idx="435">
                  <c:v>70.182901709082756</c:v>
                </c:pt>
                <c:pt idx="436">
                  <c:v>70.321877752071046</c:v>
                </c:pt>
                <c:pt idx="437">
                  <c:v>70.460853795059322</c:v>
                </c:pt>
                <c:pt idx="438">
                  <c:v>70.599829838047611</c:v>
                </c:pt>
                <c:pt idx="439">
                  <c:v>70.738805881035887</c:v>
                </c:pt>
                <c:pt idx="440">
                  <c:v>70.877781924024177</c:v>
                </c:pt>
                <c:pt idx="441">
                  <c:v>71.016757967012452</c:v>
                </c:pt>
                <c:pt idx="442">
                  <c:v>71.155734010000742</c:v>
                </c:pt>
                <c:pt idx="443">
                  <c:v>71.294710052989018</c:v>
                </c:pt>
                <c:pt idx="444">
                  <c:v>71.433686095977308</c:v>
                </c:pt>
                <c:pt idx="445">
                  <c:v>71.572662138965583</c:v>
                </c:pt>
                <c:pt idx="446">
                  <c:v>71.711638181953873</c:v>
                </c:pt>
                <c:pt idx="447">
                  <c:v>71.850614224942149</c:v>
                </c:pt>
                <c:pt idx="448">
                  <c:v>71.989590267930438</c:v>
                </c:pt>
                <c:pt idx="449">
                  <c:v>72.128566310918714</c:v>
                </c:pt>
                <c:pt idx="450">
                  <c:v>72.267542353907004</c:v>
                </c:pt>
                <c:pt idx="451">
                  <c:v>72.406518396895279</c:v>
                </c:pt>
                <c:pt idx="452">
                  <c:v>72.545494439883569</c:v>
                </c:pt>
                <c:pt idx="453">
                  <c:v>72.684470482871845</c:v>
                </c:pt>
                <c:pt idx="454">
                  <c:v>72.823446525860135</c:v>
                </c:pt>
                <c:pt idx="455">
                  <c:v>72.96242256884841</c:v>
                </c:pt>
                <c:pt idx="456">
                  <c:v>73.1013986118367</c:v>
                </c:pt>
                <c:pt idx="457">
                  <c:v>73.240374654824976</c:v>
                </c:pt>
                <c:pt idx="458">
                  <c:v>73.379350697813265</c:v>
                </c:pt>
                <c:pt idx="459">
                  <c:v>73.518326740801541</c:v>
                </c:pt>
                <c:pt idx="460">
                  <c:v>73.657302783789831</c:v>
                </c:pt>
                <c:pt idx="461">
                  <c:v>73.796278826778106</c:v>
                </c:pt>
                <c:pt idx="462">
                  <c:v>73.935254869766396</c:v>
                </c:pt>
                <c:pt idx="463">
                  <c:v>74.074230912754672</c:v>
                </c:pt>
                <c:pt idx="464">
                  <c:v>74.213206955742962</c:v>
                </c:pt>
                <c:pt idx="465">
                  <c:v>74.352182998731237</c:v>
                </c:pt>
                <c:pt idx="466">
                  <c:v>74.491159041719527</c:v>
                </c:pt>
                <c:pt idx="467">
                  <c:v>74.630135084707803</c:v>
                </c:pt>
                <c:pt idx="468">
                  <c:v>74.769111127696092</c:v>
                </c:pt>
                <c:pt idx="469">
                  <c:v>74.908087170684368</c:v>
                </c:pt>
                <c:pt idx="470">
                  <c:v>75.047063213672658</c:v>
                </c:pt>
                <c:pt idx="471">
                  <c:v>75.186039256660933</c:v>
                </c:pt>
                <c:pt idx="472">
                  <c:v>75.325015299649223</c:v>
                </c:pt>
                <c:pt idx="473">
                  <c:v>75.463991342637499</c:v>
                </c:pt>
                <c:pt idx="474">
                  <c:v>75.602967385625789</c:v>
                </c:pt>
                <c:pt idx="475">
                  <c:v>75.741943428614064</c:v>
                </c:pt>
                <c:pt idx="476">
                  <c:v>75.880919471602354</c:v>
                </c:pt>
                <c:pt idx="477">
                  <c:v>76.01989551459063</c:v>
                </c:pt>
                <c:pt idx="478">
                  <c:v>76.158871557578919</c:v>
                </c:pt>
                <c:pt idx="479">
                  <c:v>76.297847600567195</c:v>
                </c:pt>
                <c:pt idx="480">
                  <c:v>76.436823643555485</c:v>
                </c:pt>
                <c:pt idx="481">
                  <c:v>76.57579968654376</c:v>
                </c:pt>
                <c:pt idx="482">
                  <c:v>76.71477572953205</c:v>
                </c:pt>
                <c:pt idx="483">
                  <c:v>76.853751772520326</c:v>
                </c:pt>
                <c:pt idx="484">
                  <c:v>76.992727815508616</c:v>
                </c:pt>
                <c:pt idx="485">
                  <c:v>77.131703858496891</c:v>
                </c:pt>
                <c:pt idx="486">
                  <c:v>77.270679901485181</c:v>
                </c:pt>
                <c:pt idx="487">
                  <c:v>77.409655944473457</c:v>
                </c:pt>
                <c:pt idx="488">
                  <c:v>77.548631987461746</c:v>
                </c:pt>
                <c:pt idx="489">
                  <c:v>77.687608030450022</c:v>
                </c:pt>
                <c:pt idx="490">
                  <c:v>77.826584073438312</c:v>
                </c:pt>
                <c:pt idx="491">
                  <c:v>77.965560116426587</c:v>
                </c:pt>
                <c:pt idx="492">
                  <c:v>78.104536159414877</c:v>
                </c:pt>
                <c:pt idx="493">
                  <c:v>78.243512202403153</c:v>
                </c:pt>
                <c:pt idx="494">
                  <c:v>78.382488245391443</c:v>
                </c:pt>
                <c:pt idx="495">
                  <c:v>78.521464288379718</c:v>
                </c:pt>
                <c:pt idx="496">
                  <c:v>78.660440331368008</c:v>
                </c:pt>
                <c:pt idx="497">
                  <c:v>78.799416374356284</c:v>
                </c:pt>
                <c:pt idx="498">
                  <c:v>78.938392417344573</c:v>
                </c:pt>
                <c:pt idx="499">
                  <c:v>79.077368460332849</c:v>
                </c:pt>
                <c:pt idx="500">
                  <c:v>79.216344503321139</c:v>
                </c:pt>
                <c:pt idx="501">
                  <c:v>79.355320546309414</c:v>
                </c:pt>
                <c:pt idx="502">
                  <c:v>79.494296589297704</c:v>
                </c:pt>
                <c:pt idx="503">
                  <c:v>79.63327263228598</c:v>
                </c:pt>
                <c:pt idx="504">
                  <c:v>79.77224867527427</c:v>
                </c:pt>
                <c:pt idx="505">
                  <c:v>79.911224718262545</c:v>
                </c:pt>
                <c:pt idx="506">
                  <c:v>80.050200761250835</c:v>
                </c:pt>
                <c:pt idx="507">
                  <c:v>80.189176804239111</c:v>
                </c:pt>
                <c:pt idx="508">
                  <c:v>80.3281528472274</c:v>
                </c:pt>
                <c:pt idx="509">
                  <c:v>80.467128890215676</c:v>
                </c:pt>
                <c:pt idx="510">
                  <c:v>80.606104933203966</c:v>
                </c:pt>
                <c:pt idx="511">
                  <c:v>80.745080976192241</c:v>
                </c:pt>
                <c:pt idx="512">
                  <c:v>80.884057019180531</c:v>
                </c:pt>
                <c:pt idx="513">
                  <c:v>81.023033062168807</c:v>
                </c:pt>
                <c:pt idx="514">
                  <c:v>81.162009105157097</c:v>
                </c:pt>
                <c:pt idx="515">
                  <c:v>81.300985148145372</c:v>
                </c:pt>
                <c:pt idx="516">
                  <c:v>81.439961191133662</c:v>
                </c:pt>
                <c:pt idx="517">
                  <c:v>81.578937234121938</c:v>
                </c:pt>
                <c:pt idx="518">
                  <c:v>81.717913277110227</c:v>
                </c:pt>
                <c:pt idx="519">
                  <c:v>81.856889320098503</c:v>
                </c:pt>
                <c:pt idx="520">
                  <c:v>81.995865363086793</c:v>
                </c:pt>
                <c:pt idx="521">
                  <c:v>82.134841406075068</c:v>
                </c:pt>
                <c:pt idx="522">
                  <c:v>82.273817449063358</c:v>
                </c:pt>
                <c:pt idx="523">
                  <c:v>82.412793492051634</c:v>
                </c:pt>
                <c:pt idx="524">
                  <c:v>82.551769535039924</c:v>
                </c:pt>
                <c:pt idx="525">
                  <c:v>82.690745578028199</c:v>
                </c:pt>
                <c:pt idx="526">
                  <c:v>82.829721621016489</c:v>
                </c:pt>
                <c:pt idx="527">
                  <c:v>82.968697664004765</c:v>
                </c:pt>
                <c:pt idx="528">
                  <c:v>83.107673706993054</c:v>
                </c:pt>
                <c:pt idx="529">
                  <c:v>83.24664974998133</c:v>
                </c:pt>
                <c:pt idx="530">
                  <c:v>83.38562579296962</c:v>
                </c:pt>
                <c:pt idx="531">
                  <c:v>83.524601835957895</c:v>
                </c:pt>
                <c:pt idx="532">
                  <c:v>83.663577878946185</c:v>
                </c:pt>
                <c:pt idx="533">
                  <c:v>83.802553921934461</c:v>
                </c:pt>
                <c:pt idx="534">
                  <c:v>83.941529964922751</c:v>
                </c:pt>
                <c:pt idx="535">
                  <c:v>84.080506007911026</c:v>
                </c:pt>
                <c:pt idx="536">
                  <c:v>84.219482050899316</c:v>
                </c:pt>
                <c:pt idx="537">
                  <c:v>84.358458093887592</c:v>
                </c:pt>
                <c:pt idx="538">
                  <c:v>84.497434136875881</c:v>
                </c:pt>
                <c:pt idx="539">
                  <c:v>84.636410179864157</c:v>
                </c:pt>
                <c:pt idx="540">
                  <c:v>84.775386222852447</c:v>
                </c:pt>
                <c:pt idx="541">
                  <c:v>84.914362265840722</c:v>
                </c:pt>
                <c:pt idx="542">
                  <c:v>85.053338308829012</c:v>
                </c:pt>
                <c:pt idx="543">
                  <c:v>85.192314351817288</c:v>
                </c:pt>
                <c:pt idx="544">
                  <c:v>85.331290394805578</c:v>
                </c:pt>
                <c:pt idx="545">
                  <c:v>85.470266437793853</c:v>
                </c:pt>
                <c:pt idx="546">
                  <c:v>85.609242480782143</c:v>
                </c:pt>
                <c:pt idx="547">
                  <c:v>85.748218523770419</c:v>
                </c:pt>
                <c:pt idx="548">
                  <c:v>85.887194566758708</c:v>
                </c:pt>
                <c:pt idx="549">
                  <c:v>86.026170609746984</c:v>
                </c:pt>
                <c:pt idx="550">
                  <c:v>86.165146652735274</c:v>
                </c:pt>
                <c:pt idx="551">
                  <c:v>86.304122695723549</c:v>
                </c:pt>
                <c:pt idx="552">
                  <c:v>86.443098738711839</c:v>
                </c:pt>
                <c:pt idx="553">
                  <c:v>86.582074781700115</c:v>
                </c:pt>
                <c:pt idx="554">
                  <c:v>86.721050824688405</c:v>
                </c:pt>
                <c:pt idx="555">
                  <c:v>86.86002686767668</c:v>
                </c:pt>
                <c:pt idx="556">
                  <c:v>86.99900291066497</c:v>
                </c:pt>
                <c:pt idx="557">
                  <c:v>87.137978953653246</c:v>
                </c:pt>
                <c:pt idx="558">
                  <c:v>87.276954996641535</c:v>
                </c:pt>
                <c:pt idx="559">
                  <c:v>87.415931039629811</c:v>
                </c:pt>
                <c:pt idx="560">
                  <c:v>87.554907082618101</c:v>
                </c:pt>
                <c:pt idx="561">
                  <c:v>87.693883125606376</c:v>
                </c:pt>
                <c:pt idx="562">
                  <c:v>87.832859168594666</c:v>
                </c:pt>
                <c:pt idx="563">
                  <c:v>87.971835211582942</c:v>
                </c:pt>
                <c:pt idx="564">
                  <c:v>88.110811254571232</c:v>
                </c:pt>
                <c:pt idx="565">
                  <c:v>88.249787297559507</c:v>
                </c:pt>
                <c:pt idx="566">
                  <c:v>88.388763340547797</c:v>
                </c:pt>
                <c:pt idx="567">
                  <c:v>88.527739383536073</c:v>
                </c:pt>
                <c:pt idx="568">
                  <c:v>88.666715426524362</c:v>
                </c:pt>
                <c:pt idx="569">
                  <c:v>88.805691469512638</c:v>
                </c:pt>
                <c:pt idx="570">
                  <c:v>88.944667512500928</c:v>
                </c:pt>
                <c:pt idx="571">
                  <c:v>89.083643555489203</c:v>
                </c:pt>
                <c:pt idx="572">
                  <c:v>89.222619598477493</c:v>
                </c:pt>
                <c:pt idx="573">
                  <c:v>89.361595641465769</c:v>
                </c:pt>
                <c:pt idx="574">
                  <c:v>89.500571684454059</c:v>
                </c:pt>
                <c:pt idx="575">
                  <c:v>89.639547727442334</c:v>
                </c:pt>
                <c:pt idx="576">
                  <c:v>89.778523770430624</c:v>
                </c:pt>
                <c:pt idx="577">
                  <c:v>89.9174998134189</c:v>
                </c:pt>
                <c:pt idx="578">
                  <c:v>90.056475856407189</c:v>
                </c:pt>
                <c:pt idx="579">
                  <c:v>90.195451899395465</c:v>
                </c:pt>
                <c:pt idx="580">
                  <c:v>90.334427942383755</c:v>
                </c:pt>
                <c:pt idx="581">
                  <c:v>90.47340398537203</c:v>
                </c:pt>
                <c:pt idx="582">
                  <c:v>90.61238002836032</c:v>
                </c:pt>
                <c:pt idx="583">
                  <c:v>90.751356071348596</c:v>
                </c:pt>
                <c:pt idx="584">
                  <c:v>90.890332114336886</c:v>
                </c:pt>
                <c:pt idx="585">
                  <c:v>91.029308157325161</c:v>
                </c:pt>
                <c:pt idx="586">
                  <c:v>91.168284200313451</c:v>
                </c:pt>
                <c:pt idx="587">
                  <c:v>91.307260243301727</c:v>
                </c:pt>
                <c:pt idx="588">
                  <c:v>91.446236286290016</c:v>
                </c:pt>
                <c:pt idx="589">
                  <c:v>91.585212329278292</c:v>
                </c:pt>
                <c:pt idx="590">
                  <c:v>91.724188372266582</c:v>
                </c:pt>
                <c:pt idx="591">
                  <c:v>91.863164415254857</c:v>
                </c:pt>
                <c:pt idx="592">
                  <c:v>92.002140458243147</c:v>
                </c:pt>
                <c:pt idx="593">
                  <c:v>92.141116501231423</c:v>
                </c:pt>
                <c:pt idx="594">
                  <c:v>92.280092544219713</c:v>
                </c:pt>
                <c:pt idx="595">
                  <c:v>92.419068587207988</c:v>
                </c:pt>
                <c:pt idx="596">
                  <c:v>92.558044630196278</c:v>
                </c:pt>
                <c:pt idx="597">
                  <c:v>92.697020673184554</c:v>
                </c:pt>
                <c:pt idx="598">
                  <c:v>92.835996716172843</c:v>
                </c:pt>
                <c:pt idx="599">
                  <c:v>92.974972759161119</c:v>
                </c:pt>
                <c:pt idx="600">
                  <c:v>93.113948802149409</c:v>
                </c:pt>
                <c:pt idx="601">
                  <c:v>93.252924845137684</c:v>
                </c:pt>
                <c:pt idx="602">
                  <c:v>93.391900888125974</c:v>
                </c:pt>
                <c:pt idx="603">
                  <c:v>93.53087693111425</c:v>
                </c:pt>
                <c:pt idx="604">
                  <c:v>93.66985297410254</c:v>
                </c:pt>
                <c:pt idx="605">
                  <c:v>93.808829017090815</c:v>
                </c:pt>
                <c:pt idx="606">
                  <c:v>93.947805060079105</c:v>
                </c:pt>
                <c:pt idx="607">
                  <c:v>94.086781103067381</c:v>
                </c:pt>
                <c:pt idx="608">
                  <c:v>94.22575714605567</c:v>
                </c:pt>
                <c:pt idx="609">
                  <c:v>94.364733189043946</c:v>
                </c:pt>
                <c:pt idx="610">
                  <c:v>94.503709232032236</c:v>
                </c:pt>
                <c:pt idx="611">
                  <c:v>94.642685275020511</c:v>
                </c:pt>
                <c:pt idx="612">
                  <c:v>94.781661318008801</c:v>
                </c:pt>
                <c:pt idx="613">
                  <c:v>94.920637360997077</c:v>
                </c:pt>
                <c:pt idx="614">
                  <c:v>95.059613403985367</c:v>
                </c:pt>
                <c:pt idx="615">
                  <c:v>95.198589446973642</c:v>
                </c:pt>
                <c:pt idx="616">
                  <c:v>95.337565489961932</c:v>
                </c:pt>
                <c:pt idx="617">
                  <c:v>95.476541532950208</c:v>
                </c:pt>
                <c:pt idx="618">
                  <c:v>95.615517575938497</c:v>
                </c:pt>
                <c:pt idx="619">
                  <c:v>95.754493618926773</c:v>
                </c:pt>
                <c:pt idx="620">
                  <c:v>95.893469661915063</c:v>
                </c:pt>
                <c:pt idx="621">
                  <c:v>96.032445704903338</c:v>
                </c:pt>
                <c:pt idx="622">
                  <c:v>96.171421747891628</c:v>
                </c:pt>
                <c:pt idx="623">
                  <c:v>96.310397790879904</c:v>
                </c:pt>
                <c:pt idx="624">
                  <c:v>96.449373833868194</c:v>
                </c:pt>
                <c:pt idx="625">
                  <c:v>96.588349876856469</c:v>
                </c:pt>
                <c:pt idx="626">
                  <c:v>96.727325919844759</c:v>
                </c:pt>
                <c:pt idx="627">
                  <c:v>96.866301962833035</c:v>
                </c:pt>
                <c:pt idx="628">
                  <c:v>97.005278005821324</c:v>
                </c:pt>
                <c:pt idx="629">
                  <c:v>97.1442540488096</c:v>
                </c:pt>
                <c:pt idx="630">
                  <c:v>97.28323009179789</c:v>
                </c:pt>
                <c:pt idx="631">
                  <c:v>97.422206134786165</c:v>
                </c:pt>
                <c:pt idx="632">
                  <c:v>97.561182177774455</c:v>
                </c:pt>
                <c:pt idx="633">
                  <c:v>97.700158220762731</c:v>
                </c:pt>
                <c:pt idx="634">
                  <c:v>97.839134263751021</c:v>
                </c:pt>
                <c:pt idx="635">
                  <c:v>97.978110306739296</c:v>
                </c:pt>
                <c:pt idx="636">
                  <c:v>98.117086349727586</c:v>
                </c:pt>
                <c:pt idx="637">
                  <c:v>98.256062392715862</c:v>
                </c:pt>
                <c:pt idx="638">
                  <c:v>98.395038435704151</c:v>
                </c:pt>
                <c:pt idx="639">
                  <c:v>98.534014478692427</c:v>
                </c:pt>
                <c:pt idx="640">
                  <c:v>98.672990521680717</c:v>
                </c:pt>
                <c:pt idx="641">
                  <c:v>98.811966564668992</c:v>
                </c:pt>
                <c:pt idx="642">
                  <c:v>98.950942607657282</c:v>
                </c:pt>
                <c:pt idx="643">
                  <c:v>99.089918650645558</c:v>
                </c:pt>
                <c:pt idx="644">
                  <c:v>99.228894693633848</c:v>
                </c:pt>
                <c:pt idx="645">
                  <c:v>99.367870736622123</c:v>
                </c:pt>
                <c:pt idx="646">
                  <c:v>99.506846779610413</c:v>
                </c:pt>
                <c:pt idx="647">
                  <c:v>99.645822822598689</c:v>
                </c:pt>
                <c:pt idx="648">
                  <c:v>99.784798865586978</c:v>
                </c:pt>
                <c:pt idx="649">
                  <c:v>99.923774908575254</c:v>
                </c:pt>
                <c:pt idx="650">
                  <c:v>100.06275095156354</c:v>
                </c:pt>
                <c:pt idx="651">
                  <c:v>100.20172699455182</c:v>
                </c:pt>
                <c:pt idx="652">
                  <c:v>100.34070303754011</c:v>
                </c:pt>
                <c:pt idx="653">
                  <c:v>100.47967908052838</c:v>
                </c:pt>
                <c:pt idx="654">
                  <c:v>100.61865512351667</c:v>
                </c:pt>
                <c:pt idx="655">
                  <c:v>100.75763116650495</c:v>
                </c:pt>
                <c:pt idx="656">
                  <c:v>100.89660720949324</c:v>
                </c:pt>
                <c:pt idx="657">
                  <c:v>101.03558325248152</c:v>
                </c:pt>
                <c:pt idx="658">
                  <c:v>101.17455929546981</c:v>
                </c:pt>
                <c:pt idx="659">
                  <c:v>101.31353533845808</c:v>
                </c:pt>
                <c:pt idx="660">
                  <c:v>101.45251138144637</c:v>
                </c:pt>
                <c:pt idx="661">
                  <c:v>101.59148742443465</c:v>
                </c:pt>
                <c:pt idx="662">
                  <c:v>101.73046346742294</c:v>
                </c:pt>
                <c:pt idx="663">
                  <c:v>101.86943951041121</c:v>
                </c:pt>
                <c:pt idx="664">
                  <c:v>102.0084155533995</c:v>
                </c:pt>
                <c:pt idx="665">
                  <c:v>102.14739159638778</c:v>
                </c:pt>
                <c:pt idx="666">
                  <c:v>102.28636763937607</c:v>
                </c:pt>
                <c:pt idx="667">
                  <c:v>102.42534368236434</c:v>
                </c:pt>
                <c:pt idx="668">
                  <c:v>102.56431972535263</c:v>
                </c:pt>
                <c:pt idx="669">
                  <c:v>102.70329576834091</c:v>
                </c:pt>
                <c:pt idx="670">
                  <c:v>102.8422718113292</c:v>
                </c:pt>
                <c:pt idx="671">
                  <c:v>102.98124785431747</c:v>
                </c:pt>
                <c:pt idx="672">
                  <c:v>103.12022389730576</c:v>
                </c:pt>
                <c:pt idx="673">
                  <c:v>103.25919994029404</c:v>
                </c:pt>
                <c:pt idx="674">
                  <c:v>103.39817598328233</c:v>
                </c:pt>
                <c:pt idx="675">
                  <c:v>103.5371520262706</c:v>
                </c:pt>
                <c:pt idx="676">
                  <c:v>103.67612806925889</c:v>
                </c:pt>
                <c:pt idx="677">
                  <c:v>103.81510411224717</c:v>
                </c:pt>
                <c:pt idx="678">
                  <c:v>103.95408015523546</c:v>
                </c:pt>
                <c:pt idx="679">
                  <c:v>104.09305619822374</c:v>
                </c:pt>
                <c:pt idx="680">
                  <c:v>104.23203224121202</c:v>
                </c:pt>
                <c:pt idx="681">
                  <c:v>104.3710082842003</c:v>
                </c:pt>
                <c:pt idx="682">
                  <c:v>104.50998432718859</c:v>
                </c:pt>
                <c:pt idx="683">
                  <c:v>104.64896037017687</c:v>
                </c:pt>
                <c:pt idx="684">
                  <c:v>104.78793641316516</c:v>
                </c:pt>
                <c:pt idx="685">
                  <c:v>104.92691245615343</c:v>
                </c:pt>
                <c:pt idx="686">
                  <c:v>105.06588849914172</c:v>
                </c:pt>
                <c:pt idx="687">
                  <c:v>105.20486454213</c:v>
                </c:pt>
                <c:pt idx="688">
                  <c:v>105.34384058511829</c:v>
                </c:pt>
                <c:pt idx="689">
                  <c:v>105.48281662810656</c:v>
                </c:pt>
                <c:pt idx="690">
                  <c:v>105.62179267109485</c:v>
                </c:pt>
                <c:pt idx="691">
                  <c:v>105.76076871408313</c:v>
                </c:pt>
                <c:pt idx="692">
                  <c:v>105.89974475707142</c:v>
                </c:pt>
                <c:pt idx="693">
                  <c:v>106.03872080005969</c:v>
                </c:pt>
                <c:pt idx="694">
                  <c:v>106.17769684304798</c:v>
                </c:pt>
                <c:pt idx="695">
                  <c:v>106.31667288603626</c:v>
                </c:pt>
                <c:pt idx="696">
                  <c:v>106.45564892902455</c:v>
                </c:pt>
                <c:pt idx="697">
                  <c:v>106.59462497201282</c:v>
                </c:pt>
                <c:pt idx="698">
                  <c:v>106.73360101500111</c:v>
                </c:pt>
                <c:pt idx="699">
                  <c:v>106.87257705798939</c:v>
                </c:pt>
                <c:pt idx="700">
                  <c:v>107.01155310097768</c:v>
                </c:pt>
                <c:pt idx="701">
                  <c:v>107.15052914396595</c:v>
                </c:pt>
                <c:pt idx="702">
                  <c:v>107.28950518695424</c:v>
                </c:pt>
                <c:pt idx="703">
                  <c:v>107.42848122994252</c:v>
                </c:pt>
                <c:pt idx="704">
                  <c:v>107.56745727293081</c:v>
                </c:pt>
                <c:pt idx="705">
                  <c:v>107.70643331591909</c:v>
                </c:pt>
                <c:pt idx="706">
                  <c:v>107.84540935890738</c:v>
                </c:pt>
                <c:pt idx="707">
                  <c:v>107.98438540189565</c:v>
                </c:pt>
                <c:pt idx="708">
                  <c:v>108.12336144488394</c:v>
                </c:pt>
                <c:pt idx="709">
                  <c:v>108.26233748787222</c:v>
                </c:pt>
                <c:pt idx="710">
                  <c:v>108.40131353086051</c:v>
                </c:pt>
                <c:pt idx="711">
                  <c:v>108.54028957384878</c:v>
                </c:pt>
                <c:pt idx="712">
                  <c:v>108.67926561683707</c:v>
                </c:pt>
                <c:pt idx="713">
                  <c:v>108.81824165982535</c:v>
                </c:pt>
                <c:pt idx="714">
                  <c:v>108.95721770281364</c:v>
                </c:pt>
                <c:pt idx="715">
                  <c:v>109.09619374580191</c:v>
                </c:pt>
                <c:pt idx="716">
                  <c:v>109.2351697887902</c:v>
                </c:pt>
                <c:pt idx="717">
                  <c:v>109.37414583177848</c:v>
                </c:pt>
                <c:pt idx="718">
                  <c:v>109.51312187476677</c:v>
                </c:pt>
                <c:pt idx="719">
                  <c:v>109.65209791775504</c:v>
                </c:pt>
                <c:pt idx="720">
                  <c:v>109.79107396074333</c:v>
                </c:pt>
                <c:pt idx="721">
                  <c:v>109.93005000373161</c:v>
                </c:pt>
                <c:pt idx="722">
                  <c:v>110.0690260467199</c:v>
                </c:pt>
                <c:pt idx="723">
                  <c:v>110.20800208970817</c:v>
                </c:pt>
                <c:pt idx="724">
                  <c:v>110.34697813269646</c:v>
                </c:pt>
                <c:pt idx="725">
                  <c:v>110.48595417568474</c:v>
                </c:pt>
                <c:pt idx="726">
                  <c:v>110.62493021867303</c:v>
                </c:pt>
                <c:pt idx="727">
                  <c:v>110.7639062616613</c:v>
                </c:pt>
                <c:pt idx="728">
                  <c:v>110.90288230464959</c:v>
                </c:pt>
                <c:pt idx="729">
                  <c:v>111.04185834763787</c:v>
                </c:pt>
                <c:pt idx="730">
                  <c:v>111.18083439062616</c:v>
                </c:pt>
                <c:pt idx="731">
                  <c:v>111.31981043361444</c:v>
                </c:pt>
                <c:pt idx="732">
                  <c:v>111.45878647660273</c:v>
                </c:pt>
                <c:pt idx="733">
                  <c:v>111.597762519591</c:v>
                </c:pt>
                <c:pt idx="734">
                  <c:v>111.73673856257929</c:v>
                </c:pt>
                <c:pt idx="735">
                  <c:v>111.87571460556757</c:v>
                </c:pt>
                <c:pt idx="736">
                  <c:v>112.01469064855586</c:v>
                </c:pt>
                <c:pt idx="737">
                  <c:v>112.15366669154413</c:v>
                </c:pt>
                <c:pt idx="738">
                  <c:v>112.29264273453242</c:v>
                </c:pt>
                <c:pt idx="739">
                  <c:v>112.4316187775207</c:v>
                </c:pt>
                <c:pt idx="740">
                  <c:v>112.57059482050899</c:v>
                </c:pt>
                <c:pt idx="741">
                  <c:v>112.70957086349726</c:v>
                </c:pt>
                <c:pt idx="742">
                  <c:v>112.84854690648555</c:v>
                </c:pt>
                <c:pt idx="743">
                  <c:v>112.98752294947383</c:v>
                </c:pt>
                <c:pt idx="744">
                  <c:v>113.12649899246212</c:v>
                </c:pt>
                <c:pt idx="745">
                  <c:v>113.26547503545039</c:v>
                </c:pt>
                <c:pt idx="746">
                  <c:v>113.40445107843868</c:v>
                </c:pt>
                <c:pt idx="747">
                  <c:v>113.54342712142696</c:v>
                </c:pt>
                <c:pt idx="748">
                  <c:v>113.68240316441525</c:v>
                </c:pt>
                <c:pt idx="749">
                  <c:v>113.82137920740352</c:v>
                </c:pt>
                <c:pt idx="750">
                  <c:v>113.96035525039181</c:v>
                </c:pt>
                <c:pt idx="751">
                  <c:v>114.09933129338009</c:v>
                </c:pt>
                <c:pt idx="752">
                  <c:v>114.23830733636838</c:v>
                </c:pt>
                <c:pt idx="753">
                  <c:v>114.37728337935665</c:v>
                </c:pt>
                <c:pt idx="754">
                  <c:v>114.51625942234494</c:v>
                </c:pt>
                <c:pt idx="755">
                  <c:v>114.65523546533322</c:v>
                </c:pt>
                <c:pt idx="756">
                  <c:v>114.79421150832151</c:v>
                </c:pt>
                <c:pt idx="757">
                  <c:v>114.93318755130979</c:v>
                </c:pt>
                <c:pt idx="758">
                  <c:v>115.07216359429808</c:v>
                </c:pt>
                <c:pt idx="759">
                  <c:v>115.21113963728635</c:v>
                </c:pt>
                <c:pt idx="760">
                  <c:v>115.35011568027464</c:v>
                </c:pt>
                <c:pt idx="761">
                  <c:v>115.48909172326292</c:v>
                </c:pt>
                <c:pt idx="762">
                  <c:v>115.62806776625121</c:v>
                </c:pt>
                <c:pt idx="763">
                  <c:v>115.76704380923948</c:v>
                </c:pt>
                <c:pt idx="764">
                  <c:v>115.90601985222777</c:v>
                </c:pt>
                <c:pt idx="765">
                  <c:v>116.04499589521605</c:v>
                </c:pt>
                <c:pt idx="766">
                  <c:v>116.18397193820434</c:v>
                </c:pt>
                <c:pt idx="767">
                  <c:v>116.32294798119261</c:v>
                </c:pt>
                <c:pt idx="768">
                  <c:v>116.4619240241809</c:v>
                </c:pt>
                <c:pt idx="769">
                  <c:v>116.60090006716918</c:v>
                </c:pt>
                <c:pt idx="770">
                  <c:v>116.73987611015747</c:v>
                </c:pt>
                <c:pt idx="771">
                  <c:v>116.87885215314574</c:v>
                </c:pt>
                <c:pt idx="772">
                  <c:v>117.01782819613403</c:v>
                </c:pt>
                <c:pt idx="773">
                  <c:v>117.15680423912231</c:v>
                </c:pt>
                <c:pt idx="774">
                  <c:v>117.2957802821106</c:v>
                </c:pt>
                <c:pt idx="775">
                  <c:v>117.43475632509887</c:v>
                </c:pt>
                <c:pt idx="776">
                  <c:v>117.57373236808716</c:v>
                </c:pt>
                <c:pt idx="777">
                  <c:v>117.71270841107544</c:v>
                </c:pt>
                <c:pt idx="778">
                  <c:v>117.85168445406373</c:v>
                </c:pt>
                <c:pt idx="779">
                  <c:v>117.990660497052</c:v>
                </c:pt>
                <c:pt idx="780">
                  <c:v>118.12963654004029</c:v>
                </c:pt>
                <c:pt idx="781">
                  <c:v>118.26861258302857</c:v>
                </c:pt>
                <c:pt idx="782">
                  <c:v>118.40758862601686</c:v>
                </c:pt>
                <c:pt idx="783">
                  <c:v>118.54656466900514</c:v>
                </c:pt>
                <c:pt idx="784">
                  <c:v>118.68554071199343</c:v>
                </c:pt>
                <c:pt idx="785">
                  <c:v>118.8245167549817</c:v>
                </c:pt>
                <c:pt idx="786">
                  <c:v>118.96349279796999</c:v>
                </c:pt>
                <c:pt idx="787">
                  <c:v>119.10246884095827</c:v>
                </c:pt>
                <c:pt idx="788">
                  <c:v>119.24144488394656</c:v>
                </c:pt>
                <c:pt idx="789">
                  <c:v>119.38042092693483</c:v>
                </c:pt>
                <c:pt idx="790">
                  <c:v>119.51939696992312</c:v>
                </c:pt>
                <c:pt idx="791">
                  <c:v>119.6583730129114</c:v>
                </c:pt>
                <c:pt idx="792">
                  <c:v>119.79734905589969</c:v>
                </c:pt>
                <c:pt idx="793">
                  <c:v>119.93632509888796</c:v>
                </c:pt>
                <c:pt idx="794">
                  <c:v>120.07530114187625</c:v>
                </c:pt>
                <c:pt idx="795">
                  <c:v>120.21427718486453</c:v>
                </c:pt>
                <c:pt idx="796">
                  <c:v>120.35325322785282</c:v>
                </c:pt>
                <c:pt idx="797">
                  <c:v>120.49222927084109</c:v>
                </c:pt>
                <c:pt idx="798">
                  <c:v>120.63120531382938</c:v>
                </c:pt>
                <c:pt idx="799">
                  <c:v>120.77018135681766</c:v>
                </c:pt>
                <c:pt idx="800">
                  <c:v>120.90915739980595</c:v>
                </c:pt>
                <c:pt idx="801">
                  <c:v>121.04813344279422</c:v>
                </c:pt>
                <c:pt idx="802">
                  <c:v>121.18710948578251</c:v>
                </c:pt>
                <c:pt idx="803">
                  <c:v>121.32608552877079</c:v>
                </c:pt>
                <c:pt idx="804">
                  <c:v>121.46506157175908</c:v>
                </c:pt>
                <c:pt idx="805">
                  <c:v>121.60403761474736</c:v>
                </c:pt>
                <c:pt idx="806">
                  <c:v>121.74301365773564</c:v>
                </c:pt>
                <c:pt idx="807">
                  <c:v>121.88198970072392</c:v>
                </c:pt>
                <c:pt idx="808">
                  <c:v>122.02096574371221</c:v>
                </c:pt>
                <c:pt idx="809">
                  <c:v>122.15994178670049</c:v>
                </c:pt>
                <c:pt idx="810">
                  <c:v>122.29891782968878</c:v>
                </c:pt>
                <c:pt idx="811">
                  <c:v>122.43789387267705</c:v>
                </c:pt>
                <c:pt idx="812">
                  <c:v>122.57686991566534</c:v>
                </c:pt>
                <c:pt idx="813">
                  <c:v>122.71584595865362</c:v>
                </c:pt>
                <c:pt idx="814">
                  <c:v>122.85482200164191</c:v>
                </c:pt>
                <c:pt idx="815">
                  <c:v>122.99379804463018</c:v>
                </c:pt>
                <c:pt idx="816">
                  <c:v>123.13277408761847</c:v>
                </c:pt>
                <c:pt idx="817">
                  <c:v>123.27175013060675</c:v>
                </c:pt>
                <c:pt idx="818">
                  <c:v>123.41072617359504</c:v>
                </c:pt>
                <c:pt idx="819">
                  <c:v>123.54970221658331</c:v>
                </c:pt>
                <c:pt idx="820">
                  <c:v>123.6886782595716</c:v>
                </c:pt>
                <c:pt idx="821">
                  <c:v>123.82765430255988</c:v>
                </c:pt>
                <c:pt idx="822">
                  <c:v>123.96663034554817</c:v>
                </c:pt>
                <c:pt idx="823">
                  <c:v>124.10560638853644</c:v>
                </c:pt>
                <c:pt idx="824">
                  <c:v>124.24458243152473</c:v>
                </c:pt>
                <c:pt idx="825">
                  <c:v>124.38355847451301</c:v>
                </c:pt>
                <c:pt idx="826">
                  <c:v>124.5225345175013</c:v>
                </c:pt>
                <c:pt idx="827">
                  <c:v>124.66151056048957</c:v>
                </c:pt>
                <c:pt idx="828">
                  <c:v>124.80048660347786</c:v>
                </c:pt>
                <c:pt idx="829">
                  <c:v>124.93946264646614</c:v>
                </c:pt>
                <c:pt idx="830">
                  <c:v>125.07843868945443</c:v>
                </c:pt>
                <c:pt idx="831">
                  <c:v>125.21741473244271</c:v>
                </c:pt>
                <c:pt idx="832">
                  <c:v>125.356390775431</c:v>
                </c:pt>
                <c:pt idx="833">
                  <c:v>125.49536681841927</c:v>
                </c:pt>
                <c:pt idx="834">
                  <c:v>125.63434286140756</c:v>
                </c:pt>
                <c:pt idx="835">
                  <c:v>125.77331890439584</c:v>
                </c:pt>
                <c:pt idx="836">
                  <c:v>125.91229494738413</c:v>
                </c:pt>
                <c:pt idx="837">
                  <c:v>126.0512709903724</c:v>
                </c:pt>
                <c:pt idx="838">
                  <c:v>126.19024703336069</c:v>
                </c:pt>
                <c:pt idx="839">
                  <c:v>126.32922307634897</c:v>
                </c:pt>
                <c:pt idx="840">
                  <c:v>126.46819911933726</c:v>
                </c:pt>
                <c:pt idx="841">
                  <c:v>126.60717516232553</c:v>
                </c:pt>
                <c:pt idx="842">
                  <c:v>126.74615120531382</c:v>
                </c:pt>
                <c:pt idx="843">
                  <c:v>126.8851272483021</c:v>
                </c:pt>
                <c:pt idx="844">
                  <c:v>127.02410329129039</c:v>
                </c:pt>
                <c:pt idx="845">
                  <c:v>127.16307933427866</c:v>
                </c:pt>
                <c:pt idx="846">
                  <c:v>127.30205537726695</c:v>
                </c:pt>
                <c:pt idx="847">
                  <c:v>127.44103142025523</c:v>
                </c:pt>
                <c:pt idx="848">
                  <c:v>127.58000746324352</c:v>
                </c:pt>
                <c:pt idx="849">
                  <c:v>127.71898350623179</c:v>
                </c:pt>
                <c:pt idx="850">
                  <c:v>127.85795954922008</c:v>
                </c:pt>
                <c:pt idx="851">
                  <c:v>127.99693559220836</c:v>
                </c:pt>
                <c:pt idx="852">
                  <c:v>128.13591163519663</c:v>
                </c:pt>
                <c:pt idx="853">
                  <c:v>128.27488767818494</c:v>
                </c:pt>
                <c:pt idx="854">
                  <c:v>128.41386372117321</c:v>
                </c:pt>
                <c:pt idx="855">
                  <c:v>128.55283976416149</c:v>
                </c:pt>
                <c:pt idx="856">
                  <c:v>128.69181580714977</c:v>
                </c:pt>
                <c:pt idx="857">
                  <c:v>128.83079185013807</c:v>
                </c:pt>
                <c:pt idx="858">
                  <c:v>128.96976789312635</c:v>
                </c:pt>
                <c:pt idx="859">
                  <c:v>129.10874393611462</c:v>
                </c:pt>
                <c:pt idx="860">
                  <c:v>129.2477199791029</c:v>
                </c:pt>
                <c:pt idx="861">
                  <c:v>129.3866960220912</c:v>
                </c:pt>
                <c:pt idx="862">
                  <c:v>129.52567206507948</c:v>
                </c:pt>
                <c:pt idx="863">
                  <c:v>129.66464810806775</c:v>
                </c:pt>
                <c:pt idx="864">
                  <c:v>129.80362415105603</c:v>
                </c:pt>
                <c:pt idx="865">
                  <c:v>129.94260019404433</c:v>
                </c:pt>
                <c:pt idx="866">
                  <c:v>130.08157623703261</c:v>
                </c:pt>
                <c:pt idx="867">
                  <c:v>130.22055228002088</c:v>
                </c:pt>
                <c:pt idx="868">
                  <c:v>130.35952832300916</c:v>
                </c:pt>
                <c:pt idx="869">
                  <c:v>130.49850436599746</c:v>
                </c:pt>
                <c:pt idx="870">
                  <c:v>130.63748040898574</c:v>
                </c:pt>
                <c:pt idx="871">
                  <c:v>130.77645645197401</c:v>
                </c:pt>
                <c:pt idx="872">
                  <c:v>130.91543249496229</c:v>
                </c:pt>
                <c:pt idx="873">
                  <c:v>131.05440853795059</c:v>
                </c:pt>
                <c:pt idx="874">
                  <c:v>131.19338458093887</c:v>
                </c:pt>
                <c:pt idx="875">
                  <c:v>131.33236062392714</c:v>
                </c:pt>
                <c:pt idx="876">
                  <c:v>131.47133666691542</c:v>
                </c:pt>
                <c:pt idx="877">
                  <c:v>131.61031270990372</c:v>
                </c:pt>
                <c:pt idx="878">
                  <c:v>131.749288752892</c:v>
                </c:pt>
                <c:pt idx="879">
                  <c:v>131.88826479588027</c:v>
                </c:pt>
                <c:pt idx="880">
                  <c:v>132.02724083886855</c:v>
                </c:pt>
                <c:pt idx="881">
                  <c:v>132.16621688185685</c:v>
                </c:pt>
                <c:pt idx="882">
                  <c:v>132.30519292484513</c:v>
                </c:pt>
                <c:pt idx="883">
                  <c:v>132.44416896783341</c:v>
                </c:pt>
                <c:pt idx="884">
                  <c:v>132.58314501082168</c:v>
                </c:pt>
                <c:pt idx="885">
                  <c:v>132.72212105380999</c:v>
                </c:pt>
                <c:pt idx="886">
                  <c:v>132.86109709679826</c:v>
                </c:pt>
                <c:pt idx="887">
                  <c:v>133.00007313978654</c:v>
                </c:pt>
              </c:numCache>
            </c:numRef>
          </c:xVal>
          <c:yVal>
            <c:numRef>
              <c:f>Curves!$C$74:$C$961</c:f>
              <c:numCache>
                <c:formatCode>General</c:formatCode>
                <c:ptCount val="888"/>
              </c:numCache>
            </c:numRef>
          </c:yVal>
          <c:smooth val="1"/>
        </c:ser>
        <c:ser>
          <c:idx val="2"/>
          <c:order val="2"/>
          <c:tx>
            <c:strRef>
              <c:f>Curves!$D$1:$D$73</c:f>
              <c:strCache>
                <c:ptCount val="1"/>
                <c:pt idx="0">
                  <c:v>10 140814 cterm001:10_Fractions (Fractions) F2 A1 A2 A3 A4 A5 A6 A7 A8 A9 A10 A11 A12 A13 A14 A15 B15 B14 B13 B12 B11 B10 B9 B8 B7 B6 B5 B4 B3 B2 B1 C1 C2 C3 C4 C5 C6 C7 C8 C9 C10 C11 C12 C13 C14 C15 D15 D14 D13 D12 D11 D10 D9 D8 D7 D6 D5 D4 D3 D2 D1 E1 E</c:v>
                </c:pt>
              </c:strCache>
            </c:strRef>
          </c:tx>
          <c:xVal>
            <c:numRef>
              <c:f>Curves!$A$74:$A$961</c:f>
              <c:numCache>
                <c:formatCode>###0.00</c:formatCode>
                <c:ptCount val="888"/>
                <c:pt idx="0">
                  <c:v>9.728323009179789</c:v>
                </c:pt>
                <c:pt idx="1">
                  <c:v>9.8672990521680717</c:v>
                </c:pt>
                <c:pt idx="2">
                  <c:v>10.006275095156354</c:v>
                </c:pt>
                <c:pt idx="3">
                  <c:v>10.145251138144637</c:v>
                </c:pt>
                <c:pt idx="4">
                  <c:v>10.28422718113292</c:v>
                </c:pt>
                <c:pt idx="5">
                  <c:v>10.423203224121202</c:v>
                </c:pt>
                <c:pt idx="6">
                  <c:v>10.562179267109485</c:v>
                </c:pt>
                <c:pt idx="7">
                  <c:v>10.701155310097768</c:v>
                </c:pt>
                <c:pt idx="8">
                  <c:v>10.840131353086051</c:v>
                </c:pt>
                <c:pt idx="9">
                  <c:v>10.979107396074333</c:v>
                </c:pt>
                <c:pt idx="10">
                  <c:v>11.118083439062616</c:v>
                </c:pt>
                <c:pt idx="11">
                  <c:v>11.257059482050899</c:v>
                </c:pt>
                <c:pt idx="12">
                  <c:v>11.396035525039181</c:v>
                </c:pt>
                <c:pt idx="13">
                  <c:v>11.535011568027464</c:v>
                </c:pt>
                <c:pt idx="14">
                  <c:v>11.673987611015747</c:v>
                </c:pt>
                <c:pt idx="15">
                  <c:v>11.812963654004029</c:v>
                </c:pt>
                <c:pt idx="16">
                  <c:v>11.951939696992312</c:v>
                </c:pt>
                <c:pt idx="17">
                  <c:v>12.090915739980595</c:v>
                </c:pt>
                <c:pt idx="18">
                  <c:v>12.229891782968878</c:v>
                </c:pt>
                <c:pt idx="19">
                  <c:v>12.36886782595716</c:v>
                </c:pt>
                <c:pt idx="20">
                  <c:v>12.507843868945443</c:v>
                </c:pt>
                <c:pt idx="21">
                  <c:v>12.646819911933726</c:v>
                </c:pt>
                <c:pt idx="22">
                  <c:v>12.785795954922008</c:v>
                </c:pt>
                <c:pt idx="23">
                  <c:v>12.924771997910291</c:v>
                </c:pt>
                <c:pt idx="24">
                  <c:v>13.063748040898574</c:v>
                </c:pt>
                <c:pt idx="25">
                  <c:v>13.202724083886856</c:v>
                </c:pt>
                <c:pt idx="26">
                  <c:v>13.341700126875139</c:v>
                </c:pt>
                <c:pt idx="27">
                  <c:v>13.480676169863422</c:v>
                </c:pt>
                <c:pt idx="28">
                  <c:v>13.619652212851705</c:v>
                </c:pt>
                <c:pt idx="29">
                  <c:v>13.758628255839987</c:v>
                </c:pt>
                <c:pt idx="30">
                  <c:v>13.89760429882827</c:v>
                </c:pt>
                <c:pt idx="31">
                  <c:v>14.036580341816553</c:v>
                </c:pt>
                <c:pt idx="32">
                  <c:v>14.175556384804835</c:v>
                </c:pt>
                <c:pt idx="33">
                  <c:v>14.314532427793118</c:v>
                </c:pt>
                <c:pt idx="34">
                  <c:v>14.453508470781401</c:v>
                </c:pt>
                <c:pt idx="35">
                  <c:v>14.592484513769683</c:v>
                </c:pt>
                <c:pt idx="36">
                  <c:v>14.731460556757966</c:v>
                </c:pt>
                <c:pt idx="37">
                  <c:v>14.870436599746249</c:v>
                </c:pt>
                <c:pt idx="38">
                  <c:v>15.009412642734532</c:v>
                </c:pt>
                <c:pt idx="39">
                  <c:v>15.148388685722814</c:v>
                </c:pt>
                <c:pt idx="40">
                  <c:v>15.287364728711097</c:v>
                </c:pt>
                <c:pt idx="41">
                  <c:v>15.42634077169938</c:v>
                </c:pt>
                <c:pt idx="42">
                  <c:v>15.565316814687662</c:v>
                </c:pt>
                <c:pt idx="43">
                  <c:v>15.704292857675945</c:v>
                </c:pt>
                <c:pt idx="44">
                  <c:v>15.843268900664228</c:v>
                </c:pt>
                <c:pt idx="45">
                  <c:v>15.98224494365251</c:v>
                </c:pt>
                <c:pt idx="46">
                  <c:v>16.121220986640793</c:v>
                </c:pt>
                <c:pt idx="47">
                  <c:v>16.260197029629076</c:v>
                </c:pt>
                <c:pt idx="48">
                  <c:v>16.399173072617359</c:v>
                </c:pt>
                <c:pt idx="49">
                  <c:v>16.538149115605641</c:v>
                </c:pt>
                <c:pt idx="50">
                  <c:v>16.677125158593924</c:v>
                </c:pt>
                <c:pt idx="51">
                  <c:v>16.816101201582207</c:v>
                </c:pt>
                <c:pt idx="52">
                  <c:v>16.955077244570489</c:v>
                </c:pt>
                <c:pt idx="53">
                  <c:v>17.094053287558772</c:v>
                </c:pt>
                <c:pt idx="54">
                  <c:v>17.233029330547055</c:v>
                </c:pt>
                <c:pt idx="55">
                  <c:v>17.372005373535337</c:v>
                </c:pt>
                <c:pt idx="56">
                  <c:v>17.51098141652362</c:v>
                </c:pt>
                <c:pt idx="57">
                  <c:v>17.649957459511903</c:v>
                </c:pt>
                <c:pt idx="58">
                  <c:v>17.788933502500186</c:v>
                </c:pt>
                <c:pt idx="59">
                  <c:v>17.927909545488468</c:v>
                </c:pt>
                <c:pt idx="60">
                  <c:v>18.066885588476751</c:v>
                </c:pt>
                <c:pt idx="61">
                  <c:v>18.205861631465034</c:v>
                </c:pt>
                <c:pt idx="62">
                  <c:v>18.344837674453316</c:v>
                </c:pt>
                <c:pt idx="63">
                  <c:v>18.483813717441599</c:v>
                </c:pt>
                <c:pt idx="64">
                  <c:v>18.622789760429882</c:v>
                </c:pt>
                <c:pt idx="65">
                  <c:v>18.761765803418164</c:v>
                </c:pt>
                <c:pt idx="66">
                  <c:v>18.900741846406447</c:v>
                </c:pt>
                <c:pt idx="67">
                  <c:v>19.03971788939473</c:v>
                </c:pt>
                <c:pt idx="68">
                  <c:v>19.178693932383013</c:v>
                </c:pt>
                <c:pt idx="69">
                  <c:v>19.317669975371295</c:v>
                </c:pt>
                <c:pt idx="70">
                  <c:v>19.456646018359578</c:v>
                </c:pt>
                <c:pt idx="71">
                  <c:v>19.595622061347861</c:v>
                </c:pt>
                <c:pt idx="72">
                  <c:v>19.734598104336143</c:v>
                </c:pt>
                <c:pt idx="73">
                  <c:v>19.873574147324426</c:v>
                </c:pt>
                <c:pt idx="74">
                  <c:v>20.012550190312709</c:v>
                </c:pt>
                <c:pt idx="75">
                  <c:v>20.151526233300991</c:v>
                </c:pt>
                <c:pt idx="76">
                  <c:v>20.290502276289274</c:v>
                </c:pt>
                <c:pt idx="77">
                  <c:v>20.429478319277557</c:v>
                </c:pt>
                <c:pt idx="78">
                  <c:v>20.56845436226584</c:v>
                </c:pt>
                <c:pt idx="79">
                  <c:v>20.707430405254122</c:v>
                </c:pt>
                <c:pt idx="80">
                  <c:v>20.846406448242405</c:v>
                </c:pt>
                <c:pt idx="81">
                  <c:v>20.985382491230688</c:v>
                </c:pt>
                <c:pt idx="82">
                  <c:v>21.12435853421897</c:v>
                </c:pt>
                <c:pt idx="83">
                  <c:v>21.263334577207253</c:v>
                </c:pt>
                <c:pt idx="84">
                  <c:v>21.402310620195536</c:v>
                </c:pt>
                <c:pt idx="85">
                  <c:v>21.541286663183818</c:v>
                </c:pt>
                <c:pt idx="86">
                  <c:v>21.680262706172101</c:v>
                </c:pt>
                <c:pt idx="87">
                  <c:v>21.819238749160384</c:v>
                </c:pt>
                <c:pt idx="88">
                  <c:v>21.958214792148667</c:v>
                </c:pt>
                <c:pt idx="89">
                  <c:v>22.097190835136949</c:v>
                </c:pt>
                <c:pt idx="90">
                  <c:v>22.236166878125232</c:v>
                </c:pt>
                <c:pt idx="91">
                  <c:v>22.375142921113515</c:v>
                </c:pt>
                <c:pt idx="92">
                  <c:v>22.514118964101797</c:v>
                </c:pt>
                <c:pt idx="93">
                  <c:v>22.65309500709008</c:v>
                </c:pt>
                <c:pt idx="94">
                  <c:v>22.792071050078363</c:v>
                </c:pt>
                <c:pt idx="95">
                  <c:v>22.931047093066645</c:v>
                </c:pt>
                <c:pt idx="96">
                  <c:v>23.070023136054928</c:v>
                </c:pt>
                <c:pt idx="97">
                  <c:v>23.208999179043211</c:v>
                </c:pt>
                <c:pt idx="98">
                  <c:v>23.347975222031494</c:v>
                </c:pt>
                <c:pt idx="99">
                  <c:v>23.486951265019776</c:v>
                </c:pt>
                <c:pt idx="100">
                  <c:v>23.625927308008059</c:v>
                </c:pt>
                <c:pt idx="101">
                  <c:v>23.764903350996342</c:v>
                </c:pt>
                <c:pt idx="102">
                  <c:v>23.903879393984624</c:v>
                </c:pt>
                <c:pt idx="103">
                  <c:v>24.042855436972907</c:v>
                </c:pt>
                <c:pt idx="104">
                  <c:v>24.18183147996119</c:v>
                </c:pt>
                <c:pt idx="105">
                  <c:v>24.320807522949472</c:v>
                </c:pt>
                <c:pt idx="106">
                  <c:v>24.459783565937755</c:v>
                </c:pt>
                <c:pt idx="107">
                  <c:v>24.598759608926038</c:v>
                </c:pt>
                <c:pt idx="108">
                  <c:v>24.737735651914321</c:v>
                </c:pt>
                <c:pt idx="109">
                  <c:v>24.876711694902603</c:v>
                </c:pt>
                <c:pt idx="110">
                  <c:v>25.015687737890886</c:v>
                </c:pt>
                <c:pt idx="111">
                  <c:v>25.154663780879169</c:v>
                </c:pt>
                <c:pt idx="112">
                  <c:v>25.293639823867451</c:v>
                </c:pt>
                <c:pt idx="113">
                  <c:v>25.432615866855734</c:v>
                </c:pt>
                <c:pt idx="114">
                  <c:v>25.571591909844017</c:v>
                </c:pt>
                <c:pt idx="115">
                  <c:v>25.710567952832299</c:v>
                </c:pt>
                <c:pt idx="116">
                  <c:v>25.849543995820582</c:v>
                </c:pt>
                <c:pt idx="117">
                  <c:v>25.988520038808865</c:v>
                </c:pt>
                <c:pt idx="118">
                  <c:v>26.127496081797148</c:v>
                </c:pt>
                <c:pt idx="119">
                  <c:v>26.26647212478543</c:v>
                </c:pt>
                <c:pt idx="120">
                  <c:v>26.405448167773713</c:v>
                </c:pt>
                <c:pt idx="121">
                  <c:v>26.544424210761996</c:v>
                </c:pt>
                <c:pt idx="122">
                  <c:v>26.683400253750278</c:v>
                </c:pt>
                <c:pt idx="123">
                  <c:v>26.822376296738561</c:v>
                </c:pt>
                <c:pt idx="124">
                  <c:v>26.961352339726844</c:v>
                </c:pt>
                <c:pt idx="125">
                  <c:v>27.100328382715126</c:v>
                </c:pt>
                <c:pt idx="126">
                  <c:v>27.239304425703409</c:v>
                </c:pt>
                <c:pt idx="127">
                  <c:v>27.378280468691692</c:v>
                </c:pt>
                <c:pt idx="128">
                  <c:v>27.517256511679975</c:v>
                </c:pt>
                <c:pt idx="129">
                  <c:v>27.656232554668257</c:v>
                </c:pt>
                <c:pt idx="130">
                  <c:v>27.79520859765654</c:v>
                </c:pt>
                <c:pt idx="131">
                  <c:v>27.934184640644823</c:v>
                </c:pt>
                <c:pt idx="132">
                  <c:v>28.073160683633105</c:v>
                </c:pt>
                <c:pt idx="133">
                  <c:v>28.212136726621388</c:v>
                </c:pt>
                <c:pt idx="134">
                  <c:v>28.351112769609671</c:v>
                </c:pt>
                <c:pt idx="135">
                  <c:v>28.490088812597953</c:v>
                </c:pt>
                <c:pt idx="136">
                  <c:v>28.629064855586236</c:v>
                </c:pt>
                <c:pt idx="137">
                  <c:v>28.768040898574519</c:v>
                </c:pt>
                <c:pt idx="138">
                  <c:v>28.907016941562802</c:v>
                </c:pt>
                <c:pt idx="139">
                  <c:v>29.045992984551084</c:v>
                </c:pt>
                <c:pt idx="140">
                  <c:v>29.184969027539367</c:v>
                </c:pt>
                <c:pt idx="141">
                  <c:v>29.32394507052765</c:v>
                </c:pt>
                <c:pt idx="142">
                  <c:v>29.462921113515932</c:v>
                </c:pt>
                <c:pt idx="143">
                  <c:v>29.601897156504215</c:v>
                </c:pt>
                <c:pt idx="144">
                  <c:v>29.740873199492498</c:v>
                </c:pt>
                <c:pt idx="145">
                  <c:v>29.87984924248078</c:v>
                </c:pt>
                <c:pt idx="146">
                  <c:v>30.018825285469063</c:v>
                </c:pt>
                <c:pt idx="147">
                  <c:v>30.157801328457346</c:v>
                </c:pt>
                <c:pt idx="148">
                  <c:v>30.296777371445629</c:v>
                </c:pt>
                <c:pt idx="149">
                  <c:v>30.435753414433911</c:v>
                </c:pt>
                <c:pt idx="150">
                  <c:v>30.574729457422194</c:v>
                </c:pt>
                <c:pt idx="151">
                  <c:v>30.713705500410477</c:v>
                </c:pt>
                <c:pt idx="152">
                  <c:v>30.852681543398759</c:v>
                </c:pt>
                <c:pt idx="153">
                  <c:v>30.991657586387042</c:v>
                </c:pt>
                <c:pt idx="154">
                  <c:v>31.130633629375325</c:v>
                </c:pt>
                <c:pt idx="155">
                  <c:v>31.269609672363607</c:v>
                </c:pt>
                <c:pt idx="156">
                  <c:v>31.40858571535189</c:v>
                </c:pt>
                <c:pt idx="157">
                  <c:v>31.547561758340173</c:v>
                </c:pt>
                <c:pt idx="158">
                  <c:v>31.686537801328456</c:v>
                </c:pt>
                <c:pt idx="159">
                  <c:v>31.825513844316738</c:v>
                </c:pt>
                <c:pt idx="160">
                  <c:v>31.964489887305021</c:v>
                </c:pt>
                <c:pt idx="161">
                  <c:v>32.103465930293304</c:v>
                </c:pt>
                <c:pt idx="162">
                  <c:v>32.242441973281586</c:v>
                </c:pt>
                <c:pt idx="163">
                  <c:v>32.381418016269869</c:v>
                </c:pt>
                <c:pt idx="164">
                  <c:v>32.520394059258152</c:v>
                </c:pt>
                <c:pt idx="165">
                  <c:v>32.659370102246434</c:v>
                </c:pt>
                <c:pt idx="166">
                  <c:v>32.798346145234717</c:v>
                </c:pt>
                <c:pt idx="167">
                  <c:v>32.937322188223</c:v>
                </c:pt>
                <c:pt idx="168">
                  <c:v>33.076298231211283</c:v>
                </c:pt>
                <c:pt idx="169">
                  <c:v>33.215274274199565</c:v>
                </c:pt>
                <c:pt idx="170">
                  <c:v>33.354250317187848</c:v>
                </c:pt>
                <c:pt idx="171">
                  <c:v>33.493226360176131</c:v>
                </c:pt>
                <c:pt idx="172">
                  <c:v>33.632202403164413</c:v>
                </c:pt>
                <c:pt idx="173">
                  <c:v>33.771178446152696</c:v>
                </c:pt>
                <c:pt idx="174">
                  <c:v>33.910154489140979</c:v>
                </c:pt>
                <c:pt idx="175">
                  <c:v>34.049130532129261</c:v>
                </c:pt>
                <c:pt idx="176">
                  <c:v>34.188106575117544</c:v>
                </c:pt>
                <c:pt idx="177">
                  <c:v>34.327082618105827</c:v>
                </c:pt>
                <c:pt idx="178">
                  <c:v>34.46605866109411</c:v>
                </c:pt>
                <c:pt idx="179">
                  <c:v>34.605034704082392</c:v>
                </c:pt>
                <c:pt idx="180">
                  <c:v>34.744010747070675</c:v>
                </c:pt>
                <c:pt idx="181">
                  <c:v>34.882986790058958</c:v>
                </c:pt>
                <c:pt idx="182">
                  <c:v>35.02196283304724</c:v>
                </c:pt>
                <c:pt idx="183">
                  <c:v>35.160938876035523</c:v>
                </c:pt>
                <c:pt idx="184">
                  <c:v>35.299914919023806</c:v>
                </c:pt>
                <c:pt idx="185">
                  <c:v>35.438890962012088</c:v>
                </c:pt>
                <c:pt idx="186">
                  <c:v>35.577867005000371</c:v>
                </c:pt>
                <c:pt idx="187">
                  <c:v>35.716843047988654</c:v>
                </c:pt>
                <c:pt idx="188">
                  <c:v>35.855819090976937</c:v>
                </c:pt>
                <c:pt idx="189">
                  <c:v>35.994795133965219</c:v>
                </c:pt>
                <c:pt idx="190">
                  <c:v>36.133771176953502</c:v>
                </c:pt>
                <c:pt idx="191">
                  <c:v>36.272747219941785</c:v>
                </c:pt>
                <c:pt idx="192">
                  <c:v>36.411723262930067</c:v>
                </c:pt>
                <c:pt idx="193">
                  <c:v>36.55069930591835</c:v>
                </c:pt>
                <c:pt idx="194">
                  <c:v>36.689675348906633</c:v>
                </c:pt>
                <c:pt idx="195">
                  <c:v>36.828651391894915</c:v>
                </c:pt>
                <c:pt idx="196">
                  <c:v>36.967627434883198</c:v>
                </c:pt>
                <c:pt idx="197">
                  <c:v>37.106603477871481</c:v>
                </c:pt>
                <c:pt idx="198">
                  <c:v>37.245579520859764</c:v>
                </c:pt>
                <c:pt idx="199">
                  <c:v>37.384555563848046</c:v>
                </c:pt>
                <c:pt idx="200">
                  <c:v>37.523531606836329</c:v>
                </c:pt>
                <c:pt idx="201">
                  <c:v>37.662507649824612</c:v>
                </c:pt>
                <c:pt idx="202">
                  <c:v>37.801483692812894</c:v>
                </c:pt>
                <c:pt idx="203">
                  <c:v>37.940459735801177</c:v>
                </c:pt>
                <c:pt idx="204">
                  <c:v>38.07943577878946</c:v>
                </c:pt>
                <c:pt idx="205">
                  <c:v>38.218411821777742</c:v>
                </c:pt>
                <c:pt idx="206">
                  <c:v>38.357387864766025</c:v>
                </c:pt>
                <c:pt idx="207">
                  <c:v>38.496363907754308</c:v>
                </c:pt>
                <c:pt idx="208">
                  <c:v>38.635339950742591</c:v>
                </c:pt>
                <c:pt idx="209">
                  <c:v>38.774315993730873</c:v>
                </c:pt>
                <c:pt idx="210">
                  <c:v>38.913292036719156</c:v>
                </c:pt>
                <c:pt idx="211">
                  <c:v>39.052268079707439</c:v>
                </c:pt>
                <c:pt idx="212">
                  <c:v>39.191244122695721</c:v>
                </c:pt>
                <c:pt idx="213">
                  <c:v>39.330220165684004</c:v>
                </c:pt>
                <c:pt idx="214">
                  <c:v>39.469196208672287</c:v>
                </c:pt>
                <c:pt idx="215">
                  <c:v>39.608172251660569</c:v>
                </c:pt>
                <c:pt idx="216">
                  <c:v>39.747148294648852</c:v>
                </c:pt>
                <c:pt idx="217">
                  <c:v>39.886124337637135</c:v>
                </c:pt>
                <c:pt idx="218">
                  <c:v>40.025100380625418</c:v>
                </c:pt>
                <c:pt idx="219">
                  <c:v>40.1640764236137</c:v>
                </c:pt>
                <c:pt idx="220">
                  <c:v>40.303052466601983</c:v>
                </c:pt>
                <c:pt idx="221">
                  <c:v>40.442028509590266</c:v>
                </c:pt>
                <c:pt idx="222">
                  <c:v>40.581004552578548</c:v>
                </c:pt>
                <c:pt idx="223">
                  <c:v>40.719980595566831</c:v>
                </c:pt>
                <c:pt idx="224">
                  <c:v>40.858956638555114</c:v>
                </c:pt>
                <c:pt idx="225">
                  <c:v>40.997932681543396</c:v>
                </c:pt>
                <c:pt idx="226">
                  <c:v>41.136908724531679</c:v>
                </c:pt>
                <c:pt idx="227">
                  <c:v>41.275884767519962</c:v>
                </c:pt>
                <c:pt idx="228">
                  <c:v>41.414860810508245</c:v>
                </c:pt>
                <c:pt idx="229">
                  <c:v>41.553836853496527</c:v>
                </c:pt>
                <c:pt idx="230">
                  <c:v>41.69281289648481</c:v>
                </c:pt>
                <c:pt idx="231">
                  <c:v>41.831788939473093</c:v>
                </c:pt>
                <c:pt idx="232">
                  <c:v>41.970764982461375</c:v>
                </c:pt>
                <c:pt idx="233">
                  <c:v>42.109741025449658</c:v>
                </c:pt>
                <c:pt idx="234">
                  <c:v>42.248717068437941</c:v>
                </c:pt>
                <c:pt idx="235">
                  <c:v>42.387693111426223</c:v>
                </c:pt>
                <c:pt idx="236">
                  <c:v>42.526669154414506</c:v>
                </c:pt>
                <c:pt idx="237">
                  <c:v>42.665645197402789</c:v>
                </c:pt>
                <c:pt idx="238">
                  <c:v>42.804621240391072</c:v>
                </c:pt>
                <c:pt idx="239">
                  <c:v>42.943597283379354</c:v>
                </c:pt>
                <c:pt idx="240">
                  <c:v>43.082573326367637</c:v>
                </c:pt>
                <c:pt idx="241">
                  <c:v>43.22154936935592</c:v>
                </c:pt>
                <c:pt idx="242">
                  <c:v>43.360525412344202</c:v>
                </c:pt>
                <c:pt idx="243">
                  <c:v>43.499501455332485</c:v>
                </c:pt>
                <c:pt idx="244">
                  <c:v>43.638477498320768</c:v>
                </c:pt>
                <c:pt idx="245">
                  <c:v>43.77745354130905</c:v>
                </c:pt>
                <c:pt idx="246">
                  <c:v>43.916429584297333</c:v>
                </c:pt>
                <c:pt idx="247">
                  <c:v>44.055405627285616</c:v>
                </c:pt>
                <c:pt idx="248">
                  <c:v>44.194381670273899</c:v>
                </c:pt>
                <c:pt idx="249">
                  <c:v>44.333357713262181</c:v>
                </c:pt>
                <c:pt idx="250">
                  <c:v>44.472333756250464</c:v>
                </c:pt>
                <c:pt idx="251">
                  <c:v>44.611309799238747</c:v>
                </c:pt>
                <c:pt idx="252">
                  <c:v>44.750285842227029</c:v>
                </c:pt>
                <c:pt idx="253">
                  <c:v>44.889261885215312</c:v>
                </c:pt>
                <c:pt idx="254">
                  <c:v>45.028237928203595</c:v>
                </c:pt>
                <c:pt idx="255">
                  <c:v>45.167213971191877</c:v>
                </c:pt>
                <c:pt idx="256">
                  <c:v>45.30619001418016</c:v>
                </c:pt>
                <c:pt idx="257">
                  <c:v>45.445166057168443</c:v>
                </c:pt>
                <c:pt idx="258">
                  <c:v>45.584142100156726</c:v>
                </c:pt>
                <c:pt idx="259">
                  <c:v>45.723118143145008</c:v>
                </c:pt>
                <c:pt idx="260">
                  <c:v>45.862094186133291</c:v>
                </c:pt>
                <c:pt idx="261">
                  <c:v>46.001070229121574</c:v>
                </c:pt>
                <c:pt idx="262">
                  <c:v>46.140046272109856</c:v>
                </c:pt>
                <c:pt idx="263">
                  <c:v>46.279022315098139</c:v>
                </c:pt>
                <c:pt idx="264">
                  <c:v>46.417998358086422</c:v>
                </c:pt>
                <c:pt idx="265">
                  <c:v>46.556974401074704</c:v>
                </c:pt>
                <c:pt idx="266">
                  <c:v>46.695950444062987</c:v>
                </c:pt>
                <c:pt idx="267">
                  <c:v>46.83492648705127</c:v>
                </c:pt>
                <c:pt idx="268">
                  <c:v>46.973902530039553</c:v>
                </c:pt>
                <c:pt idx="269">
                  <c:v>47.112878573027835</c:v>
                </c:pt>
                <c:pt idx="270">
                  <c:v>47.251854616016118</c:v>
                </c:pt>
                <c:pt idx="271">
                  <c:v>47.390830659004401</c:v>
                </c:pt>
                <c:pt idx="272">
                  <c:v>47.529806701992683</c:v>
                </c:pt>
                <c:pt idx="273">
                  <c:v>47.668782744980966</c:v>
                </c:pt>
                <c:pt idx="274">
                  <c:v>47.807758787969249</c:v>
                </c:pt>
                <c:pt idx="275">
                  <c:v>47.946734830957531</c:v>
                </c:pt>
                <c:pt idx="276">
                  <c:v>48.085710873945814</c:v>
                </c:pt>
                <c:pt idx="277">
                  <c:v>48.224686916934097</c:v>
                </c:pt>
                <c:pt idx="278">
                  <c:v>48.36366295992238</c:v>
                </c:pt>
                <c:pt idx="279">
                  <c:v>48.502639002910662</c:v>
                </c:pt>
                <c:pt idx="280">
                  <c:v>48.641615045898945</c:v>
                </c:pt>
                <c:pt idx="281">
                  <c:v>48.780591088887228</c:v>
                </c:pt>
                <c:pt idx="282">
                  <c:v>48.91956713187551</c:v>
                </c:pt>
                <c:pt idx="283">
                  <c:v>49.058543174863793</c:v>
                </c:pt>
                <c:pt idx="284">
                  <c:v>49.197519217852076</c:v>
                </c:pt>
                <c:pt idx="285">
                  <c:v>49.336495260840358</c:v>
                </c:pt>
                <c:pt idx="286">
                  <c:v>49.475471303828641</c:v>
                </c:pt>
                <c:pt idx="287">
                  <c:v>49.614447346816924</c:v>
                </c:pt>
                <c:pt idx="288">
                  <c:v>49.753423389805207</c:v>
                </c:pt>
                <c:pt idx="289">
                  <c:v>49.892399432793489</c:v>
                </c:pt>
                <c:pt idx="290">
                  <c:v>50.031375475781772</c:v>
                </c:pt>
                <c:pt idx="291">
                  <c:v>50.170351518770055</c:v>
                </c:pt>
                <c:pt idx="292">
                  <c:v>50.309327561758337</c:v>
                </c:pt>
                <c:pt idx="293">
                  <c:v>50.44830360474662</c:v>
                </c:pt>
                <c:pt idx="294">
                  <c:v>50.587279647734903</c:v>
                </c:pt>
                <c:pt idx="295">
                  <c:v>50.726255690723185</c:v>
                </c:pt>
                <c:pt idx="296">
                  <c:v>50.865231733711468</c:v>
                </c:pt>
                <c:pt idx="297">
                  <c:v>51.004207776699751</c:v>
                </c:pt>
                <c:pt idx="298">
                  <c:v>51.143183819688034</c:v>
                </c:pt>
                <c:pt idx="299">
                  <c:v>51.282159862676316</c:v>
                </c:pt>
                <c:pt idx="300">
                  <c:v>51.421135905664599</c:v>
                </c:pt>
                <c:pt idx="301">
                  <c:v>51.560111948652882</c:v>
                </c:pt>
                <c:pt idx="302">
                  <c:v>51.699087991641164</c:v>
                </c:pt>
                <c:pt idx="303">
                  <c:v>51.838064034629447</c:v>
                </c:pt>
                <c:pt idx="304">
                  <c:v>51.97704007761773</c:v>
                </c:pt>
                <c:pt idx="305">
                  <c:v>52.116016120606012</c:v>
                </c:pt>
                <c:pt idx="306">
                  <c:v>52.254992163594295</c:v>
                </c:pt>
                <c:pt idx="307">
                  <c:v>52.393968206582578</c:v>
                </c:pt>
                <c:pt idx="308">
                  <c:v>52.532944249570861</c:v>
                </c:pt>
                <c:pt idx="309">
                  <c:v>52.671920292559143</c:v>
                </c:pt>
                <c:pt idx="310">
                  <c:v>52.810896335547426</c:v>
                </c:pt>
                <c:pt idx="311">
                  <c:v>52.949872378535709</c:v>
                </c:pt>
                <c:pt idx="312">
                  <c:v>53.088848421523991</c:v>
                </c:pt>
                <c:pt idx="313">
                  <c:v>53.227824464512274</c:v>
                </c:pt>
                <c:pt idx="314">
                  <c:v>53.366800507500557</c:v>
                </c:pt>
                <c:pt idx="315">
                  <c:v>53.505776550488839</c:v>
                </c:pt>
                <c:pt idx="316">
                  <c:v>53.644752593477122</c:v>
                </c:pt>
                <c:pt idx="317">
                  <c:v>53.783728636465405</c:v>
                </c:pt>
                <c:pt idx="318">
                  <c:v>53.922704679453688</c:v>
                </c:pt>
                <c:pt idx="319">
                  <c:v>54.06168072244197</c:v>
                </c:pt>
                <c:pt idx="320">
                  <c:v>54.200656765430253</c:v>
                </c:pt>
                <c:pt idx="321">
                  <c:v>54.339632808418536</c:v>
                </c:pt>
                <c:pt idx="322">
                  <c:v>54.478608851406818</c:v>
                </c:pt>
                <c:pt idx="323">
                  <c:v>54.617584894395101</c:v>
                </c:pt>
                <c:pt idx="324">
                  <c:v>54.756560937383384</c:v>
                </c:pt>
                <c:pt idx="325">
                  <c:v>54.895536980371666</c:v>
                </c:pt>
                <c:pt idx="326">
                  <c:v>55.034513023359949</c:v>
                </c:pt>
                <c:pt idx="327">
                  <c:v>55.173489066348232</c:v>
                </c:pt>
                <c:pt idx="328">
                  <c:v>55.312465109336515</c:v>
                </c:pt>
                <c:pt idx="329">
                  <c:v>55.451441152324797</c:v>
                </c:pt>
                <c:pt idx="330">
                  <c:v>55.59041719531308</c:v>
                </c:pt>
                <c:pt idx="331">
                  <c:v>55.729393238301363</c:v>
                </c:pt>
                <c:pt idx="332">
                  <c:v>55.868369281289645</c:v>
                </c:pt>
                <c:pt idx="333">
                  <c:v>56.007345324277928</c:v>
                </c:pt>
                <c:pt idx="334">
                  <c:v>56.146321367266211</c:v>
                </c:pt>
                <c:pt idx="335">
                  <c:v>56.285297410254493</c:v>
                </c:pt>
                <c:pt idx="336">
                  <c:v>56.424273453242776</c:v>
                </c:pt>
                <c:pt idx="337">
                  <c:v>56.563249496231059</c:v>
                </c:pt>
                <c:pt idx="338">
                  <c:v>56.702225539219341</c:v>
                </c:pt>
                <c:pt idx="339">
                  <c:v>56.841201582207624</c:v>
                </c:pt>
                <c:pt idx="340">
                  <c:v>56.980177625195907</c:v>
                </c:pt>
                <c:pt idx="341">
                  <c:v>57.11915366818419</c:v>
                </c:pt>
                <c:pt idx="342">
                  <c:v>57.258129711172472</c:v>
                </c:pt>
                <c:pt idx="343">
                  <c:v>57.397105754160755</c:v>
                </c:pt>
                <c:pt idx="344">
                  <c:v>57.536081797149038</c:v>
                </c:pt>
                <c:pt idx="345">
                  <c:v>57.67505784013732</c:v>
                </c:pt>
                <c:pt idx="346">
                  <c:v>57.814033883125603</c:v>
                </c:pt>
                <c:pt idx="347">
                  <c:v>57.953009926113886</c:v>
                </c:pt>
                <c:pt idx="348">
                  <c:v>58.091985969102168</c:v>
                </c:pt>
                <c:pt idx="349">
                  <c:v>58.230962012090451</c:v>
                </c:pt>
                <c:pt idx="350">
                  <c:v>58.369938055078734</c:v>
                </c:pt>
                <c:pt idx="351">
                  <c:v>58.508914098067017</c:v>
                </c:pt>
                <c:pt idx="352">
                  <c:v>58.647890141055299</c:v>
                </c:pt>
                <c:pt idx="353">
                  <c:v>58.786866184043582</c:v>
                </c:pt>
                <c:pt idx="354">
                  <c:v>58.925842227031865</c:v>
                </c:pt>
                <c:pt idx="355">
                  <c:v>59.064818270020147</c:v>
                </c:pt>
                <c:pt idx="356">
                  <c:v>59.20379431300843</c:v>
                </c:pt>
                <c:pt idx="357">
                  <c:v>59.342770355996713</c:v>
                </c:pt>
                <c:pt idx="358">
                  <c:v>59.481746398984995</c:v>
                </c:pt>
                <c:pt idx="359">
                  <c:v>59.620722441973278</c:v>
                </c:pt>
                <c:pt idx="360">
                  <c:v>59.759698484961561</c:v>
                </c:pt>
                <c:pt idx="361">
                  <c:v>59.898674527949844</c:v>
                </c:pt>
                <c:pt idx="362">
                  <c:v>60.037650570938126</c:v>
                </c:pt>
                <c:pt idx="363">
                  <c:v>60.176626613926409</c:v>
                </c:pt>
                <c:pt idx="364">
                  <c:v>60.315602656914692</c:v>
                </c:pt>
                <c:pt idx="365">
                  <c:v>60.454578699902974</c:v>
                </c:pt>
                <c:pt idx="366">
                  <c:v>60.593554742891257</c:v>
                </c:pt>
                <c:pt idx="367">
                  <c:v>60.73253078587954</c:v>
                </c:pt>
                <c:pt idx="368">
                  <c:v>60.871506828867822</c:v>
                </c:pt>
                <c:pt idx="369">
                  <c:v>61.010482871856105</c:v>
                </c:pt>
                <c:pt idx="370">
                  <c:v>61.149458914844388</c:v>
                </c:pt>
                <c:pt idx="371">
                  <c:v>61.288434957832671</c:v>
                </c:pt>
                <c:pt idx="372">
                  <c:v>61.427411000820953</c:v>
                </c:pt>
                <c:pt idx="373">
                  <c:v>61.566387043809236</c:v>
                </c:pt>
                <c:pt idx="374">
                  <c:v>61.705363086797519</c:v>
                </c:pt>
                <c:pt idx="375">
                  <c:v>61.844339129785801</c:v>
                </c:pt>
                <c:pt idx="376">
                  <c:v>61.983315172774084</c:v>
                </c:pt>
                <c:pt idx="377">
                  <c:v>62.122291215762367</c:v>
                </c:pt>
                <c:pt idx="378">
                  <c:v>62.261267258750649</c:v>
                </c:pt>
                <c:pt idx="379">
                  <c:v>62.400243301738932</c:v>
                </c:pt>
                <c:pt idx="380">
                  <c:v>62.539219344727215</c:v>
                </c:pt>
                <c:pt idx="381">
                  <c:v>62.678195387715498</c:v>
                </c:pt>
                <c:pt idx="382">
                  <c:v>62.81717143070378</c:v>
                </c:pt>
                <c:pt idx="383">
                  <c:v>62.956147473692063</c:v>
                </c:pt>
                <c:pt idx="384">
                  <c:v>63.095123516680346</c:v>
                </c:pt>
                <c:pt idx="385">
                  <c:v>63.234099559668628</c:v>
                </c:pt>
                <c:pt idx="386">
                  <c:v>63.373075602656911</c:v>
                </c:pt>
                <c:pt idx="387">
                  <c:v>63.512051645645194</c:v>
                </c:pt>
                <c:pt idx="388">
                  <c:v>63.651027688633476</c:v>
                </c:pt>
                <c:pt idx="389">
                  <c:v>63.790003731621759</c:v>
                </c:pt>
                <c:pt idx="390">
                  <c:v>63.928979774610042</c:v>
                </c:pt>
                <c:pt idx="391">
                  <c:v>64.067955817598317</c:v>
                </c:pt>
                <c:pt idx="392">
                  <c:v>64.206931860586607</c:v>
                </c:pt>
                <c:pt idx="393">
                  <c:v>64.345907903574883</c:v>
                </c:pt>
                <c:pt idx="394">
                  <c:v>64.484883946563173</c:v>
                </c:pt>
                <c:pt idx="395">
                  <c:v>64.623859989551448</c:v>
                </c:pt>
                <c:pt idx="396">
                  <c:v>64.762836032539738</c:v>
                </c:pt>
                <c:pt idx="397">
                  <c:v>64.901812075528014</c:v>
                </c:pt>
                <c:pt idx="398">
                  <c:v>65.040788118516303</c:v>
                </c:pt>
                <c:pt idx="399">
                  <c:v>65.179764161504579</c:v>
                </c:pt>
                <c:pt idx="400">
                  <c:v>65.318740204492869</c:v>
                </c:pt>
                <c:pt idx="401">
                  <c:v>65.457716247481144</c:v>
                </c:pt>
                <c:pt idx="402">
                  <c:v>65.596692290469434</c:v>
                </c:pt>
                <c:pt idx="403">
                  <c:v>65.73566833345771</c:v>
                </c:pt>
                <c:pt idx="404">
                  <c:v>65.874644376446</c:v>
                </c:pt>
                <c:pt idx="405">
                  <c:v>66.013620419434275</c:v>
                </c:pt>
                <c:pt idx="406">
                  <c:v>66.152596462422565</c:v>
                </c:pt>
                <c:pt idx="407">
                  <c:v>66.291572505410841</c:v>
                </c:pt>
                <c:pt idx="408">
                  <c:v>66.43054854839913</c:v>
                </c:pt>
                <c:pt idx="409">
                  <c:v>66.569524591387406</c:v>
                </c:pt>
                <c:pt idx="410">
                  <c:v>66.708500634375696</c:v>
                </c:pt>
                <c:pt idx="411">
                  <c:v>66.847476677363971</c:v>
                </c:pt>
                <c:pt idx="412">
                  <c:v>66.986452720352261</c:v>
                </c:pt>
                <c:pt idx="413">
                  <c:v>67.125428763340537</c:v>
                </c:pt>
                <c:pt idx="414">
                  <c:v>67.264404806328827</c:v>
                </c:pt>
                <c:pt idx="415">
                  <c:v>67.403380849317102</c:v>
                </c:pt>
                <c:pt idx="416">
                  <c:v>67.542356892305392</c:v>
                </c:pt>
                <c:pt idx="417">
                  <c:v>67.681332935293668</c:v>
                </c:pt>
                <c:pt idx="418">
                  <c:v>67.820308978281957</c:v>
                </c:pt>
                <c:pt idx="419">
                  <c:v>67.959285021270233</c:v>
                </c:pt>
                <c:pt idx="420">
                  <c:v>68.098261064258523</c:v>
                </c:pt>
                <c:pt idx="421">
                  <c:v>68.237237107246798</c:v>
                </c:pt>
                <c:pt idx="422">
                  <c:v>68.376213150235088</c:v>
                </c:pt>
                <c:pt idx="423">
                  <c:v>68.515189193223364</c:v>
                </c:pt>
                <c:pt idx="424">
                  <c:v>68.654165236211654</c:v>
                </c:pt>
                <c:pt idx="425">
                  <c:v>68.793141279199929</c:v>
                </c:pt>
                <c:pt idx="426">
                  <c:v>68.932117322188219</c:v>
                </c:pt>
                <c:pt idx="427">
                  <c:v>69.071093365176495</c:v>
                </c:pt>
                <c:pt idx="428">
                  <c:v>69.210069408164784</c:v>
                </c:pt>
                <c:pt idx="429">
                  <c:v>69.34904545115306</c:v>
                </c:pt>
                <c:pt idx="430">
                  <c:v>69.48802149414135</c:v>
                </c:pt>
                <c:pt idx="431">
                  <c:v>69.626997537129625</c:v>
                </c:pt>
                <c:pt idx="432">
                  <c:v>69.765973580117915</c:v>
                </c:pt>
                <c:pt idx="433">
                  <c:v>69.904949623106191</c:v>
                </c:pt>
                <c:pt idx="434">
                  <c:v>70.043925666094481</c:v>
                </c:pt>
                <c:pt idx="435">
                  <c:v>70.182901709082756</c:v>
                </c:pt>
                <c:pt idx="436">
                  <c:v>70.321877752071046</c:v>
                </c:pt>
                <c:pt idx="437">
                  <c:v>70.460853795059322</c:v>
                </c:pt>
                <c:pt idx="438">
                  <c:v>70.599829838047611</c:v>
                </c:pt>
                <c:pt idx="439">
                  <c:v>70.738805881035887</c:v>
                </c:pt>
                <c:pt idx="440">
                  <c:v>70.877781924024177</c:v>
                </c:pt>
                <c:pt idx="441">
                  <c:v>71.016757967012452</c:v>
                </c:pt>
                <c:pt idx="442">
                  <c:v>71.155734010000742</c:v>
                </c:pt>
                <c:pt idx="443">
                  <c:v>71.294710052989018</c:v>
                </c:pt>
                <c:pt idx="444">
                  <c:v>71.433686095977308</c:v>
                </c:pt>
                <c:pt idx="445">
                  <c:v>71.572662138965583</c:v>
                </c:pt>
                <c:pt idx="446">
                  <c:v>71.711638181953873</c:v>
                </c:pt>
                <c:pt idx="447">
                  <c:v>71.850614224942149</c:v>
                </c:pt>
                <c:pt idx="448">
                  <c:v>71.989590267930438</c:v>
                </c:pt>
                <c:pt idx="449">
                  <c:v>72.128566310918714</c:v>
                </c:pt>
                <c:pt idx="450">
                  <c:v>72.267542353907004</c:v>
                </c:pt>
                <c:pt idx="451">
                  <c:v>72.406518396895279</c:v>
                </c:pt>
                <c:pt idx="452">
                  <c:v>72.545494439883569</c:v>
                </c:pt>
                <c:pt idx="453">
                  <c:v>72.684470482871845</c:v>
                </c:pt>
                <c:pt idx="454">
                  <c:v>72.823446525860135</c:v>
                </c:pt>
                <c:pt idx="455">
                  <c:v>72.96242256884841</c:v>
                </c:pt>
                <c:pt idx="456">
                  <c:v>73.1013986118367</c:v>
                </c:pt>
                <c:pt idx="457">
                  <c:v>73.240374654824976</c:v>
                </c:pt>
                <c:pt idx="458">
                  <c:v>73.379350697813265</c:v>
                </c:pt>
                <c:pt idx="459">
                  <c:v>73.518326740801541</c:v>
                </c:pt>
                <c:pt idx="460">
                  <c:v>73.657302783789831</c:v>
                </c:pt>
                <c:pt idx="461">
                  <c:v>73.796278826778106</c:v>
                </c:pt>
                <c:pt idx="462">
                  <c:v>73.935254869766396</c:v>
                </c:pt>
                <c:pt idx="463">
                  <c:v>74.074230912754672</c:v>
                </c:pt>
                <c:pt idx="464">
                  <c:v>74.213206955742962</c:v>
                </c:pt>
                <c:pt idx="465">
                  <c:v>74.352182998731237</c:v>
                </c:pt>
                <c:pt idx="466">
                  <c:v>74.491159041719527</c:v>
                </c:pt>
                <c:pt idx="467">
                  <c:v>74.630135084707803</c:v>
                </c:pt>
                <c:pt idx="468">
                  <c:v>74.769111127696092</c:v>
                </c:pt>
                <c:pt idx="469">
                  <c:v>74.908087170684368</c:v>
                </c:pt>
                <c:pt idx="470">
                  <c:v>75.047063213672658</c:v>
                </c:pt>
                <c:pt idx="471">
                  <c:v>75.186039256660933</c:v>
                </c:pt>
                <c:pt idx="472">
                  <c:v>75.325015299649223</c:v>
                </c:pt>
                <c:pt idx="473">
                  <c:v>75.463991342637499</c:v>
                </c:pt>
                <c:pt idx="474">
                  <c:v>75.602967385625789</c:v>
                </c:pt>
                <c:pt idx="475">
                  <c:v>75.741943428614064</c:v>
                </c:pt>
                <c:pt idx="476">
                  <c:v>75.880919471602354</c:v>
                </c:pt>
                <c:pt idx="477">
                  <c:v>76.01989551459063</c:v>
                </c:pt>
                <c:pt idx="478">
                  <c:v>76.158871557578919</c:v>
                </c:pt>
                <c:pt idx="479">
                  <c:v>76.297847600567195</c:v>
                </c:pt>
                <c:pt idx="480">
                  <c:v>76.436823643555485</c:v>
                </c:pt>
                <c:pt idx="481">
                  <c:v>76.57579968654376</c:v>
                </c:pt>
                <c:pt idx="482">
                  <c:v>76.71477572953205</c:v>
                </c:pt>
                <c:pt idx="483">
                  <c:v>76.853751772520326</c:v>
                </c:pt>
                <c:pt idx="484">
                  <c:v>76.992727815508616</c:v>
                </c:pt>
                <c:pt idx="485">
                  <c:v>77.131703858496891</c:v>
                </c:pt>
                <c:pt idx="486">
                  <c:v>77.270679901485181</c:v>
                </c:pt>
                <c:pt idx="487">
                  <c:v>77.409655944473457</c:v>
                </c:pt>
                <c:pt idx="488">
                  <c:v>77.548631987461746</c:v>
                </c:pt>
                <c:pt idx="489">
                  <c:v>77.687608030450022</c:v>
                </c:pt>
                <c:pt idx="490">
                  <c:v>77.826584073438312</c:v>
                </c:pt>
                <c:pt idx="491">
                  <c:v>77.965560116426587</c:v>
                </c:pt>
                <c:pt idx="492">
                  <c:v>78.104536159414877</c:v>
                </c:pt>
                <c:pt idx="493">
                  <c:v>78.243512202403153</c:v>
                </c:pt>
                <c:pt idx="494">
                  <c:v>78.382488245391443</c:v>
                </c:pt>
                <c:pt idx="495">
                  <c:v>78.521464288379718</c:v>
                </c:pt>
                <c:pt idx="496">
                  <c:v>78.660440331368008</c:v>
                </c:pt>
                <c:pt idx="497">
                  <c:v>78.799416374356284</c:v>
                </c:pt>
                <c:pt idx="498">
                  <c:v>78.938392417344573</c:v>
                </c:pt>
                <c:pt idx="499">
                  <c:v>79.077368460332849</c:v>
                </c:pt>
                <c:pt idx="500">
                  <c:v>79.216344503321139</c:v>
                </c:pt>
                <c:pt idx="501">
                  <c:v>79.355320546309414</c:v>
                </c:pt>
                <c:pt idx="502">
                  <c:v>79.494296589297704</c:v>
                </c:pt>
                <c:pt idx="503">
                  <c:v>79.63327263228598</c:v>
                </c:pt>
                <c:pt idx="504">
                  <c:v>79.77224867527427</c:v>
                </c:pt>
                <c:pt idx="505">
                  <c:v>79.911224718262545</c:v>
                </c:pt>
                <c:pt idx="506">
                  <c:v>80.050200761250835</c:v>
                </c:pt>
                <c:pt idx="507">
                  <c:v>80.189176804239111</c:v>
                </c:pt>
                <c:pt idx="508">
                  <c:v>80.3281528472274</c:v>
                </c:pt>
                <c:pt idx="509">
                  <c:v>80.467128890215676</c:v>
                </c:pt>
                <c:pt idx="510">
                  <c:v>80.606104933203966</c:v>
                </c:pt>
                <c:pt idx="511">
                  <c:v>80.745080976192241</c:v>
                </c:pt>
                <c:pt idx="512">
                  <c:v>80.884057019180531</c:v>
                </c:pt>
                <c:pt idx="513">
                  <c:v>81.023033062168807</c:v>
                </c:pt>
                <c:pt idx="514">
                  <c:v>81.162009105157097</c:v>
                </c:pt>
                <c:pt idx="515">
                  <c:v>81.300985148145372</c:v>
                </c:pt>
                <c:pt idx="516">
                  <c:v>81.439961191133662</c:v>
                </c:pt>
                <c:pt idx="517">
                  <c:v>81.578937234121938</c:v>
                </c:pt>
                <c:pt idx="518">
                  <c:v>81.717913277110227</c:v>
                </c:pt>
                <c:pt idx="519">
                  <c:v>81.856889320098503</c:v>
                </c:pt>
                <c:pt idx="520">
                  <c:v>81.995865363086793</c:v>
                </c:pt>
                <c:pt idx="521">
                  <c:v>82.134841406075068</c:v>
                </c:pt>
                <c:pt idx="522">
                  <c:v>82.273817449063358</c:v>
                </c:pt>
                <c:pt idx="523">
                  <c:v>82.412793492051634</c:v>
                </c:pt>
                <c:pt idx="524">
                  <c:v>82.551769535039924</c:v>
                </c:pt>
                <c:pt idx="525">
                  <c:v>82.690745578028199</c:v>
                </c:pt>
                <c:pt idx="526">
                  <c:v>82.829721621016489</c:v>
                </c:pt>
                <c:pt idx="527">
                  <c:v>82.968697664004765</c:v>
                </c:pt>
                <c:pt idx="528">
                  <c:v>83.107673706993054</c:v>
                </c:pt>
                <c:pt idx="529">
                  <c:v>83.24664974998133</c:v>
                </c:pt>
                <c:pt idx="530">
                  <c:v>83.38562579296962</c:v>
                </c:pt>
                <c:pt idx="531">
                  <c:v>83.524601835957895</c:v>
                </c:pt>
                <c:pt idx="532">
                  <c:v>83.663577878946185</c:v>
                </c:pt>
                <c:pt idx="533">
                  <c:v>83.802553921934461</c:v>
                </c:pt>
                <c:pt idx="534">
                  <c:v>83.941529964922751</c:v>
                </c:pt>
                <c:pt idx="535">
                  <c:v>84.080506007911026</c:v>
                </c:pt>
                <c:pt idx="536">
                  <c:v>84.219482050899316</c:v>
                </c:pt>
                <c:pt idx="537">
                  <c:v>84.358458093887592</c:v>
                </c:pt>
                <c:pt idx="538">
                  <c:v>84.497434136875881</c:v>
                </c:pt>
                <c:pt idx="539">
                  <c:v>84.636410179864157</c:v>
                </c:pt>
                <c:pt idx="540">
                  <c:v>84.775386222852447</c:v>
                </c:pt>
                <c:pt idx="541">
                  <c:v>84.914362265840722</c:v>
                </c:pt>
                <c:pt idx="542">
                  <c:v>85.053338308829012</c:v>
                </c:pt>
                <c:pt idx="543">
                  <c:v>85.192314351817288</c:v>
                </c:pt>
                <c:pt idx="544">
                  <c:v>85.331290394805578</c:v>
                </c:pt>
                <c:pt idx="545">
                  <c:v>85.470266437793853</c:v>
                </c:pt>
                <c:pt idx="546">
                  <c:v>85.609242480782143</c:v>
                </c:pt>
                <c:pt idx="547">
                  <c:v>85.748218523770419</c:v>
                </c:pt>
                <c:pt idx="548">
                  <c:v>85.887194566758708</c:v>
                </c:pt>
                <c:pt idx="549">
                  <c:v>86.026170609746984</c:v>
                </c:pt>
                <c:pt idx="550">
                  <c:v>86.165146652735274</c:v>
                </c:pt>
                <c:pt idx="551">
                  <c:v>86.304122695723549</c:v>
                </c:pt>
                <c:pt idx="552">
                  <c:v>86.443098738711839</c:v>
                </c:pt>
                <c:pt idx="553">
                  <c:v>86.582074781700115</c:v>
                </c:pt>
                <c:pt idx="554">
                  <c:v>86.721050824688405</c:v>
                </c:pt>
                <c:pt idx="555">
                  <c:v>86.86002686767668</c:v>
                </c:pt>
                <c:pt idx="556">
                  <c:v>86.99900291066497</c:v>
                </c:pt>
                <c:pt idx="557">
                  <c:v>87.137978953653246</c:v>
                </c:pt>
                <c:pt idx="558">
                  <c:v>87.276954996641535</c:v>
                </c:pt>
                <c:pt idx="559">
                  <c:v>87.415931039629811</c:v>
                </c:pt>
                <c:pt idx="560">
                  <c:v>87.554907082618101</c:v>
                </c:pt>
                <c:pt idx="561">
                  <c:v>87.693883125606376</c:v>
                </c:pt>
                <c:pt idx="562">
                  <c:v>87.832859168594666</c:v>
                </c:pt>
                <c:pt idx="563">
                  <c:v>87.971835211582942</c:v>
                </c:pt>
                <c:pt idx="564">
                  <c:v>88.110811254571232</c:v>
                </c:pt>
                <c:pt idx="565">
                  <c:v>88.249787297559507</c:v>
                </c:pt>
                <c:pt idx="566">
                  <c:v>88.388763340547797</c:v>
                </c:pt>
                <c:pt idx="567">
                  <c:v>88.527739383536073</c:v>
                </c:pt>
                <c:pt idx="568">
                  <c:v>88.666715426524362</c:v>
                </c:pt>
                <c:pt idx="569">
                  <c:v>88.805691469512638</c:v>
                </c:pt>
                <c:pt idx="570">
                  <c:v>88.944667512500928</c:v>
                </c:pt>
                <c:pt idx="571">
                  <c:v>89.083643555489203</c:v>
                </c:pt>
                <c:pt idx="572">
                  <c:v>89.222619598477493</c:v>
                </c:pt>
                <c:pt idx="573">
                  <c:v>89.361595641465769</c:v>
                </c:pt>
                <c:pt idx="574">
                  <c:v>89.500571684454059</c:v>
                </c:pt>
                <c:pt idx="575">
                  <c:v>89.639547727442334</c:v>
                </c:pt>
                <c:pt idx="576">
                  <c:v>89.778523770430624</c:v>
                </c:pt>
                <c:pt idx="577">
                  <c:v>89.9174998134189</c:v>
                </c:pt>
                <c:pt idx="578">
                  <c:v>90.056475856407189</c:v>
                </c:pt>
                <c:pt idx="579">
                  <c:v>90.195451899395465</c:v>
                </c:pt>
                <c:pt idx="580">
                  <c:v>90.334427942383755</c:v>
                </c:pt>
                <c:pt idx="581">
                  <c:v>90.47340398537203</c:v>
                </c:pt>
                <c:pt idx="582">
                  <c:v>90.61238002836032</c:v>
                </c:pt>
                <c:pt idx="583">
                  <c:v>90.751356071348596</c:v>
                </c:pt>
                <c:pt idx="584">
                  <c:v>90.890332114336886</c:v>
                </c:pt>
                <c:pt idx="585">
                  <c:v>91.029308157325161</c:v>
                </c:pt>
                <c:pt idx="586">
                  <c:v>91.168284200313451</c:v>
                </c:pt>
                <c:pt idx="587">
                  <c:v>91.307260243301727</c:v>
                </c:pt>
                <c:pt idx="588">
                  <c:v>91.446236286290016</c:v>
                </c:pt>
                <c:pt idx="589">
                  <c:v>91.585212329278292</c:v>
                </c:pt>
                <c:pt idx="590">
                  <c:v>91.724188372266582</c:v>
                </c:pt>
                <c:pt idx="591">
                  <c:v>91.863164415254857</c:v>
                </c:pt>
                <c:pt idx="592">
                  <c:v>92.002140458243147</c:v>
                </c:pt>
                <c:pt idx="593">
                  <c:v>92.141116501231423</c:v>
                </c:pt>
                <c:pt idx="594">
                  <c:v>92.280092544219713</c:v>
                </c:pt>
                <c:pt idx="595">
                  <c:v>92.419068587207988</c:v>
                </c:pt>
                <c:pt idx="596">
                  <c:v>92.558044630196278</c:v>
                </c:pt>
                <c:pt idx="597">
                  <c:v>92.697020673184554</c:v>
                </c:pt>
                <c:pt idx="598">
                  <c:v>92.835996716172843</c:v>
                </c:pt>
                <c:pt idx="599">
                  <c:v>92.974972759161119</c:v>
                </c:pt>
                <c:pt idx="600">
                  <c:v>93.113948802149409</c:v>
                </c:pt>
                <c:pt idx="601">
                  <c:v>93.252924845137684</c:v>
                </c:pt>
                <c:pt idx="602">
                  <c:v>93.391900888125974</c:v>
                </c:pt>
                <c:pt idx="603">
                  <c:v>93.53087693111425</c:v>
                </c:pt>
                <c:pt idx="604">
                  <c:v>93.66985297410254</c:v>
                </c:pt>
                <c:pt idx="605">
                  <c:v>93.808829017090815</c:v>
                </c:pt>
                <c:pt idx="606">
                  <c:v>93.947805060079105</c:v>
                </c:pt>
                <c:pt idx="607">
                  <c:v>94.086781103067381</c:v>
                </c:pt>
                <c:pt idx="608">
                  <c:v>94.22575714605567</c:v>
                </c:pt>
                <c:pt idx="609">
                  <c:v>94.364733189043946</c:v>
                </c:pt>
                <c:pt idx="610">
                  <c:v>94.503709232032236</c:v>
                </c:pt>
                <c:pt idx="611">
                  <c:v>94.642685275020511</c:v>
                </c:pt>
                <c:pt idx="612">
                  <c:v>94.781661318008801</c:v>
                </c:pt>
                <c:pt idx="613">
                  <c:v>94.920637360997077</c:v>
                </c:pt>
                <c:pt idx="614">
                  <c:v>95.059613403985367</c:v>
                </c:pt>
                <c:pt idx="615">
                  <c:v>95.198589446973642</c:v>
                </c:pt>
                <c:pt idx="616">
                  <c:v>95.337565489961932</c:v>
                </c:pt>
                <c:pt idx="617">
                  <c:v>95.476541532950208</c:v>
                </c:pt>
                <c:pt idx="618">
                  <c:v>95.615517575938497</c:v>
                </c:pt>
                <c:pt idx="619">
                  <c:v>95.754493618926773</c:v>
                </c:pt>
                <c:pt idx="620">
                  <c:v>95.893469661915063</c:v>
                </c:pt>
                <c:pt idx="621">
                  <c:v>96.032445704903338</c:v>
                </c:pt>
                <c:pt idx="622">
                  <c:v>96.171421747891628</c:v>
                </c:pt>
                <c:pt idx="623">
                  <c:v>96.310397790879904</c:v>
                </c:pt>
                <c:pt idx="624">
                  <c:v>96.449373833868194</c:v>
                </c:pt>
                <c:pt idx="625">
                  <c:v>96.588349876856469</c:v>
                </c:pt>
                <c:pt idx="626">
                  <c:v>96.727325919844759</c:v>
                </c:pt>
                <c:pt idx="627">
                  <c:v>96.866301962833035</c:v>
                </c:pt>
                <c:pt idx="628">
                  <c:v>97.005278005821324</c:v>
                </c:pt>
                <c:pt idx="629">
                  <c:v>97.1442540488096</c:v>
                </c:pt>
                <c:pt idx="630">
                  <c:v>97.28323009179789</c:v>
                </c:pt>
                <c:pt idx="631">
                  <c:v>97.422206134786165</c:v>
                </c:pt>
                <c:pt idx="632">
                  <c:v>97.561182177774455</c:v>
                </c:pt>
                <c:pt idx="633">
                  <c:v>97.700158220762731</c:v>
                </c:pt>
                <c:pt idx="634">
                  <c:v>97.839134263751021</c:v>
                </c:pt>
                <c:pt idx="635">
                  <c:v>97.978110306739296</c:v>
                </c:pt>
                <c:pt idx="636">
                  <c:v>98.117086349727586</c:v>
                </c:pt>
                <c:pt idx="637">
                  <c:v>98.256062392715862</c:v>
                </c:pt>
                <c:pt idx="638">
                  <c:v>98.395038435704151</c:v>
                </c:pt>
                <c:pt idx="639">
                  <c:v>98.534014478692427</c:v>
                </c:pt>
                <c:pt idx="640">
                  <c:v>98.672990521680717</c:v>
                </c:pt>
                <c:pt idx="641">
                  <c:v>98.811966564668992</c:v>
                </c:pt>
                <c:pt idx="642">
                  <c:v>98.950942607657282</c:v>
                </c:pt>
                <c:pt idx="643">
                  <c:v>99.089918650645558</c:v>
                </c:pt>
                <c:pt idx="644">
                  <c:v>99.228894693633848</c:v>
                </c:pt>
                <c:pt idx="645">
                  <c:v>99.367870736622123</c:v>
                </c:pt>
                <c:pt idx="646">
                  <c:v>99.506846779610413</c:v>
                </c:pt>
                <c:pt idx="647">
                  <c:v>99.645822822598689</c:v>
                </c:pt>
                <c:pt idx="648">
                  <c:v>99.784798865586978</c:v>
                </c:pt>
                <c:pt idx="649">
                  <c:v>99.923774908575254</c:v>
                </c:pt>
                <c:pt idx="650">
                  <c:v>100.06275095156354</c:v>
                </c:pt>
                <c:pt idx="651">
                  <c:v>100.20172699455182</c:v>
                </c:pt>
                <c:pt idx="652">
                  <c:v>100.34070303754011</c:v>
                </c:pt>
                <c:pt idx="653">
                  <c:v>100.47967908052838</c:v>
                </c:pt>
                <c:pt idx="654">
                  <c:v>100.61865512351667</c:v>
                </c:pt>
                <c:pt idx="655">
                  <c:v>100.75763116650495</c:v>
                </c:pt>
                <c:pt idx="656">
                  <c:v>100.89660720949324</c:v>
                </c:pt>
                <c:pt idx="657">
                  <c:v>101.03558325248152</c:v>
                </c:pt>
                <c:pt idx="658">
                  <c:v>101.17455929546981</c:v>
                </c:pt>
                <c:pt idx="659">
                  <c:v>101.31353533845808</c:v>
                </c:pt>
                <c:pt idx="660">
                  <c:v>101.45251138144637</c:v>
                </c:pt>
                <c:pt idx="661">
                  <c:v>101.59148742443465</c:v>
                </c:pt>
                <c:pt idx="662">
                  <c:v>101.73046346742294</c:v>
                </c:pt>
                <c:pt idx="663">
                  <c:v>101.86943951041121</c:v>
                </c:pt>
                <c:pt idx="664">
                  <c:v>102.0084155533995</c:v>
                </c:pt>
                <c:pt idx="665">
                  <c:v>102.14739159638778</c:v>
                </c:pt>
                <c:pt idx="666">
                  <c:v>102.28636763937607</c:v>
                </c:pt>
                <c:pt idx="667">
                  <c:v>102.42534368236434</c:v>
                </c:pt>
                <c:pt idx="668">
                  <c:v>102.56431972535263</c:v>
                </c:pt>
                <c:pt idx="669">
                  <c:v>102.70329576834091</c:v>
                </c:pt>
                <c:pt idx="670">
                  <c:v>102.8422718113292</c:v>
                </c:pt>
                <c:pt idx="671">
                  <c:v>102.98124785431747</c:v>
                </c:pt>
                <c:pt idx="672">
                  <c:v>103.12022389730576</c:v>
                </c:pt>
                <c:pt idx="673">
                  <c:v>103.25919994029404</c:v>
                </c:pt>
                <c:pt idx="674">
                  <c:v>103.39817598328233</c:v>
                </c:pt>
                <c:pt idx="675">
                  <c:v>103.5371520262706</c:v>
                </c:pt>
                <c:pt idx="676">
                  <c:v>103.67612806925889</c:v>
                </c:pt>
                <c:pt idx="677">
                  <c:v>103.81510411224717</c:v>
                </c:pt>
                <c:pt idx="678">
                  <c:v>103.95408015523546</c:v>
                </c:pt>
                <c:pt idx="679">
                  <c:v>104.09305619822374</c:v>
                </c:pt>
                <c:pt idx="680">
                  <c:v>104.23203224121202</c:v>
                </c:pt>
                <c:pt idx="681">
                  <c:v>104.3710082842003</c:v>
                </c:pt>
                <c:pt idx="682">
                  <c:v>104.50998432718859</c:v>
                </c:pt>
                <c:pt idx="683">
                  <c:v>104.64896037017687</c:v>
                </c:pt>
                <c:pt idx="684">
                  <c:v>104.78793641316516</c:v>
                </c:pt>
                <c:pt idx="685">
                  <c:v>104.92691245615343</c:v>
                </c:pt>
                <c:pt idx="686">
                  <c:v>105.06588849914172</c:v>
                </c:pt>
                <c:pt idx="687">
                  <c:v>105.20486454213</c:v>
                </c:pt>
                <c:pt idx="688">
                  <c:v>105.34384058511829</c:v>
                </c:pt>
                <c:pt idx="689">
                  <c:v>105.48281662810656</c:v>
                </c:pt>
                <c:pt idx="690">
                  <c:v>105.62179267109485</c:v>
                </c:pt>
                <c:pt idx="691">
                  <c:v>105.76076871408313</c:v>
                </c:pt>
                <c:pt idx="692">
                  <c:v>105.89974475707142</c:v>
                </c:pt>
                <c:pt idx="693">
                  <c:v>106.03872080005969</c:v>
                </c:pt>
                <c:pt idx="694">
                  <c:v>106.17769684304798</c:v>
                </c:pt>
                <c:pt idx="695">
                  <c:v>106.31667288603626</c:v>
                </c:pt>
                <c:pt idx="696">
                  <c:v>106.45564892902455</c:v>
                </c:pt>
                <c:pt idx="697">
                  <c:v>106.59462497201282</c:v>
                </c:pt>
                <c:pt idx="698">
                  <c:v>106.73360101500111</c:v>
                </c:pt>
                <c:pt idx="699">
                  <c:v>106.87257705798939</c:v>
                </c:pt>
                <c:pt idx="700">
                  <c:v>107.01155310097768</c:v>
                </c:pt>
                <c:pt idx="701">
                  <c:v>107.15052914396595</c:v>
                </c:pt>
                <c:pt idx="702">
                  <c:v>107.28950518695424</c:v>
                </c:pt>
                <c:pt idx="703">
                  <c:v>107.42848122994252</c:v>
                </c:pt>
                <c:pt idx="704">
                  <c:v>107.56745727293081</c:v>
                </c:pt>
                <c:pt idx="705">
                  <c:v>107.70643331591909</c:v>
                </c:pt>
                <c:pt idx="706">
                  <c:v>107.84540935890738</c:v>
                </c:pt>
                <c:pt idx="707">
                  <c:v>107.98438540189565</c:v>
                </c:pt>
                <c:pt idx="708">
                  <c:v>108.12336144488394</c:v>
                </c:pt>
                <c:pt idx="709">
                  <c:v>108.26233748787222</c:v>
                </c:pt>
                <c:pt idx="710">
                  <c:v>108.40131353086051</c:v>
                </c:pt>
                <c:pt idx="711">
                  <c:v>108.54028957384878</c:v>
                </c:pt>
                <c:pt idx="712">
                  <c:v>108.67926561683707</c:v>
                </c:pt>
                <c:pt idx="713">
                  <c:v>108.81824165982535</c:v>
                </c:pt>
                <c:pt idx="714">
                  <c:v>108.95721770281364</c:v>
                </c:pt>
                <c:pt idx="715">
                  <c:v>109.09619374580191</c:v>
                </c:pt>
                <c:pt idx="716">
                  <c:v>109.2351697887902</c:v>
                </c:pt>
                <c:pt idx="717">
                  <c:v>109.37414583177848</c:v>
                </c:pt>
                <c:pt idx="718">
                  <c:v>109.51312187476677</c:v>
                </c:pt>
                <c:pt idx="719">
                  <c:v>109.65209791775504</c:v>
                </c:pt>
                <c:pt idx="720">
                  <c:v>109.79107396074333</c:v>
                </c:pt>
                <c:pt idx="721">
                  <c:v>109.93005000373161</c:v>
                </c:pt>
                <c:pt idx="722">
                  <c:v>110.0690260467199</c:v>
                </c:pt>
                <c:pt idx="723">
                  <c:v>110.20800208970817</c:v>
                </c:pt>
                <c:pt idx="724">
                  <c:v>110.34697813269646</c:v>
                </c:pt>
                <c:pt idx="725">
                  <c:v>110.48595417568474</c:v>
                </c:pt>
                <c:pt idx="726">
                  <c:v>110.62493021867303</c:v>
                </c:pt>
                <c:pt idx="727">
                  <c:v>110.7639062616613</c:v>
                </c:pt>
                <c:pt idx="728">
                  <c:v>110.90288230464959</c:v>
                </c:pt>
                <c:pt idx="729">
                  <c:v>111.04185834763787</c:v>
                </c:pt>
                <c:pt idx="730">
                  <c:v>111.18083439062616</c:v>
                </c:pt>
                <c:pt idx="731">
                  <c:v>111.31981043361444</c:v>
                </c:pt>
                <c:pt idx="732">
                  <c:v>111.45878647660273</c:v>
                </c:pt>
                <c:pt idx="733">
                  <c:v>111.597762519591</c:v>
                </c:pt>
                <c:pt idx="734">
                  <c:v>111.73673856257929</c:v>
                </c:pt>
                <c:pt idx="735">
                  <c:v>111.87571460556757</c:v>
                </c:pt>
                <c:pt idx="736">
                  <c:v>112.01469064855586</c:v>
                </c:pt>
                <c:pt idx="737">
                  <c:v>112.15366669154413</c:v>
                </c:pt>
                <c:pt idx="738">
                  <c:v>112.29264273453242</c:v>
                </c:pt>
                <c:pt idx="739">
                  <c:v>112.4316187775207</c:v>
                </c:pt>
                <c:pt idx="740">
                  <c:v>112.57059482050899</c:v>
                </c:pt>
                <c:pt idx="741">
                  <c:v>112.70957086349726</c:v>
                </c:pt>
                <c:pt idx="742">
                  <c:v>112.84854690648555</c:v>
                </c:pt>
                <c:pt idx="743">
                  <c:v>112.98752294947383</c:v>
                </c:pt>
                <c:pt idx="744">
                  <c:v>113.12649899246212</c:v>
                </c:pt>
                <c:pt idx="745">
                  <c:v>113.26547503545039</c:v>
                </c:pt>
                <c:pt idx="746">
                  <c:v>113.40445107843868</c:v>
                </c:pt>
                <c:pt idx="747">
                  <c:v>113.54342712142696</c:v>
                </c:pt>
                <c:pt idx="748">
                  <c:v>113.68240316441525</c:v>
                </c:pt>
                <c:pt idx="749">
                  <c:v>113.82137920740352</c:v>
                </c:pt>
                <c:pt idx="750">
                  <c:v>113.96035525039181</c:v>
                </c:pt>
                <c:pt idx="751">
                  <c:v>114.09933129338009</c:v>
                </c:pt>
                <c:pt idx="752">
                  <c:v>114.23830733636838</c:v>
                </c:pt>
                <c:pt idx="753">
                  <c:v>114.37728337935665</c:v>
                </c:pt>
                <c:pt idx="754">
                  <c:v>114.51625942234494</c:v>
                </c:pt>
                <c:pt idx="755">
                  <c:v>114.65523546533322</c:v>
                </c:pt>
                <c:pt idx="756">
                  <c:v>114.79421150832151</c:v>
                </c:pt>
                <c:pt idx="757">
                  <c:v>114.93318755130979</c:v>
                </c:pt>
                <c:pt idx="758">
                  <c:v>115.07216359429808</c:v>
                </c:pt>
                <c:pt idx="759">
                  <c:v>115.21113963728635</c:v>
                </c:pt>
                <c:pt idx="760">
                  <c:v>115.35011568027464</c:v>
                </c:pt>
                <c:pt idx="761">
                  <c:v>115.48909172326292</c:v>
                </c:pt>
                <c:pt idx="762">
                  <c:v>115.62806776625121</c:v>
                </c:pt>
                <c:pt idx="763">
                  <c:v>115.76704380923948</c:v>
                </c:pt>
                <c:pt idx="764">
                  <c:v>115.90601985222777</c:v>
                </c:pt>
                <c:pt idx="765">
                  <c:v>116.04499589521605</c:v>
                </c:pt>
                <c:pt idx="766">
                  <c:v>116.18397193820434</c:v>
                </c:pt>
                <c:pt idx="767">
                  <c:v>116.32294798119261</c:v>
                </c:pt>
                <c:pt idx="768">
                  <c:v>116.4619240241809</c:v>
                </c:pt>
                <c:pt idx="769">
                  <c:v>116.60090006716918</c:v>
                </c:pt>
                <c:pt idx="770">
                  <c:v>116.73987611015747</c:v>
                </c:pt>
                <c:pt idx="771">
                  <c:v>116.87885215314574</c:v>
                </c:pt>
                <c:pt idx="772">
                  <c:v>117.01782819613403</c:v>
                </c:pt>
                <c:pt idx="773">
                  <c:v>117.15680423912231</c:v>
                </c:pt>
                <c:pt idx="774">
                  <c:v>117.2957802821106</c:v>
                </c:pt>
                <c:pt idx="775">
                  <c:v>117.43475632509887</c:v>
                </c:pt>
                <c:pt idx="776">
                  <c:v>117.57373236808716</c:v>
                </c:pt>
                <c:pt idx="777">
                  <c:v>117.71270841107544</c:v>
                </c:pt>
                <c:pt idx="778">
                  <c:v>117.85168445406373</c:v>
                </c:pt>
                <c:pt idx="779">
                  <c:v>117.990660497052</c:v>
                </c:pt>
                <c:pt idx="780">
                  <c:v>118.12963654004029</c:v>
                </c:pt>
                <c:pt idx="781">
                  <c:v>118.26861258302857</c:v>
                </c:pt>
                <c:pt idx="782">
                  <c:v>118.40758862601686</c:v>
                </c:pt>
                <c:pt idx="783">
                  <c:v>118.54656466900514</c:v>
                </c:pt>
                <c:pt idx="784">
                  <c:v>118.68554071199343</c:v>
                </c:pt>
                <c:pt idx="785">
                  <c:v>118.8245167549817</c:v>
                </c:pt>
                <c:pt idx="786">
                  <c:v>118.96349279796999</c:v>
                </c:pt>
                <c:pt idx="787">
                  <c:v>119.10246884095827</c:v>
                </c:pt>
                <c:pt idx="788">
                  <c:v>119.24144488394656</c:v>
                </c:pt>
                <c:pt idx="789">
                  <c:v>119.38042092693483</c:v>
                </c:pt>
                <c:pt idx="790">
                  <c:v>119.51939696992312</c:v>
                </c:pt>
                <c:pt idx="791">
                  <c:v>119.6583730129114</c:v>
                </c:pt>
                <c:pt idx="792">
                  <c:v>119.79734905589969</c:v>
                </c:pt>
                <c:pt idx="793">
                  <c:v>119.93632509888796</c:v>
                </c:pt>
                <c:pt idx="794">
                  <c:v>120.07530114187625</c:v>
                </c:pt>
                <c:pt idx="795">
                  <c:v>120.21427718486453</c:v>
                </c:pt>
                <c:pt idx="796">
                  <c:v>120.35325322785282</c:v>
                </c:pt>
                <c:pt idx="797">
                  <c:v>120.49222927084109</c:v>
                </c:pt>
                <c:pt idx="798">
                  <c:v>120.63120531382938</c:v>
                </c:pt>
                <c:pt idx="799">
                  <c:v>120.77018135681766</c:v>
                </c:pt>
                <c:pt idx="800">
                  <c:v>120.90915739980595</c:v>
                </c:pt>
                <c:pt idx="801">
                  <c:v>121.04813344279422</c:v>
                </c:pt>
                <c:pt idx="802">
                  <c:v>121.18710948578251</c:v>
                </c:pt>
                <c:pt idx="803">
                  <c:v>121.32608552877079</c:v>
                </c:pt>
                <c:pt idx="804">
                  <c:v>121.46506157175908</c:v>
                </c:pt>
                <c:pt idx="805">
                  <c:v>121.60403761474736</c:v>
                </c:pt>
                <c:pt idx="806">
                  <c:v>121.74301365773564</c:v>
                </c:pt>
                <c:pt idx="807">
                  <c:v>121.88198970072392</c:v>
                </c:pt>
                <c:pt idx="808">
                  <c:v>122.02096574371221</c:v>
                </c:pt>
                <c:pt idx="809">
                  <c:v>122.15994178670049</c:v>
                </c:pt>
                <c:pt idx="810">
                  <c:v>122.29891782968878</c:v>
                </c:pt>
                <c:pt idx="811">
                  <c:v>122.43789387267705</c:v>
                </c:pt>
                <c:pt idx="812">
                  <c:v>122.57686991566534</c:v>
                </c:pt>
                <c:pt idx="813">
                  <c:v>122.71584595865362</c:v>
                </c:pt>
                <c:pt idx="814">
                  <c:v>122.85482200164191</c:v>
                </c:pt>
                <c:pt idx="815">
                  <c:v>122.99379804463018</c:v>
                </c:pt>
                <c:pt idx="816">
                  <c:v>123.13277408761847</c:v>
                </c:pt>
                <c:pt idx="817">
                  <c:v>123.27175013060675</c:v>
                </c:pt>
                <c:pt idx="818">
                  <c:v>123.41072617359504</c:v>
                </c:pt>
                <c:pt idx="819">
                  <c:v>123.54970221658331</c:v>
                </c:pt>
                <c:pt idx="820">
                  <c:v>123.6886782595716</c:v>
                </c:pt>
                <c:pt idx="821">
                  <c:v>123.82765430255988</c:v>
                </c:pt>
                <c:pt idx="822">
                  <c:v>123.96663034554817</c:v>
                </c:pt>
                <c:pt idx="823">
                  <c:v>124.10560638853644</c:v>
                </c:pt>
                <c:pt idx="824">
                  <c:v>124.24458243152473</c:v>
                </c:pt>
                <c:pt idx="825">
                  <c:v>124.38355847451301</c:v>
                </c:pt>
                <c:pt idx="826">
                  <c:v>124.5225345175013</c:v>
                </c:pt>
                <c:pt idx="827">
                  <c:v>124.66151056048957</c:v>
                </c:pt>
                <c:pt idx="828">
                  <c:v>124.80048660347786</c:v>
                </c:pt>
                <c:pt idx="829">
                  <c:v>124.93946264646614</c:v>
                </c:pt>
                <c:pt idx="830">
                  <c:v>125.07843868945443</c:v>
                </c:pt>
                <c:pt idx="831">
                  <c:v>125.21741473244271</c:v>
                </c:pt>
                <c:pt idx="832">
                  <c:v>125.356390775431</c:v>
                </c:pt>
                <c:pt idx="833">
                  <c:v>125.49536681841927</c:v>
                </c:pt>
                <c:pt idx="834">
                  <c:v>125.63434286140756</c:v>
                </c:pt>
                <c:pt idx="835">
                  <c:v>125.77331890439584</c:v>
                </c:pt>
                <c:pt idx="836">
                  <c:v>125.91229494738413</c:v>
                </c:pt>
                <c:pt idx="837">
                  <c:v>126.0512709903724</c:v>
                </c:pt>
                <c:pt idx="838">
                  <c:v>126.19024703336069</c:v>
                </c:pt>
                <c:pt idx="839">
                  <c:v>126.32922307634897</c:v>
                </c:pt>
                <c:pt idx="840">
                  <c:v>126.46819911933726</c:v>
                </c:pt>
                <c:pt idx="841">
                  <c:v>126.60717516232553</c:v>
                </c:pt>
                <c:pt idx="842">
                  <c:v>126.74615120531382</c:v>
                </c:pt>
                <c:pt idx="843">
                  <c:v>126.8851272483021</c:v>
                </c:pt>
                <c:pt idx="844">
                  <c:v>127.02410329129039</c:v>
                </c:pt>
                <c:pt idx="845">
                  <c:v>127.16307933427866</c:v>
                </c:pt>
                <c:pt idx="846">
                  <c:v>127.30205537726695</c:v>
                </c:pt>
                <c:pt idx="847">
                  <c:v>127.44103142025523</c:v>
                </c:pt>
                <c:pt idx="848">
                  <c:v>127.58000746324352</c:v>
                </c:pt>
                <c:pt idx="849">
                  <c:v>127.71898350623179</c:v>
                </c:pt>
                <c:pt idx="850">
                  <c:v>127.85795954922008</c:v>
                </c:pt>
                <c:pt idx="851">
                  <c:v>127.99693559220836</c:v>
                </c:pt>
                <c:pt idx="852">
                  <c:v>128.13591163519663</c:v>
                </c:pt>
                <c:pt idx="853">
                  <c:v>128.27488767818494</c:v>
                </c:pt>
                <c:pt idx="854">
                  <c:v>128.41386372117321</c:v>
                </c:pt>
                <c:pt idx="855">
                  <c:v>128.55283976416149</c:v>
                </c:pt>
                <c:pt idx="856">
                  <c:v>128.69181580714977</c:v>
                </c:pt>
                <c:pt idx="857">
                  <c:v>128.83079185013807</c:v>
                </c:pt>
                <c:pt idx="858">
                  <c:v>128.96976789312635</c:v>
                </c:pt>
                <c:pt idx="859">
                  <c:v>129.10874393611462</c:v>
                </c:pt>
                <c:pt idx="860">
                  <c:v>129.2477199791029</c:v>
                </c:pt>
                <c:pt idx="861">
                  <c:v>129.3866960220912</c:v>
                </c:pt>
                <c:pt idx="862">
                  <c:v>129.52567206507948</c:v>
                </c:pt>
                <c:pt idx="863">
                  <c:v>129.66464810806775</c:v>
                </c:pt>
                <c:pt idx="864">
                  <c:v>129.80362415105603</c:v>
                </c:pt>
                <c:pt idx="865">
                  <c:v>129.94260019404433</c:v>
                </c:pt>
                <c:pt idx="866">
                  <c:v>130.08157623703261</c:v>
                </c:pt>
                <c:pt idx="867">
                  <c:v>130.22055228002088</c:v>
                </c:pt>
                <c:pt idx="868">
                  <c:v>130.35952832300916</c:v>
                </c:pt>
                <c:pt idx="869">
                  <c:v>130.49850436599746</c:v>
                </c:pt>
                <c:pt idx="870">
                  <c:v>130.63748040898574</c:v>
                </c:pt>
                <c:pt idx="871">
                  <c:v>130.77645645197401</c:v>
                </c:pt>
                <c:pt idx="872">
                  <c:v>130.91543249496229</c:v>
                </c:pt>
                <c:pt idx="873">
                  <c:v>131.05440853795059</c:v>
                </c:pt>
                <c:pt idx="874">
                  <c:v>131.19338458093887</c:v>
                </c:pt>
                <c:pt idx="875">
                  <c:v>131.33236062392714</c:v>
                </c:pt>
                <c:pt idx="876">
                  <c:v>131.47133666691542</c:v>
                </c:pt>
                <c:pt idx="877">
                  <c:v>131.61031270990372</c:v>
                </c:pt>
                <c:pt idx="878">
                  <c:v>131.749288752892</c:v>
                </c:pt>
                <c:pt idx="879">
                  <c:v>131.88826479588027</c:v>
                </c:pt>
                <c:pt idx="880">
                  <c:v>132.02724083886855</c:v>
                </c:pt>
                <c:pt idx="881">
                  <c:v>132.16621688185685</c:v>
                </c:pt>
                <c:pt idx="882">
                  <c:v>132.30519292484513</c:v>
                </c:pt>
                <c:pt idx="883">
                  <c:v>132.44416896783341</c:v>
                </c:pt>
                <c:pt idx="884">
                  <c:v>132.58314501082168</c:v>
                </c:pt>
                <c:pt idx="885">
                  <c:v>132.72212105380999</c:v>
                </c:pt>
                <c:pt idx="886">
                  <c:v>132.86109709679826</c:v>
                </c:pt>
                <c:pt idx="887">
                  <c:v>133.00007313978654</c:v>
                </c:pt>
              </c:numCache>
            </c:numRef>
          </c:xVal>
          <c:yVal>
            <c:numRef>
              <c:f>Curves!$D$74:$D$961</c:f>
              <c:numCache>
                <c:formatCode>General</c:formatCode>
                <c:ptCount val="888"/>
              </c:numCache>
            </c:numRef>
          </c:yVal>
          <c:smooth val="1"/>
        </c:ser>
        <c:dLbls>
          <c:showLegendKey val="0"/>
          <c:showVal val="0"/>
          <c:showCatName val="0"/>
          <c:showSerName val="0"/>
          <c:showPercent val="0"/>
          <c:showBubbleSize val="0"/>
        </c:dLbls>
        <c:axId val="86257664"/>
        <c:axId val="86259584"/>
      </c:scatterChart>
      <c:valAx>
        <c:axId val="86257664"/>
        <c:scaling>
          <c:orientation val="minMax"/>
        </c:scaling>
        <c:delete val="0"/>
        <c:axPos val="b"/>
        <c:title>
          <c:tx>
            <c:rich>
              <a:bodyPr/>
              <a:lstStyle/>
              <a:p>
                <a:pPr>
                  <a:defRPr/>
                </a:pPr>
                <a:r>
                  <a:rPr lang="en-US"/>
                  <a:t>Fractions (ml)</a:t>
                </a:r>
              </a:p>
            </c:rich>
          </c:tx>
          <c:overlay val="0"/>
        </c:title>
        <c:numFmt formatCode="###0.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86259584"/>
        <c:crosses val="autoZero"/>
        <c:crossBetween val="midCat"/>
      </c:valAx>
      <c:valAx>
        <c:axId val="86259584"/>
        <c:scaling>
          <c:orientation val="minMax"/>
        </c:scaling>
        <c:delete val="0"/>
        <c:axPos val="l"/>
        <c:majorGridlines/>
        <c:title>
          <c:tx>
            <c:rich>
              <a:bodyPr rot="-5400000" vert="horz"/>
              <a:lstStyle/>
              <a:p>
                <a:pPr>
                  <a:defRPr/>
                </a:pPr>
                <a:r>
                  <a:rPr lang="en-US"/>
                  <a:t>UV absorption (280 nm)</a:t>
                </a:r>
              </a:p>
            </c:rich>
          </c:tx>
          <c:overlay val="0"/>
        </c:title>
        <c:numFmt formatCode="###0.00" sourceLinked="1"/>
        <c:majorTickMark val="out"/>
        <c:minorTickMark val="none"/>
        <c:tickLblPos val="nextTo"/>
        <c:crossAx val="86257664"/>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6C4D5D-3A2E-4959-8FCD-C80E51E26227}" type="datetimeFigureOut">
              <a:rPr lang="en-US" smtClean="0"/>
              <a:t>9/10/2014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39F699-E959-43A1-BE61-8E5E539D2940}" type="slidenum">
              <a:rPr lang="en-US" smtClean="0"/>
              <a:t>‹#›</a:t>
            </a:fld>
            <a:endParaRPr lang="en-US"/>
          </a:p>
        </p:txBody>
      </p:sp>
    </p:spTree>
    <p:extLst>
      <p:ext uri="{BB962C8B-B14F-4D97-AF65-F5344CB8AC3E}">
        <p14:creationId xmlns:p14="http://schemas.microsoft.com/office/powerpoint/2010/main" val="2343285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9F699-E959-43A1-BE61-8E5E539D2940}" type="slidenum">
              <a:rPr lang="en-US" smtClean="0"/>
              <a:t>24</a:t>
            </a:fld>
            <a:endParaRPr lang="en-US"/>
          </a:p>
        </p:txBody>
      </p:sp>
    </p:spTree>
    <p:extLst>
      <p:ext uri="{BB962C8B-B14F-4D97-AF65-F5344CB8AC3E}">
        <p14:creationId xmlns:p14="http://schemas.microsoft.com/office/powerpoint/2010/main" val="936641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279BC94-D0FC-4874-A755-121BF81AA828}" type="datetime1">
              <a:rPr lang="en-US" smtClean="0"/>
              <a:t>9/10/2014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4E0163E-BE57-48A3-81C0-4D0FEDDA5E9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2E15A1-D7CF-4F08-BAE0-F9E48E549947}" type="datetime1">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0163E-BE57-48A3-81C0-4D0FEDDA5E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C7B766-D3E5-49F6-A61F-4F42F70D67D3}" type="datetime1">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0163E-BE57-48A3-81C0-4D0FEDDA5E9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51251-B86C-4C33-A5F0-01FE3DD68D0D}" type="datetime1">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0163E-BE57-48A3-81C0-4D0FEDDA5E9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4CC31F7-F1C3-4478-BB37-1A0B2543BDDB}" type="datetime1">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0163E-BE57-48A3-81C0-4D0FEDDA5E9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0CF0B4-43CF-4E49-8231-0C2D5096DECE}" type="datetime1">
              <a:rPr lang="en-US" smtClean="0"/>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0163E-BE57-48A3-81C0-4D0FEDDA5E9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5EA028DC-F3AC-4D3A-8D8B-2A0AB000E750}" type="datetime1">
              <a:rPr lang="en-US" smtClean="0"/>
              <a:t>9/10/2014</a:t>
            </a:fld>
            <a:endParaRPr lang="en-US"/>
          </a:p>
        </p:txBody>
      </p:sp>
      <p:sp>
        <p:nvSpPr>
          <p:cNvPr id="27" name="Slide Number Placeholder 26"/>
          <p:cNvSpPr>
            <a:spLocks noGrp="1"/>
          </p:cNvSpPr>
          <p:nvPr>
            <p:ph type="sldNum" sz="quarter" idx="11"/>
          </p:nvPr>
        </p:nvSpPr>
        <p:spPr/>
        <p:txBody>
          <a:bodyPr rtlCol="0"/>
          <a:lstStyle/>
          <a:p>
            <a:fld id="{04E0163E-BE57-48A3-81C0-4D0FEDDA5E99}"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076D7ECB-7530-4E7A-A4AC-6C91A3E70D1C}" type="datetime1">
              <a:rPr lang="en-US" smtClean="0"/>
              <a:t>9/10/2014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04E0163E-BE57-48A3-81C0-4D0FEDDA5E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8126A-340B-42AD-9D20-143399A32190}" type="datetime1">
              <a:rPr lang="en-US" smtClean="0"/>
              <a:t>9/10/2014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0163E-BE57-48A3-81C0-4D0FEDDA5E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1EBDAF-C0CF-493F-A41E-5CE18E92F817}" type="datetime1">
              <a:rPr lang="en-US" smtClean="0"/>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0163E-BE57-48A3-81C0-4D0FEDDA5E9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E7B6887-B33F-4EB9-884A-26B17BD23F18}" type="datetime1">
              <a:rPr lang="en-US" smtClean="0"/>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0163E-BE57-48A3-81C0-4D0FEDDA5E9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0FEB378-1E2A-4989-97BF-B84A4F7C487E}" type="datetime1">
              <a:rPr lang="en-US" smtClean="0"/>
              <a:t>9/10/2014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4E0163E-BE57-48A3-81C0-4D0FEDDA5E9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4.jpe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1.png"/><Relationship Id="rId4" Type="http://schemas.openxmlformats.org/officeDocument/2006/relationships/oleObject" Target="../embeddings/oleObject1.bin"/><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429" y="1981200"/>
            <a:ext cx="8458200" cy="1470025"/>
          </a:xfrm>
        </p:spPr>
        <p:txBody>
          <a:bodyPr>
            <a:noAutofit/>
          </a:bodyPr>
          <a:lstStyle/>
          <a:p>
            <a:pPr algn="ctr"/>
            <a:r>
              <a:rPr lang="en-US" sz="3200" b="1" dirty="0">
                <a:effectLst/>
              </a:rPr>
              <a:t>Protein expression and purification of the </a:t>
            </a:r>
            <a:r>
              <a:rPr lang="en-US" sz="3200" b="1" dirty="0" smtClean="0">
                <a:effectLst/>
              </a:rPr>
              <a:t/>
            </a:r>
            <a:br>
              <a:rPr lang="en-US" sz="3200" b="1" dirty="0" smtClean="0">
                <a:effectLst/>
              </a:rPr>
            </a:br>
            <a:r>
              <a:rPr lang="en-US" sz="3200" b="1" dirty="0" smtClean="0">
                <a:effectLst/>
              </a:rPr>
              <a:t>C-terminal </a:t>
            </a:r>
            <a:r>
              <a:rPr lang="en-US" sz="3200" b="1" dirty="0">
                <a:effectLst/>
              </a:rPr>
              <a:t>domain of </a:t>
            </a:r>
            <a:r>
              <a:rPr lang="en-US" sz="3200" b="1" dirty="0" smtClean="0">
                <a:effectLst/>
              </a:rPr>
              <a:t/>
            </a:r>
            <a:br>
              <a:rPr lang="en-US" sz="3200" b="1" dirty="0" smtClean="0">
                <a:effectLst/>
              </a:rPr>
            </a:br>
            <a:r>
              <a:rPr lang="en-US" sz="3200" b="1" dirty="0" smtClean="0">
                <a:effectLst/>
              </a:rPr>
              <a:t>Parvovirus </a:t>
            </a:r>
            <a:r>
              <a:rPr lang="en-US" sz="3200" b="1" dirty="0">
                <a:effectLst/>
              </a:rPr>
              <a:t>H-1 NS1 </a:t>
            </a:r>
            <a:r>
              <a:rPr lang="en-US" sz="3200" b="1" dirty="0" smtClean="0">
                <a:effectLst/>
              </a:rPr>
              <a:t>protein</a:t>
            </a:r>
            <a:endParaRPr lang="en-US" sz="3200" b="1" dirty="0"/>
          </a:p>
        </p:txBody>
      </p:sp>
      <p:sp>
        <p:nvSpPr>
          <p:cNvPr id="3" name="Subtitle 2"/>
          <p:cNvSpPr>
            <a:spLocks noGrp="1"/>
          </p:cNvSpPr>
          <p:nvPr>
            <p:ph type="subTitle" idx="1"/>
          </p:nvPr>
        </p:nvSpPr>
        <p:spPr>
          <a:xfrm>
            <a:off x="2362200" y="4572000"/>
            <a:ext cx="4953000" cy="1752600"/>
          </a:xfrm>
        </p:spPr>
        <p:txBody>
          <a:bodyPr>
            <a:normAutofit/>
          </a:bodyPr>
          <a:lstStyle/>
          <a:p>
            <a:pPr algn="ctr"/>
            <a:r>
              <a:rPr lang="en-US" dirty="0" smtClean="0"/>
              <a:t>Pongpawan Sethanant</a:t>
            </a:r>
          </a:p>
          <a:p>
            <a:pPr algn="ctr"/>
            <a:r>
              <a:rPr lang="en-US" dirty="0" smtClean="0"/>
              <a:t>Junior Research Group SIAS</a:t>
            </a:r>
          </a:p>
          <a:p>
            <a:pPr algn="ctr"/>
            <a:endParaRPr lang="en-US" dirty="0" smtClean="0"/>
          </a:p>
          <a:p>
            <a:pPr algn="ctr"/>
            <a:r>
              <a:rPr lang="en-US" dirty="0" smtClean="0"/>
              <a:t>DESY Summer Student 2014</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97" y="215080"/>
            <a:ext cx="2335572" cy="145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8077200" y="229727"/>
            <a:ext cx="747712" cy="365760"/>
          </a:xfrm>
        </p:spPr>
        <p:txBody>
          <a:bodyPr/>
          <a:lstStyle/>
          <a:p>
            <a:fld id="{04E0163E-BE57-48A3-81C0-4D0FEDDA5E99}" type="slidenum">
              <a:rPr lang="en-US" smtClean="0"/>
              <a:t>1</a:t>
            </a:fld>
            <a:endParaRPr lang="en-US" dirty="0"/>
          </a:p>
        </p:txBody>
      </p:sp>
      <p:sp>
        <p:nvSpPr>
          <p:cNvPr id="8" name="AutoShape 7" descr="http://pr.desy.de/sites2009/site_pr/content/e223/e55123/DESY-Logo-cyan-RGB_ger.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C:\Users\Administrator\Downloads\DESY-Logo-cyan-RGB_g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90499"/>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4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066800"/>
          </a:xfrm>
        </p:spPr>
        <p:txBody>
          <a:bodyPr/>
          <a:lstStyle/>
          <a:p>
            <a:r>
              <a:rPr lang="en-US" dirty="0" smtClean="0"/>
              <a:t>Protein purification</a:t>
            </a:r>
            <a:endParaRPr lang="en-US" dirty="0"/>
          </a:p>
        </p:txBody>
      </p:sp>
      <p:sp>
        <p:nvSpPr>
          <p:cNvPr id="16" name="Slide Number Placeholder 15"/>
          <p:cNvSpPr>
            <a:spLocks noGrp="1"/>
          </p:cNvSpPr>
          <p:nvPr>
            <p:ph type="sldNum" sz="quarter" idx="12"/>
          </p:nvPr>
        </p:nvSpPr>
        <p:spPr/>
        <p:txBody>
          <a:bodyPr/>
          <a:lstStyle/>
          <a:p>
            <a:fld id="{04E0163E-BE57-48A3-81C0-4D0FEDDA5E99}" type="slidenum">
              <a:rPr lang="en-US" smtClean="0"/>
              <a:t>10</a:t>
            </a:fld>
            <a:endParaRPr lang="en-US"/>
          </a:p>
        </p:txBody>
      </p:sp>
      <p:sp>
        <p:nvSpPr>
          <p:cNvPr id="6" name="Right Arrow 5"/>
          <p:cNvSpPr/>
          <p:nvPr/>
        </p:nvSpPr>
        <p:spPr>
          <a:xfrm>
            <a:off x="1663932" y="2693416"/>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3352800" y="268605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5030187" y="2691581"/>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http://www.clipartbest.com/cliparts/ncB/LGz/ncBLGzBc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673" y="3649141"/>
            <a:ext cx="304800" cy="4998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225" y="3539613"/>
            <a:ext cx="2117887" cy="923330"/>
          </a:xfrm>
          <a:prstGeom prst="rect">
            <a:avLst/>
          </a:prstGeom>
          <a:noFill/>
        </p:spPr>
        <p:txBody>
          <a:bodyPr wrap="none" rtlCol="0">
            <a:spAutoFit/>
          </a:bodyPr>
          <a:lstStyle/>
          <a:p>
            <a:pPr algn="ctr"/>
            <a:r>
              <a:rPr lang="en-US" dirty="0" smtClean="0"/>
              <a:t>After induce </a:t>
            </a:r>
          </a:p>
          <a:p>
            <a:pPr algn="ctr"/>
            <a:r>
              <a:rPr lang="en-US" dirty="0" smtClean="0"/>
              <a:t>protein production</a:t>
            </a:r>
          </a:p>
          <a:p>
            <a:pPr algn="ctr"/>
            <a:r>
              <a:rPr lang="en-US" dirty="0" smtClean="0"/>
              <a:t>in bacterial cells</a:t>
            </a:r>
            <a:endParaRPr lang="en-US" dirty="0"/>
          </a:p>
        </p:txBody>
      </p:sp>
      <p:sp>
        <p:nvSpPr>
          <p:cNvPr id="27" name="TextBox 26"/>
          <p:cNvSpPr txBox="1"/>
          <p:nvPr/>
        </p:nvSpPr>
        <p:spPr>
          <a:xfrm>
            <a:off x="1277992" y="2333916"/>
            <a:ext cx="1152880" cy="369332"/>
          </a:xfrm>
          <a:prstGeom prst="rect">
            <a:avLst/>
          </a:prstGeom>
          <a:noFill/>
        </p:spPr>
        <p:txBody>
          <a:bodyPr wrap="none" rtlCol="0">
            <a:spAutoFit/>
          </a:bodyPr>
          <a:lstStyle/>
          <a:p>
            <a:r>
              <a:rPr lang="en-US" dirty="0" smtClean="0"/>
              <a:t>Lyse cells</a:t>
            </a:r>
            <a:endParaRPr lang="en-US" dirty="0"/>
          </a:p>
        </p:txBody>
      </p:sp>
      <p:sp>
        <p:nvSpPr>
          <p:cNvPr id="28" name="TextBox 27"/>
          <p:cNvSpPr txBox="1"/>
          <p:nvPr/>
        </p:nvSpPr>
        <p:spPr>
          <a:xfrm>
            <a:off x="2061221" y="1645659"/>
            <a:ext cx="1260281" cy="369332"/>
          </a:xfrm>
          <a:prstGeom prst="rect">
            <a:avLst/>
          </a:prstGeom>
          <a:noFill/>
        </p:spPr>
        <p:txBody>
          <a:bodyPr wrap="none" rtlCol="0">
            <a:spAutoFit/>
          </a:bodyPr>
          <a:lstStyle/>
          <a:p>
            <a:pPr algn="ctr"/>
            <a:r>
              <a:rPr lang="en-US" dirty="0" smtClean="0"/>
              <a:t>Centrifuge</a:t>
            </a:r>
            <a:endParaRPr lang="en-US" dirty="0"/>
          </a:p>
        </p:txBody>
      </p:sp>
      <p:cxnSp>
        <p:nvCxnSpPr>
          <p:cNvPr id="14" name="Straight Connector 13"/>
          <p:cNvCxnSpPr/>
          <p:nvPr/>
        </p:nvCxnSpPr>
        <p:spPr>
          <a:xfrm>
            <a:off x="2765573" y="3352800"/>
            <a:ext cx="237627" cy="457200"/>
          </a:xfrm>
          <a:prstGeom prst="line">
            <a:avLst/>
          </a:prstGeom>
          <a:ln w="38100"/>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398540" y="3810000"/>
            <a:ext cx="1268296" cy="369332"/>
          </a:xfrm>
          <a:prstGeom prst="rect">
            <a:avLst/>
          </a:prstGeom>
          <a:noFill/>
        </p:spPr>
        <p:txBody>
          <a:bodyPr wrap="none" rtlCol="0">
            <a:spAutoFit/>
          </a:bodyPr>
          <a:lstStyle/>
          <a:p>
            <a:r>
              <a:rPr lang="en-US" dirty="0" smtClean="0"/>
              <a:t>Cell debris</a:t>
            </a:r>
            <a:endParaRPr lang="en-US" dirty="0"/>
          </a:p>
        </p:txBody>
      </p:sp>
      <p:sp>
        <p:nvSpPr>
          <p:cNvPr id="33" name="TextBox 32"/>
          <p:cNvSpPr txBox="1"/>
          <p:nvPr/>
        </p:nvSpPr>
        <p:spPr>
          <a:xfrm>
            <a:off x="3154795" y="3227431"/>
            <a:ext cx="579005" cy="369332"/>
          </a:xfrm>
          <a:prstGeom prst="rect">
            <a:avLst/>
          </a:prstGeom>
          <a:solidFill>
            <a:srgbClr val="FFFF00"/>
          </a:solidFill>
        </p:spPr>
        <p:txBody>
          <a:bodyPr wrap="none" rtlCol="0">
            <a:spAutoFit/>
          </a:bodyPr>
          <a:lstStyle/>
          <a:p>
            <a:r>
              <a:rPr lang="en-US" dirty="0" smtClean="0"/>
              <a:t>Sup</a:t>
            </a:r>
            <a:endParaRPr lang="en-US" dirty="0"/>
          </a:p>
        </p:txBody>
      </p:sp>
      <p:cxnSp>
        <p:nvCxnSpPr>
          <p:cNvPr id="34" name="Straight Connector 33"/>
          <p:cNvCxnSpPr/>
          <p:nvPr/>
        </p:nvCxnSpPr>
        <p:spPr>
          <a:xfrm>
            <a:off x="2895600" y="3227431"/>
            <a:ext cx="312081" cy="184666"/>
          </a:xfrm>
          <a:prstGeom prst="line">
            <a:avLst/>
          </a:prstGeom>
          <a:ln w="38100"/>
        </p:spPr>
        <p:style>
          <a:lnRef idx="1">
            <a:schemeClr val="dk1"/>
          </a:lnRef>
          <a:fillRef idx="0">
            <a:schemeClr val="dk1"/>
          </a:fillRef>
          <a:effectRef idx="0">
            <a:schemeClr val="dk1"/>
          </a:effectRef>
          <a:fontRef idx="minor">
            <a:schemeClr val="tx1"/>
          </a:fontRef>
        </p:style>
      </p:cxnSp>
      <p:pic>
        <p:nvPicPr>
          <p:cNvPr id="3077" name="Picture 5" descr="D:\Dropbox\Junior Research Group SIAS (DESY)\Lab pics\Cel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40" y="1958463"/>
            <a:ext cx="828675" cy="15811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Dropbox\Junior Research Group SIAS (DESY)\Lab pics\sup-and-debri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0713" y="2019300"/>
            <a:ext cx="56197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D:\Dropbox\Junior Research Group SIAS (DESY)\Lab pics\colum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6086" y="1958463"/>
            <a:ext cx="561975" cy="16383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4573227" y="2373868"/>
            <a:ext cx="989373" cy="369332"/>
          </a:xfrm>
          <a:prstGeom prst="rect">
            <a:avLst/>
          </a:prstGeom>
          <a:noFill/>
        </p:spPr>
        <p:txBody>
          <a:bodyPr wrap="none" rtlCol="0">
            <a:spAutoFit/>
          </a:bodyPr>
          <a:lstStyle/>
          <a:p>
            <a:r>
              <a:rPr lang="en-US" dirty="0" smtClean="0"/>
              <a:t>Ni-NTA</a:t>
            </a:r>
            <a:endParaRPr lang="en-US" dirty="0"/>
          </a:p>
        </p:txBody>
      </p:sp>
      <p:cxnSp>
        <p:nvCxnSpPr>
          <p:cNvPr id="35" name="Straight Connector 34"/>
          <p:cNvCxnSpPr/>
          <p:nvPr/>
        </p:nvCxnSpPr>
        <p:spPr>
          <a:xfrm flipV="1">
            <a:off x="4433273" y="2667000"/>
            <a:ext cx="214927" cy="52550"/>
          </a:xfrm>
          <a:prstGeom prst="line">
            <a:avLst/>
          </a:prstGeom>
        </p:spPr>
        <p:style>
          <a:lnRef idx="3">
            <a:schemeClr val="dk1"/>
          </a:lnRef>
          <a:fillRef idx="0">
            <a:schemeClr val="dk1"/>
          </a:fillRef>
          <a:effectRef idx="2">
            <a:schemeClr val="dk1"/>
          </a:effectRef>
          <a:fontRef idx="minor">
            <a:schemeClr val="tx1"/>
          </a:fontRef>
        </p:style>
      </p:cxnSp>
      <p:sp>
        <p:nvSpPr>
          <p:cNvPr id="36" name="TextBox 35"/>
          <p:cNvSpPr txBox="1"/>
          <p:nvPr/>
        </p:nvSpPr>
        <p:spPr>
          <a:xfrm>
            <a:off x="3581400" y="1905000"/>
            <a:ext cx="579005" cy="369332"/>
          </a:xfrm>
          <a:prstGeom prst="rect">
            <a:avLst/>
          </a:prstGeom>
          <a:noFill/>
        </p:spPr>
        <p:txBody>
          <a:bodyPr wrap="none" rtlCol="0">
            <a:spAutoFit/>
          </a:bodyPr>
          <a:lstStyle/>
          <a:p>
            <a:r>
              <a:rPr lang="en-US" dirty="0" smtClean="0"/>
              <a:t>Sup</a:t>
            </a:r>
            <a:endParaRPr lang="en-US" dirty="0"/>
          </a:p>
        </p:txBody>
      </p:sp>
      <p:grpSp>
        <p:nvGrpSpPr>
          <p:cNvPr id="47" name="Group 46"/>
          <p:cNvGrpSpPr/>
          <p:nvPr/>
        </p:nvGrpSpPr>
        <p:grpSpPr>
          <a:xfrm>
            <a:off x="4138613" y="2133600"/>
            <a:ext cx="280987" cy="329380"/>
            <a:chOff x="4076086" y="2286000"/>
            <a:chExt cx="280987" cy="329380"/>
          </a:xfrm>
        </p:grpSpPr>
        <p:cxnSp>
          <p:nvCxnSpPr>
            <p:cNvPr id="44" name="Straight Connector 43"/>
            <p:cNvCxnSpPr/>
            <p:nvPr/>
          </p:nvCxnSpPr>
          <p:spPr>
            <a:xfrm>
              <a:off x="4076086" y="2286000"/>
              <a:ext cx="28098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4357073" y="2286000"/>
              <a:ext cx="0" cy="3293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3631790" y="4264151"/>
            <a:ext cx="1588897" cy="646331"/>
          </a:xfrm>
          <a:prstGeom prst="rect">
            <a:avLst/>
          </a:prstGeom>
          <a:solidFill>
            <a:srgbClr val="FFFF00"/>
          </a:solidFill>
        </p:spPr>
        <p:txBody>
          <a:bodyPr wrap="none" rtlCol="0">
            <a:spAutoFit/>
          </a:bodyPr>
          <a:lstStyle/>
          <a:p>
            <a:r>
              <a:rPr lang="en-US" dirty="0" smtClean="0"/>
              <a:t>Flow-through</a:t>
            </a:r>
          </a:p>
          <a:p>
            <a:pPr algn="ctr"/>
            <a:r>
              <a:rPr lang="en-US" dirty="0" smtClean="0"/>
              <a:t>(FT)</a:t>
            </a:r>
            <a:endParaRPr lang="en-US" dirty="0"/>
          </a:p>
        </p:txBody>
      </p:sp>
      <p:pic>
        <p:nvPicPr>
          <p:cNvPr id="57" name="Picture 4" descr="http://www.clipartbest.com/cliparts/ncB/LGz/ncBLGzBc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620566"/>
            <a:ext cx="304800" cy="49989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7" descr="D:\Dropbox\Junior Research Group SIAS (DESY)\Lab pics\colum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929888"/>
            <a:ext cx="561975" cy="163830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5220687" y="3412097"/>
            <a:ext cx="760144" cy="369332"/>
          </a:xfrm>
          <a:prstGeom prst="rect">
            <a:avLst/>
          </a:prstGeom>
          <a:solidFill>
            <a:srgbClr val="FFFF00"/>
          </a:solidFill>
        </p:spPr>
        <p:txBody>
          <a:bodyPr wrap="none" rtlCol="0">
            <a:spAutoFit/>
          </a:bodyPr>
          <a:lstStyle/>
          <a:p>
            <a:r>
              <a:rPr lang="en-US" dirty="0" smtClean="0"/>
              <a:t>Wash</a:t>
            </a:r>
            <a:endParaRPr lang="en-US" dirty="0"/>
          </a:p>
        </p:txBody>
      </p:sp>
      <p:pic>
        <p:nvPicPr>
          <p:cNvPr id="3080" name="Picture 8" descr="D:\Dropbox\Junior Research Group SIAS (DESY)\Lab pics\elution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8452" y="4462943"/>
            <a:ext cx="3457575" cy="230505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6705600" y="4093611"/>
            <a:ext cx="1867819" cy="369332"/>
          </a:xfrm>
          <a:prstGeom prst="rect">
            <a:avLst/>
          </a:prstGeom>
          <a:solidFill>
            <a:srgbClr val="FFFF00"/>
          </a:solidFill>
        </p:spPr>
        <p:txBody>
          <a:bodyPr wrap="none" rtlCol="0">
            <a:spAutoFit/>
          </a:bodyPr>
          <a:lstStyle/>
          <a:p>
            <a:r>
              <a:rPr lang="en-US" dirty="0" smtClean="0"/>
              <a:t>Gradient elution</a:t>
            </a:r>
            <a:endParaRPr lang="en-US" dirty="0"/>
          </a:p>
        </p:txBody>
      </p:sp>
      <p:sp>
        <p:nvSpPr>
          <p:cNvPr id="50" name="Right Arrow 49"/>
          <p:cNvSpPr/>
          <p:nvPr/>
        </p:nvSpPr>
        <p:spPr>
          <a:xfrm rot="2778031">
            <a:off x="6457391" y="3077153"/>
            <a:ext cx="1219200" cy="43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4524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066800"/>
          </a:xfrm>
        </p:spPr>
        <p:txBody>
          <a:bodyPr/>
          <a:lstStyle/>
          <a:p>
            <a:r>
              <a:rPr lang="en-US" dirty="0" smtClean="0"/>
              <a:t>Test purification and solubility test</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22772" y="1752600"/>
            <a:ext cx="3733800" cy="4778945"/>
          </a:xfrm>
          <a:prstGeom prst="rect">
            <a:avLst/>
          </a:prstGeom>
          <a:noFill/>
          <a:ln>
            <a:noFill/>
          </a:ln>
        </p:spPr>
      </p:pic>
      <p:sp>
        <p:nvSpPr>
          <p:cNvPr id="5" name="TextBox 4"/>
          <p:cNvSpPr txBox="1"/>
          <p:nvPr/>
        </p:nvSpPr>
        <p:spPr>
          <a:xfrm>
            <a:off x="960772" y="1905000"/>
            <a:ext cx="598241" cy="369332"/>
          </a:xfrm>
          <a:prstGeom prst="rect">
            <a:avLst/>
          </a:prstGeom>
          <a:noFill/>
        </p:spPr>
        <p:txBody>
          <a:bodyPr wrap="none" rtlCol="0">
            <a:spAutoFit/>
          </a:bodyPr>
          <a:lstStyle/>
          <a:p>
            <a:r>
              <a:rPr lang="en-US" dirty="0" err="1" smtClean="0"/>
              <a:t>kDa</a:t>
            </a:r>
            <a:endParaRPr lang="en-US" dirty="0"/>
          </a:p>
        </p:txBody>
      </p:sp>
      <p:sp>
        <p:nvSpPr>
          <p:cNvPr id="6" name="TextBox 5"/>
          <p:cNvSpPr txBox="1"/>
          <p:nvPr/>
        </p:nvSpPr>
        <p:spPr>
          <a:xfrm>
            <a:off x="2408572" y="1720334"/>
            <a:ext cx="567784" cy="307777"/>
          </a:xfrm>
          <a:prstGeom prst="rect">
            <a:avLst/>
          </a:prstGeom>
          <a:noFill/>
        </p:spPr>
        <p:txBody>
          <a:bodyPr wrap="none" rtlCol="0">
            <a:spAutoFit/>
          </a:bodyPr>
          <a:lstStyle/>
          <a:p>
            <a:r>
              <a:rPr lang="en-US" sz="1400" dirty="0" smtClean="0"/>
              <a:t>Sup1</a:t>
            </a:r>
            <a:endParaRPr lang="en-US" sz="1400" dirty="0"/>
          </a:p>
        </p:txBody>
      </p:sp>
      <p:sp>
        <p:nvSpPr>
          <p:cNvPr id="7" name="TextBox 6"/>
          <p:cNvSpPr txBox="1"/>
          <p:nvPr/>
        </p:nvSpPr>
        <p:spPr>
          <a:xfrm>
            <a:off x="2987577" y="1735394"/>
            <a:ext cx="591829" cy="307777"/>
          </a:xfrm>
          <a:prstGeom prst="rect">
            <a:avLst/>
          </a:prstGeom>
          <a:noFill/>
        </p:spPr>
        <p:txBody>
          <a:bodyPr wrap="none" rtlCol="0">
            <a:spAutoFit/>
          </a:bodyPr>
          <a:lstStyle/>
          <a:p>
            <a:r>
              <a:rPr lang="en-US" sz="1400" dirty="0" smtClean="0"/>
              <a:t>Sup2</a:t>
            </a:r>
            <a:endParaRPr lang="en-US" sz="1400" dirty="0"/>
          </a:p>
        </p:txBody>
      </p:sp>
      <p:sp>
        <p:nvSpPr>
          <p:cNvPr id="8" name="TextBox 7"/>
          <p:cNvSpPr txBox="1"/>
          <p:nvPr/>
        </p:nvSpPr>
        <p:spPr>
          <a:xfrm>
            <a:off x="3627772" y="1764268"/>
            <a:ext cx="631904" cy="307777"/>
          </a:xfrm>
          <a:prstGeom prst="rect">
            <a:avLst/>
          </a:prstGeom>
          <a:noFill/>
        </p:spPr>
        <p:txBody>
          <a:bodyPr wrap="none" rtlCol="0">
            <a:spAutoFit/>
          </a:bodyPr>
          <a:lstStyle/>
          <a:p>
            <a:r>
              <a:rPr lang="en-US" sz="1400" dirty="0" smtClean="0"/>
              <a:t>Pellet</a:t>
            </a:r>
            <a:endParaRPr lang="en-US" sz="1400" dirty="0"/>
          </a:p>
        </p:txBody>
      </p:sp>
      <p:sp>
        <p:nvSpPr>
          <p:cNvPr id="9" name="TextBox 8"/>
          <p:cNvSpPr txBox="1"/>
          <p:nvPr/>
        </p:nvSpPr>
        <p:spPr>
          <a:xfrm>
            <a:off x="4237372" y="1764268"/>
            <a:ext cx="630301" cy="307777"/>
          </a:xfrm>
          <a:prstGeom prst="rect">
            <a:avLst/>
          </a:prstGeom>
          <a:noFill/>
        </p:spPr>
        <p:txBody>
          <a:bodyPr wrap="none" rtlCol="0">
            <a:spAutoFit/>
          </a:bodyPr>
          <a:lstStyle/>
          <a:p>
            <a:r>
              <a:rPr lang="en-US" sz="1400" dirty="0" smtClean="0"/>
              <a:t>Wash</a:t>
            </a:r>
            <a:endParaRPr lang="en-US" sz="1400" dirty="0"/>
          </a:p>
        </p:txBody>
      </p:sp>
      <p:sp>
        <p:nvSpPr>
          <p:cNvPr id="10" name="TextBox 9"/>
          <p:cNvSpPr txBox="1"/>
          <p:nvPr/>
        </p:nvSpPr>
        <p:spPr>
          <a:xfrm>
            <a:off x="4770772" y="1764891"/>
            <a:ext cx="772969" cy="307777"/>
          </a:xfrm>
          <a:prstGeom prst="rect">
            <a:avLst/>
          </a:prstGeom>
          <a:noFill/>
        </p:spPr>
        <p:txBody>
          <a:bodyPr wrap="none" rtlCol="0">
            <a:spAutoFit/>
          </a:bodyPr>
          <a:lstStyle/>
          <a:p>
            <a:r>
              <a:rPr lang="en-US" sz="1400" dirty="0" smtClean="0"/>
              <a:t>Elution</a:t>
            </a:r>
            <a:endParaRPr lang="en-US" sz="1400" dirty="0"/>
          </a:p>
        </p:txBody>
      </p:sp>
      <p:sp>
        <p:nvSpPr>
          <p:cNvPr id="11" name="TextBox 10"/>
          <p:cNvSpPr txBox="1"/>
          <p:nvPr/>
        </p:nvSpPr>
        <p:spPr>
          <a:xfrm>
            <a:off x="733284" y="4876800"/>
            <a:ext cx="638316" cy="369332"/>
          </a:xfrm>
          <a:prstGeom prst="rect">
            <a:avLst/>
          </a:prstGeom>
          <a:noFill/>
        </p:spPr>
        <p:txBody>
          <a:bodyPr wrap="none" rtlCol="0">
            <a:spAutoFit/>
          </a:bodyPr>
          <a:lstStyle/>
          <a:p>
            <a:r>
              <a:rPr lang="en-US" dirty="0" smtClean="0"/>
              <a:t>25.0</a:t>
            </a:r>
            <a:endParaRPr lang="en-US" dirty="0"/>
          </a:p>
        </p:txBody>
      </p:sp>
      <p:sp>
        <p:nvSpPr>
          <p:cNvPr id="12" name="TextBox 11"/>
          <p:cNvSpPr txBox="1"/>
          <p:nvPr/>
        </p:nvSpPr>
        <p:spPr>
          <a:xfrm>
            <a:off x="762000" y="5562600"/>
            <a:ext cx="614271" cy="369332"/>
          </a:xfrm>
          <a:prstGeom prst="rect">
            <a:avLst/>
          </a:prstGeom>
          <a:noFill/>
        </p:spPr>
        <p:txBody>
          <a:bodyPr wrap="none" rtlCol="0">
            <a:spAutoFit/>
          </a:bodyPr>
          <a:lstStyle/>
          <a:p>
            <a:r>
              <a:rPr lang="en-US" dirty="0" smtClean="0"/>
              <a:t>18.4</a:t>
            </a:r>
            <a:endParaRPr lang="en-US" dirty="0"/>
          </a:p>
        </p:txBody>
      </p:sp>
      <p:cxnSp>
        <p:nvCxnSpPr>
          <p:cNvPr id="14" name="Straight Connector 13"/>
          <p:cNvCxnSpPr/>
          <p:nvPr/>
        </p:nvCxnSpPr>
        <p:spPr>
          <a:xfrm>
            <a:off x="1376271" y="5105400"/>
            <a:ext cx="498901"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1376271" y="5747266"/>
            <a:ext cx="498901" cy="0"/>
          </a:xfrm>
          <a:prstGeom prst="line">
            <a:avLst/>
          </a:prstGeom>
        </p:spPr>
        <p:style>
          <a:lnRef idx="3">
            <a:schemeClr val="dk1"/>
          </a:lnRef>
          <a:fillRef idx="0">
            <a:schemeClr val="dk1"/>
          </a:fillRef>
          <a:effectRef idx="2">
            <a:schemeClr val="dk1"/>
          </a:effectRef>
          <a:fontRef idx="minor">
            <a:schemeClr val="tx1"/>
          </a:fontRef>
        </p:style>
      </p:cxnSp>
      <p:sp>
        <p:nvSpPr>
          <p:cNvPr id="16" name="Left Arrow 15"/>
          <p:cNvSpPr/>
          <p:nvPr/>
        </p:nvSpPr>
        <p:spPr>
          <a:xfrm>
            <a:off x="5543741" y="5504020"/>
            <a:ext cx="533400" cy="48649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835841" y="3048000"/>
            <a:ext cx="2933700" cy="1169551"/>
          </a:xfrm>
          <a:prstGeom prst="rect">
            <a:avLst/>
          </a:prstGeom>
          <a:noFill/>
        </p:spPr>
        <p:txBody>
          <a:bodyPr wrap="square" rtlCol="0">
            <a:spAutoFit/>
          </a:bodyPr>
          <a:lstStyle/>
          <a:p>
            <a:r>
              <a:rPr lang="en-US" sz="1400" dirty="0" smtClean="0"/>
              <a:t>Sup1 = supernatant before incubation with Ni-NTA beads</a:t>
            </a:r>
          </a:p>
          <a:p>
            <a:endParaRPr lang="en-US" sz="1400" dirty="0"/>
          </a:p>
          <a:p>
            <a:r>
              <a:rPr lang="en-US" sz="1400" dirty="0" smtClean="0"/>
              <a:t>Sup2 = supernatant after incubation with Ni-NTA beads</a:t>
            </a:r>
            <a:endParaRPr lang="en-US" sz="1400" dirty="0"/>
          </a:p>
        </p:txBody>
      </p:sp>
      <p:sp>
        <p:nvSpPr>
          <p:cNvPr id="18" name="Slide Number Placeholder 17"/>
          <p:cNvSpPr>
            <a:spLocks noGrp="1"/>
          </p:cNvSpPr>
          <p:nvPr>
            <p:ph type="sldNum" sz="quarter" idx="12"/>
          </p:nvPr>
        </p:nvSpPr>
        <p:spPr/>
        <p:txBody>
          <a:bodyPr/>
          <a:lstStyle/>
          <a:p>
            <a:fld id="{04E0163E-BE57-48A3-81C0-4D0FEDDA5E99}" type="slidenum">
              <a:rPr lang="en-US" smtClean="0"/>
              <a:t>11</a:t>
            </a:fld>
            <a:endParaRPr lang="en-US"/>
          </a:p>
        </p:txBody>
      </p:sp>
      <p:sp>
        <p:nvSpPr>
          <p:cNvPr id="19" name="TextBox 18"/>
          <p:cNvSpPr txBox="1"/>
          <p:nvPr/>
        </p:nvSpPr>
        <p:spPr>
          <a:xfrm>
            <a:off x="763112" y="5943600"/>
            <a:ext cx="606256" cy="369332"/>
          </a:xfrm>
          <a:prstGeom prst="rect">
            <a:avLst/>
          </a:prstGeom>
          <a:noFill/>
        </p:spPr>
        <p:txBody>
          <a:bodyPr wrap="none" rtlCol="0">
            <a:spAutoFit/>
          </a:bodyPr>
          <a:lstStyle/>
          <a:p>
            <a:r>
              <a:rPr lang="en-US" dirty="0" smtClean="0"/>
              <a:t>14.4</a:t>
            </a:r>
            <a:endParaRPr lang="en-US" dirty="0"/>
          </a:p>
        </p:txBody>
      </p:sp>
      <p:cxnSp>
        <p:nvCxnSpPr>
          <p:cNvPr id="20" name="Straight Connector 19"/>
          <p:cNvCxnSpPr/>
          <p:nvPr/>
        </p:nvCxnSpPr>
        <p:spPr>
          <a:xfrm>
            <a:off x="1406099" y="6172200"/>
            <a:ext cx="49890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23657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r>
              <a:rPr lang="en-US" dirty="0" smtClean="0"/>
              <a:t>Large-scale protein expression (4 L)</a:t>
            </a:r>
            <a:endParaRPr lang="en-US" dirty="0"/>
          </a:p>
        </p:txBody>
      </p:sp>
      <p:pic>
        <p:nvPicPr>
          <p:cNvPr id="4" name="Content Placeholder 3" descr="D:\Dropbox\Junior Research Group SIAS (DESY)\Lab pics\SDS PAGE\14--8-14 new NS1 C-ter 4L productio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4858512" cy="4307767"/>
          </a:xfrm>
          <a:prstGeom prst="rect">
            <a:avLst/>
          </a:prstGeom>
          <a:noFill/>
          <a:ln>
            <a:noFill/>
          </a:ln>
        </p:spPr>
      </p:pic>
      <p:grpSp>
        <p:nvGrpSpPr>
          <p:cNvPr id="5" name="Group 4"/>
          <p:cNvGrpSpPr/>
          <p:nvPr/>
        </p:nvGrpSpPr>
        <p:grpSpPr>
          <a:xfrm>
            <a:off x="1494795" y="1981200"/>
            <a:ext cx="4144005" cy="615951"/>
            <a:chOff x="0" y="0"/>
            <a:chExt cx="4144489" cy="616099"/>
          </a:xfrm>
        </p:grpSpPr>
        <p:sp>
          <p:nvSpPr>
            <p:cNvPr id="6" name="Text Box 2"/>
            <p:cNvSpPr txBox="1">
              <a:spLocks noChangeArrowheads="1"/>
            </p:cNvSpPr>
            <p:nvPr/>
          </p:nvSpPr>
          <p:spPr bwMode="auto">
            <a:xfrm>
              <a:off x="0" y="59377"/>
              <a:ext cx="532765" cy="30734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200">
                  <a:effectLst/>
                  <a:ea typeface="Times New Roman"/>
                  <a:cs typeface="Cordia New"/>
                </a:rPr>
                <a:t>Sup</a:t>
              </a:r>
              <a:endParaRPr lang="en-US" sz="1100">
                <a:effectLst/>
                <a:ea typeface="Times New Roman"/>
                <a:cs typeface="Cordia New"/>
              </a:endParaRPr>
            </a:p>
          </p:txBody>
        </p:sp>
        <p:sp>
          <p:nvSpPr>
            <p:cNvPr id="7" name="Text Box 2"/>
            <p:cNvSpPr txBox="1">
              <a:spLocks noChangeArrowheads="1"/>
            </p:cNvSpPr>
            <p:nvPr/>
          </p:nvSpPr>
          <p:spPr bwMode="auto">
            <a:xfrm>
              <a:off x="486889" y="71252"/>
              <a:ext cx="532765" cy="30734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200">
                  <a:effectLst/>
                  <a:ea typeface="Times New Roman"/>
                  <a:cs typeface="Cordia New"/>
                </a:rPr>
                <a:t>FT</a:t>
              </a:r>
              <a:endParaRPr lang="en-US" sz="1100">
                <a:effectLst/>
                <a:ea typeface="Times New Roman"/>
                <a:cs typeface="Cordia New"/>
              </a:endParaRPr>
            </a:p>
          </p:txBody>
        </p:sp>
        <p:sp>
          <p:nvSpPr>
            <p:cNvPr id="8" name="Text Box 2"/>
            <p:cNvSpPr txBox="1">
              <a:spLocks noChangeArrowheads="1"/>
            </p:cNvSpPr>
            <p:nvPr/>
          </p:nvSpPr>
          <p:spPr bwMode="auto">
            <a:xfrm>
              <a:off x="2244178" y="0"/>
              <a:ext cx="890908" cy="30734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200">
                  <a:effectLst/>
                  <a:ea typeface="Times New Roman"/>
                  <a:cs typeface="Cordia New"/>
                </a:rPr>
                <a:t>Elution</a:t>
              </a:r>
              <a:endParaRPr lang="en-US" sz="1100">
                <a:effectLst/>
                <a:ea typeface="Times New Roman"/>
                <a:cs typeface="Cordia New"/>
              </a:endParaRPr>
            </a:p>
          </p:txBody>
        </p:sp>
        <p:cxnSp>
          <p:nvCxnSpPr>
            <p:cNvPr id="9" name="Straight Connector 8"/>
            <p:cNvCxnSpPr/>
            <p:nvPr/>
          </p:nvCxnSpPr>
          <p:spPr>
            <a:xfrm>
              <a:off x="1223159" y="273133"/>
              <a:ext cx="2707574" cy="0"/>
            </a:xfrm>
            <a:prstGeom prst="line">
              <a:avLst/>
            </a:prstGeom>
            <a:ln w="28575"/>
          </p:spPr>
          <p:style>
            <a:lnRef idx="1">
              <a:schemeClr val="dk1"/>
            </a:lnRef>
            <a:fillRef idx="0">
              <a:schemeClr val="dk1"/>
            </a:fillRef>
            <a:effectRef idx="0">
              <a:schemeClr val="dk1"/>
            </a:effectRef>
            <a:fontRef idx="minor">
              <a:schemeClr val="tx1"/>
            </a:fontRef>
          </p:style>
        </p:cxnSp>
        <p:sp>
          <p:nvSpPr>
            <p:cNvPr id="10" name="Text Box 2"/>
            <p:cNvSpPr txBox="1">
              <a:spLocks noChangeArrowheads="1"/>
            </p:cNvSpPr>
            <p:nvPr/>
          </p:nvSpPr>
          <p:spPr bwMode="auto">
            <a:xfrm>
              <a:off x="1080655" y="308759"/>
              <a:ext cx="3063834" cy="30734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200" dirty="0">
                  <a:effectLst/>
                  <a:ea typeface="Times New Roman"/>
                  <a:cs typeface="Cordia New"/>
                </a:rPr>
                <a:t>  </a:t>
              </a:r>
              <a:r>
                <a:rPr lang="en-US" sz="1200" dirty="0" smtClean="0">
                  <a:effectLst/>
                  <a:ea typeface="Times New Roman"/>
                  <a:cs typeface="Cordia New"/>
                </a:rPr>
                <a:t>1            2          3          4          5            6</a:t>
              </a:r>
              <a:endParaRPr lang="en-US" sz="1100" dirty="0">
                <a:effectLst/>
                <a:ea typeface="Times New Roman"/>
                <a:cs typeface="Cordia New"/>
              </a:endParaRPr>
            </a:p>
          </p:txBody>
        </p:sp>
      </p:grpSp>
      <p:sp>
        <p:nvSpPr>
          <p:cNvPr id="11" name="TextBox 10"/>
          <p:cNvSpPr txBox="1"/>
          <p:nvPr/>
        </p:nvSpPr>
        <p:spPr>
          <a:xfrm>
            <a:off x="6477000" y="2895600"/>
            <a:ext cx="2010487" cy="2246769"/>
          </a:xfrm>
          <a:prstGeom prst="rect">
            <a:avLst/>
          </a:prstGeom>
          <a:noFill/>
        </p:spPr>
        <p:txBody>
          <a:bodyPr wrap="none" rtlCol="0">
            <a:spAutoFit/>
          </a:bodyPr>
          <a:lstStyle/>
          <a:p>
            <a:r>
              <a:rPr lang="en-US" sz="1400" dirty="0" smtClean="0"/>
              <a:t>Sup = Supernatant</a:t>
            </a:r>
          </a:p>
          <a:p>
            <a:r>
              <a:rPr lang="en-US" sz="1400" dirty="0" smtClean="0"/>
              <a:t>FT = Flow-through</a:t>
            </a:r>
          </a:p>
          <a:p>
            <a:endParaRPr lang="en-US" sz="1400" dirty="0" smtClean="0"/>
          </a:p>
          <a:p>
            <a:r>
              <a:rPr lang="en-US" sz="1400" dirty="0" smtClean="0"/>
              <a:t>Elution</a:t>
            </a:r>
          </a:p>
          <a:p>
            <a:r>
              <a:rPr lang="en-US" sz="1400" dirty="0" smtClean="0"/>
              <a:t>1= 50 </a:t>
            </a:r>
            <a:r>
              <a:rPr lang="en-US" sz="1400" dirty="0" err="1" smtClean="0"/>
              <a:t>mM</a:t>
            </a:r>
            <a:r>
              <a:rPr lang="en-US" sz="1400" dirty="0" smtClean="0"/>
              <a:t> imidazole</a:t>
            </a:r>
          </a:p>
          <a:p>
            <a:r>
              <a:rPr lang="en-US" sz="1400" dirty="0" smtClean="0"/>
              <a:t>2= 100 </a:t>
            </a:r>
            <a:r>
              <a:rPr lang="en-US" sz="1400" dirty="0" err="1" smtClean="0"/>
              <a:t>mM</a:t>
            </a:r>
            <a:r>
              <a:rPr lang="en-US" sz="1400" dirty="0" smtClean="0"/>
              <a:t> imidazole</a:t>
            </a:r>
          </a:p>
          <a:p>
            <a:r>
              <a:rPr lang="en-US" sz="1400" dirty="0" smtClean="0"/>
              <a:t>3= 150 </a:t>
            </a:r>
            <a:r>
              <a:rPr lang="en-US" sz="1400" dirty="0" err="1" smtClean="0"/>
              <a:t>mM</a:t>
            </a:r>
            <a:r>
              <a:rPr lang="en-US" sz="1400" dirty="0" smtClean="0"/>
              <a:t> imidazole</a:t>
            </a:r>
          </a:p>
          <a:p>
            <a:r>
              <a:rPr lang="en-US" sz="1400" dirty="0" smtClean="0"/>
              <a:t>4 = 200 </a:t>
            </a:r>
            <a:r>
              <a:rPr lang="en-US" sz="1400" dirty="0" err="1" smtClean="0"/>
              <a:t>mM</a:t>
            </a:r>
            <a:r>
              <a:rPr lang="en-US" sz="1400" dirty="0" smtClean="0"/>
              <a:t> imidazole</a:t>
            </a:r>
          </a:p>
          <a:p>
            <a:r>
              <a:rPr lang="en-US" sz="1400" dirty="0" smtClean="0"/>
              <a:t>5 = 500 </a:t>
            </a:r>
            <a:r>
              <a:rPr lang="en-US" sz="1400" dirty="0" err="1" smtClean="0"/>
              <a:t>mM</a:t>
            </a:r>
            <a:r>
              <a:rPr lang="en-US" sz="1400" dirty="0" smtClean="0"/>
              <a:t> imidazole</a:t>
            </a:r>
          </a:p>
          <a:p>
            <a:r>
              <a:rPr lang="en-US" sz="1400" dirty="0" smtClean="0"/>
              <a:t>6 = 500 </a:t>
            </a:r>
            <a:r>
              <a:rPr lang="en-US" sz="1400" dirty="0" err="1" smtClean="0"/>
              <a:t>mM</a:t>
            </a:r>
            <a:r>
              <a:rPr lang="en-US" sz="1400" dirty="0" smtClean="0"/>
              <a:t> imidazole</a:t>
            </a:r>
            <a:endParaRPr lang="en-US" sz="1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451" y="4495800"/>
            <a:ext cx="554037"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11"/>
          <p:cNvSpPr>
            <a:spLocks noGrp="1"/>
          </p:cNvSpPr>
          <p:nvPr>
            <p:ph type="sldNum" sz="quarter" idx="12"/>
          </p:nvPr>
        </p:nvSpPr>
        <p:spPr/>
        <p:txBody>
          <a:bodyPr/>
          <a:lstStyle/>
          <a:p>
            <a:fld id="{04E0163E-BE57-48A3-81C0-4D0FEDDA5E99}" type="slidenum">
              <a:rPr lang="en-US" smtClean="0"/>
              <a:t>12</a:t>
            </a:fld>
            <a:endParaRPr lang="en-US"/>
          </a:p>
        </p:txBody>
      </p:sp>
    </p:spTree>
    <p:extLst>
      <p:ext uri="{BB962C8B-B14F-4D97-AF65-F5344CB8AC3E}">
        <p14:creationId xmlns:p14="http://schemas.microsoft.com/office/powerpoint/2010/main" val="2937359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Size exclusion chromatography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8397780"/>
              </p:ext>
            </p:extLst>
          </p:nvPr>
        </p:nvGraphicFramePr>
        <p:xfrm>
          <a:off x="457200" y="1944688"/>
          <a:ext cx="8229600"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971800" y="6324600"/>
            <a:ext cx="899605" cy="369332"/>
          </a:xfrm>
          <a:prstGeom prst="rect">
            <a:avLst/>
          </a:prstGeom>
          <a:noFill/>
        </p:spPr>
        <p:txBody>
          <a:bodyPr wrap="none" rtlCol="0">
            <a:spAutoFit/>
          </a:bodyPr>
          <a:lstStyle/>
          <a:p>
            <a:r>
              <a:rPr lang="en-US" dirty="0" smtClean="0"/>
              <a:t>B11-B2</a:t>
            </a:r>
            <a:endParaRPr lang="en-US" dirty="0"/>
          </a:p>
        </p:txBody>
      </p:sp>
      <p:cxnSp>
        <p:nvCxnSpPr>
          <p:cNvPr id="7" name="Straight Arrow Connector 6"/>
          <p:cNvCxnSpPr/>
          <p:nvPr/>
        </p:nvCxnSpPr>
        <p:spPr>
          <a:xfrm>
            <a:off x="3048000" y="6172200"/>
            <a:ext cx="762000"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3733800" y="5410200"/>
            <a:ext cx="1676400"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4122197" y="5562600"/>
            <a:ext cx="893193" cy="369332"/>
          </a:xfrm>
          <a:prstGeom prst="rect">
            <a:avLst/>
          </a:prstGeom>
          <a:noFill/>
        </p:spPr>
        <p:txBody>
          <a:bodyPr wrap="none" rtlCol="0">
            <a:spAutoFit/>
          </a:bodyPr>
          <a:lstStyle/>
          <a:p>
            <a:r>
              <a:rPr lang="en-US" dirty="0" smtClean="0"/>
              <a:t>C2-C11</a:t>
            </a:r>
            <a:endParaRPr lang="en-US" dirty="0"/>
          </a:p>
        </p:txBody>
      </p:sp>
      <p:sp>
        <p:nvSpPr>
          <p:cNvPr id="11" name="Slide Number Placeholder 10"/>
          <p:cNvSpPr>
            <a:spLocks noGrp="1"/>
          </p:cNvSpPr>
          <p:nvPr>
            <p:ph type="sldNum" sz="quarter" idx="12"/>
          </p:nvPr>
        </p:nvSpPr>
        <p:spPr/>
        <p:txBody>
          <a:bodyPr/>
          <a:lstStyle/>
          <a:p>
            <a:fld id="{04E0163E-BE57-48A3-81C0-4D0FEDDA5E99}" type="slidenum">
              <a:rPr lang="en-US" smtClean="0"/>
              <a:t>13</a:t>
            </a:fld>
            <a:endParaRPr lang="en-US"/>
          </a:p>
        </p:txBody>
      </p:sp>
    </p:spTree>
    <p:extLst>
      <p:ext uri="{BB962C8B-B14F-4D97-AF65-F5344CB8AC3E}">
        <p14:creationId xmlns:p14="http://schemas.microsoft.com/office/powerpoint/2010/main" val="3873272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D:\Dropbox\Junior Research Group SIAS (DESY)\Lab pics\SDS PAGE\18-8-14 FPLC.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143" y="2608263"/>
            <a:ext cx="8504850" cy="3563937"/>
          </a:xfrm>
          <a:prstGeom prst="rect">
            <a:avLst/>
          </a:prstGeom>
          <a:noFill/>
          <a:ln>
            <a:noFill/>
          </a:ln>
        </p:spPr>
      </p:pic>
      <p:sp>
        <p:nvSpPr>
          <p:cNvPr id="2" name="Title 1"/>
          <p:cNvSpPr>
            <a:spLocks noGrp="1"/>
          </p:cNvSpPr>
          <p:nvPr>
            <p:ph type="title"/>
          </p:nvPr>
        </p:nvSpPr>
        <p:spPr>
          <a:xfrm>
            <a:off x="457200" y="914400"/>
            <a:ext cx="8229600" cy="1066800"/>
          </a:xfrm>
        </p:spPr>
        <p:txBody>
          <a:bodyPr/>
          <a:lstStyle/>
          <a:p>
            <a:r>
              <a:rPr lang="en-US" dirty="0" smtClean="0"/>
              <a:t>Size exclusion chromatography</a:t>
            </a:r>
            <a:endParaRPr lang="en-US" dirty="0"/>
          </a:p>
        </p:txBody>
      </p:sp>
      <p:grpSp>
        <p:nvGrpSpPr>
          <p:cNvPr id="4" name="Group 3"/>
          <p:cNvGrpSpPr/>
          <p:nvPr/>
        </p:nvGrpSpPr>
        <p:grpSpPr>
          <a:xfrm>
            <a:off x="354922" y="2151063"/>
            <a:ext cx="9170078" cy="856370"/>
            <a:chOff x="0" y="0"/>
            <a:chExt cx="6504785" cy="607780"/>
          </a:xfrm>
        </p:grpSpPr>
        <p:sp>
          <p:nvSpPr>
            <p:cNvPr id="5" name="Text Box 2"/>
            <p:cNvSpPr txBox="1">
              <a:spLocks noChangeArrowheads="1"/>
            </p:cNvSpPr>
            <p:nvPr/>
          </p:nvSpPr>
          <p:spPr bwMode="auto">
            <a:xfrm>
              <a:off x="1598213" y="0"/>
              <a:ext cx="310101" cy="22689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1400">
                  <a:effectLst/>
                  <a:ea typeface="Times New Roman"/>
                  <a:cs typeface="Cordia New"/>
                </a:rPr>
                <a:t>B</a:t>
              </a:r>
            </a:p>
          </p:txBody>
        </p:sp>
        <p:sp>
          <p:nvSpPr>
            <p:cNvPr id="6" name="Text Box 2"/>
            <p:cNvSpPr txBox="1">
              <a:spLocks noChangeArrowheads="1"/>
            </p:cNvSpPr>
            <p:nvPr/>
          </p:nvSpPr>
          <p:spPr bwMode="auto">
            <a:xfrm>
              <a:off x="4524293" y="0"/>
              <a:ext cx="310101" cy="22689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1400">
                  <a:effectLst/>
                  <a:ea typeface="Times New Roman"/>
                  <a:cs typeface="Cordia New"/>
                </a:rPr>
                <a:t>C</a:t>
              </a:r>
            </a:p>
          </p:txBody>
        </p:sp>
        <p:cxnSp>
          <p:nvCxnSpPr>
            <p:cNvPr id="7" name="Straight Connector 6"/>
            <p:cNvCxnSpPr/>
            <p:nvPr/>
          </p:nvCxnSpPr>
          <p:spPr>
            <a:xfrm>
              <a:off x="556592" y="246490"/>
              <a:ext cx="235077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3387256" y="246490"/>
              <a:ext cx="2600152" cy="0"/>
            </a:xfrm>
            <a:prstGeom prst="line">
              <a:avLst/>
            </a:prstGeom>
          </p:spPr>
          <p:style>
            <a:lnRef idx="2">
              <a:schemeClr val="dk1"/>
            </a:lnRef>
            <a:fillRef idx="0">
              <a:schemeClr val="dk1"/>
            </a:fillRef>
            <a:effectRef idx="1">
              <a:schemeClr val="dk1"/>
            </a:effectRef>
            <a:fontRef idx="minor">
              <a:schemeClr val="tx1"/>
            </a:fontRef>
          </p:style>
        </p:cxnSp>
        <p:sp>
          <p:nvSpPr>
            <p:cNvPr id="9" name="Text Box 2"/>
            <p:cNvSpPr txBox="1">
              <a:spLocks noChangeArrowheads="1"/>
            </p:cNvSpPr>
            <p:nvPr/>
          </p:nvSpPr>
          <p:spPr bwMode="auto">
            <a:xfrm>
              <a:off x="0" y="365760"/>
              <a:ext cx="3061253" cy="22689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1400">
                  <a:effectLst/>
                  <a:ea typeface="Times New Roman"/>
                  <a:cs typeface="Cordia New"/>
                </a:rPr>
                <a:t>Marker   11    10       9        8       7       6        3         2     </a:t>
              </a:r>
            </a:p>
          </p:txBody>
        </p:sp>
        <p:sp>
          <p:nvSpPr>
            <p:cNvPr id="10" name="Text Box 2"/>
            <p:cNvSpPr txBox="1">
              <a:spLocks noChangeArrowheads="1"/>
            </p:cNvSpPr>
            <p:nvPr/>
          </p:nvSpPr>
          <p:spPr bwMode="auto">
            <a:xfrm>
              <a:off x="3189091" y="357809"/>
              <a:ext cx="3315694" cy="24997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1400" dirty="0">
                  <a:effectLst/>
                  <a:ea typeface="Times New Roman"/>
                  <a:cs typeface="Cordia New"/>
                </a:rPr>
                <a:t> 2       3         4       5       8       9       10     11     12  </a:t>
              </a:r>
              <a:r>
                <a:rPr lang="en-US" sz="1100" dirty="0">
                  <a:effectLst/>
                  <a:ea typeface="Times New Roman"/>
                  <a:cs typeface="Cordia New"/>
                </a:rPr>
                <a:t>Marker</a:t>
              </a:r>
              <a:r>
                <a:rPr lang="en-US" sz="1600" dirty="0">
                  <a:effectLst/>
                  <a:ea typeface="Times New Roman"/>
                  <a:cs typeface="Cordia New"/>
                </a:rPr>
                <a:t>   </a:t>
              </a:r>
              <a:endParaRPr lang="en-US" sz="1400" dirty="0">
                <a:effectLst/>
                <a:ea typeface="Times New Roman"/>
                <a:cs typeface="Cordia New"/>
              </a:endParaRPr>
            </a:p>
          </p:txBody>
        </p:sp>
      </p:grpSp>
      <p:sp>
        <p:nvSpPr>
          <p:cNvPr id="13" name="Slide Number Placeholder 12"/>
          <p:cNvSpPr>
            <a:spLocks noGrp="1"/>
          </p:cNvSpPr>
          <p:nvPr>
            <p:ph type="sldNum" sz="quarter" idx="12"/>
          </p:nvPr>
        </p:nvSpPr>
        <p:spPr/>
        <p:txBody>
          <a:bodyPr/>
          <a:lstStyle/>
          <a:p>
            <a:fld id="{04E0163E-BE57-48A3-81C0-4D0FEDDA5E99}" type="slidenum">
              <a:rPr lang="en-US" smtClean="0"/>
              <a:t>14</a:t>
            </a:fld>
            <a:endParaRPr lang="en-US"/>
          </a:p>
        </p:txBody>
      </p:sp>
      <p:sp>
        <p:nvSpPr>
          <p:cNvPr id="3" name="Left Arrow 2"/>
          <p:cNvSpPr/>
          <p:nvPr/>
        </p:nvSpPr>
        <p:spPr>
          <a:xfrm>
            <a:off x="8400120" y="4208463"/>
            <a:ext cx="363509" cy="381000"/>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4164922" y="4437063"/>
            <a:ext cx="363509" cy="381000"/>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4208" y="3505200"/>
            <a:ext cx="458780" cy="276999"/>
          </a:xfrm>
          <a:prstGeom prst="rect">
            <a:avLst/>
          </a:prstGeom>
          <a:noFill/>
        </p:spPr>
        <p:txBody>
          <a:bodyPr wrap="none" rtlCol="0">
            <a:spAutoFit/>
          </a:bodyPr>
          <a:lstStyle/>
          <a:p>
            <a:r>
              <a:rPr lang="en-US" sz="1200" dirty="0" err="1" smtClean="0"/>
              <a:t>kDa</a:t>
            </a:r>
            <a:endParaRPr lang="en-US" sz="1200" dirty="0"/>
          </a:p>
        </p:txBody>
      </p:sp>
      <p:sp>
        <p:nvSpPr>
          <p:cNvPr id="16" name="TextBox 15"/>
          <p:cNvSpPr txBox="1"/>
          <p:nvPr/>
        </p:nvSpPr>
        <p:spPr>
          <a:xfrm>
            <a:off x="54481" y="4495800"/>
            <a:ext cx="489236" cy="276999"/>
          </a:xfrm>
          <a:prstGeom prst="rect">
            <a:avLst/>
          </a:prstGeom>
          <a:noFill/>
        </p:spPr>
        <p:txBody>
          <a:bodyPr wrap="none" rtlCol="0">
            <a:spAutoFit/>
          </a:bodyPr>
          <a:lstStyle/>
          <a:p>
            <a:r>
              <a:rPr lang="en-US" sz="1200" dirty="0" smtClean="0"/>
              <a:t>25.0</a:t>
            </a:r>
            <a:endParaRPr lang="en-US" sz="1200" dirty="0"/>
          </a:p>
        </p:txBody>
      </p:sp>
      <p:sp>
        <p:nvSpPr>
          <p:cNvPr id="17" name="TextBox 16"/>
          <p:cNvSpPr txBox="1"/>
          <p:nvPr/>
        </p:nvSpPr>
        <p:spPr>
          <a:xfrm>
            <a:off x="35743" y="4690145"/>
            <a:ext cx="470000" cy="276999"/>
          </a:xfrm>
          <a:prstGeom prst="rect">
            <a:avLst/>
          </a:prstGeom>
          <a:noFill/>
        </p:spPr>
        <p:txBody>
          <a:bodyPr wrap="none" rtlCol="0">
            <a:spAutoFit/>
          </a:bodyPr>
          <a:lstStyle/>
          <a:p>
            <a:r>
              <a:rPr lang="en-US" sz="1200" dirty="0" smtClean="0"/>
              <a:t>18.4</a:t>
            </a:r>
            <a:endParaRPr lang="en-US" sz="1200" dirty="0"/>
          </a:p>
        </p:txBody>
      </p:sp>
      <p:cxnSp>
        <p:nvCxnSpPr>
          <p:cNvPr id="21" name="Straight Connector 20"/>
          <p:cNvCxnSpPr/>
          <p:nvPr/>
        </p:nvCxnSpPr>
        <p:spPr>
          <a:xfrm>
            <a:off x="533400" y="4665663"/>
            <a:ext cx="128636" cy="0"/>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533400" y="4800600"/>
            <a:ext cx="128636"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32004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8229600" cy="1066800"/>
          </a:xfrm>
        </p:spPr>
        <p:txBody>
          <a:bodyPr>
            <a:normAutofit fontScale="90000"/>
          </a:bodyPr>
          <a:lstStyle/>
          <a:p>
            <a:pPr algn="ctr"/>
            <a:r>
              <a:rPr lang="en-US" dirty="0"/>
              <a:t>Construction of </a:t>
            </a:r>
            <a:r>
              <a:rPr lang="en-US" dirty="0" smtClean="0"/>
              <a:t>pFastBac-NS1-</a:t>
            </a:r>
            <a:br>
              <a:rPr lang="en-US" dirty="0" smtClean="0"/>
            </a:br>
            <a:r>
              <a:rPr lang="en-US" dirty="0" smtClean="0"/>
              <a:t>C-terminal </a:t>
            </a:r>
            <a:r>
              <a:rPr lang="en-US" dirty="0"/>
              <a:t>domain (</a:t>
            </a:r>
            <a:r>
              <a:rPr lang="en-US" dirty="0" err="1"/>
              <a:t>aa</a:t>
            </a:r>
            <a:r>
              <a:rPr lang="en-US" dirty="0"/>
              <a:t> 543-672)</a:t>
            </a:r>
            <a:br>
              <a:rPr lang="en-US" dirty="0"/>
            </a:br>
            <a:endParaRPr lang="en-US" dirty="0"/>
          </a:p>
        </p:txBody>
      </p:sp>
      <p:sp>
        <p:nvSpPr>
          <p:cNvPr id="4" name="Slide Number Placeholder 3"/>
          <p:cNvSpPr>
            <a:spLocks noGrp="1"/>
          </p:cNvSpPr>
          <p:nvPr>
            <p:ph type="sldNum" sz="quarter" idx="12"/>
          </p:nvPr>
        </p:nvSpPr>
        <p:spPr/>
        <p:txBody>
          <a:bodyPr/>
          <a:lstStyle/>
          <a:p>
            <a:fld id="{04E0163E-BE57-48A3-81C0-4D0FEDDA5E99}" type="slidenum">
              <a:rPr lang="en-US" smtClean="0"/>
              <a:t>15</a:t>
            </a:fld>
            <a:endParaRPr lang="en-US"/>
          </a:p>
        </p:txBody>
      </p:sp>
    </p:spTree>
    <p:extLst>
      <p:ext uri="{BB962C8B-B14F-4D97-AF65-F5344CB8AC3E}">
        <p14:creationId xmlns:p14="http://schemas.microsoft.com/office/powerpoint/2010/main" val="2118521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E0163E-BE57-48A3-81C0-4D0FEDDA5E99}" type="slidenum">
              <a:rPr lang="en-US" smtClean="0"/>
              <a:t>16</a:t>
            </a:fld>
            <a:endParaRPr lang="en-US"/>
          </a:p>
        </p:txBody>
      </p:sp>
      <p:sp>
        <p:nvSpPr>
          <p:cNvPr id="5" name="Text Box 12"/>
          <p:cNvSpPr txBox="1">
            <a:spLocks noChangeArrowheads="1"/>
          </p:cNvSpPr>
          <p:nvPr/>
        </p:nvSpPr>
        <p:spPr bwMode="auto">
          <a:xfrm>
            <a:off x="395288" y="624630"/>
            <a:ext cx="7416800" cy="523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de-DE" sz="2800" i="1"/>
              <a:t>In </a:t>
            </a:r>
            <a:r>
              <a:rPr lang="de-DE" altLang="de-DE" sz="2800" i="1"/>
              <a:t>vivo crystallization of</a:t>
            </a:r>
            <a:r>
              <a:rPr lang="en-US" altLang="de-DE" sz="2800" i="1"/>
              <a:t> cathepsin B</a:t>
            </a:r>
            <a:endParaRPr lang="en-US" altLang="de-DE" sz="2800"/>
          </a:p>
        </p:txBody>
      </p:sp>
      <p:pic>
        <p:nvPicPr>
          <p:cNvPr id="6" name="Picture 13" descr="CatB_vivo_cry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73163"/>
            <a:ext cx="2592387" cy="2476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4"/>
          <p:cNvSpPr txBox="1">
            <a:spLocks noChangeArrowheads="1"/>
          </p:cNvSpPr>
          <p:nvPr/>
        </p:nvSpPr>
        <p:spPr bwMode="auto">
          <a:xfrm>
            <a:off x="2817813" y="5949950"/>
            <a:ext cx="6337300" cy="2444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de-DE" altLang="de-DE" sz="1000" b="1"/>
              <a:t>Koopmann*, Kupelli*, Redecke* </a:t>
            </a:r>
            <a:r>
              <a:rPr lang="de-DE" altLang="de-DE" sz="1000" b="1" i="1"/>
              <a:t>et al</a:t>
            </a:r>
            <a:r>
              <a:rPr lang="de-DE" altLang="de-DE" sz="1000" b="1"/>
              <a:t>., </a:t>
            </a:r>
            <a:r>
              <a:rPr lang="de-DE" altLang="de-DE" sz="1000" b="1" i="1"/>
              <a:t>Nat. Methods </a:t>
            </a:r>
            <a:r>
              <a:rPr lang="de-DE" altLang="de-DE" sz="1000" b="1"/>
              <a:t>9, 259-262 (2012)</a:t>
            </a:r>
            <a:endParaRPr lang="en-US" altLang="de-DE" sz="1000" b="1"/>
          </a:p>
        </p:txBody>
      </p:sp>
      <p:sp>
        <p:nvSpPr>
          <p:cNvPr id="8" name="Text Box 15"/>
          <p:cNvSpPr txBox="1">
            <a:spLocks noChangeArrowheads="1"/>
          </p:cNvSpPr>
          <p:nvPr/>
        </p:nvSpPr>
        <p:spPr bwMode="auto">
          <a:xfrm>
            <a:off x="179388" y="3933825"/>
            <a:ext cx="56896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66700" algn="l"/>
              </a:tabLst>
              <a:defRPr>
                <a:solidFill>
                  <a:schemeClr val="tx1"/>
                </a:solidFill>
                <a:latin typeface="Calibri" pitchFamily="34" charset="0"/>
              </a:defRPr>
            </a:lvl1pPr>
            <a:lvl2pPr marL="742950" indent="-285750">
              <a:tabLst>
                <a:tab pos="266700" algn="l"/>
              </a:tabLst>
              <a:defRPr>
                <a:solidFill>
                  <a:schemeClr val="tx1"/>
                </a:solidFill>
                <a:latin typeface="Calibri" pitchFamily="34" charset="0"/>
              </a:defRPr>
            </a:lvl2pPr>
            <a:lvl3pPr marL="1143000" indent="-228600">
              <a:tabLst>
                <a:tab pos="266700" algn="l"/>
              </a:tabLst>
              <a:defRPr>
                <a:solidFill>
                  <a:schemeClr val="tx1"/>
                </a:solidFill>
                <a:latin typeface="Calibri" pitchFamily="34" charset="0"/>
              </a:defRPr>
            </a:lvl3pPr>
            <a:lvl4pPr marL="1600200" indent="-228600">
              <a:tabLst>
                <a:tab pos="266700" algn="l"/>
              </a:tabLst>
              <a:defRPr>
                <a:solidFill>
                  <a:schemeClr val="tx1"/>
                </a:solidFill>
                <a:latin typeface="Calibri" pitchFamily="34" charset="0"/>
              </a:defRPr>
            </a:lvl4pPr>
            <a:lvl5pPr marL="2057400" indent="-228600">
              <a:tabLst>
                <a:tab pos="266700" algn="l"/>
              </a:tabLst>
              <a:defRPr>
                <a:solidFill>
                  <a:schemeClr val="tx1"/>
                </a:solidFill>
                <a:latin typeface="Calibri" pitchFamily="34" charset="0"/>
              </a:defRPr>
            </a:lvl5pPr>
            <a:lvl6pPr marL="2514600" indent="-228600" fontAlgn="base">
              <a:spcBef>
                <a:spcPct val="0"/>
              </a:spcBef>
              <a:spcAft>
                <a:spcPct val="0"/>
              </a:spcAft>
              <a:tabLst>
                <a:tab pos="266700" algn="l"/>
              </a:tabLst>
              <a:defRPr>
                <a:solidFill>
                  <a:schemeClr val="tx1"/>
                </a:solidFill>
                <a:latin typeface="Calibri" pitchFamily="34" charset="0"/>
              </a:defRPr>
            </a:lvl6pPr>
            <a:lvl7pPr marL="2971800" indent="-228600" fontAlgn="base">
              <a:spcBef>
                <a:spcPct val="0"/>
              </a:spcBef>
              <a:spcAft>
                <a:spcPct val="0"/>
              </a:spcAft>
              <a:tabLst>
                <a:tab pos="266700" algn="l"/>
              </a:tabLst>
              <a:defRPr>
                <a:solidFill>
                  <a:schemeClr val="tx1"/>
                </a:solidFill>
                <a:latin typeface="Calibri" pitchFamily="34" charset="0"/>
              </a:defRPr>
            </a:lvl7pPr>
            <a:lvl8pPr marL="3429000" indent="-228600" fontAlgn="base">
              <a:spcBef>
                <a:spcPct val="0"/>
              </a:spcBef>
              <a:spcAft>
                <a:spcPct val="0"/>
              </a:spcAft>
              <a:tabLst>
                <a:tab pos="266700" algn="l"/>
              </a:tabLst>
              <a:defRPr>
                <a:solidFill>
                  <a:schemeClr val="tx1"/>
                </a:solidFill>
                <a:latin typeface="Calibri" pitchFamily="34" charset="0"/>
              </a:defRPr>
            </a:lvl8pPr>
            <a:lvl9pPr marL="3886200" indent="-228600" fontAlgn="base">
              <a:spcBef>
                <a:spcPct val="0"/>
              </a:spcBef>
              <a:spcAft>
                <a:spcPct val="0"/>
              </a:spcAft>
              <a:tabLst>
                <a:tab pos="266700" algn="l"/>
              </a:tabLst>
              <a:defRPr>
                <a:solidFill>
                  <a:schemeClr val="tx1"/>
                </a:solidFill>
                <a:latin typeface="Calibri" pitchFamily="34" charset="0"/>
              </a:defRPr>
            </a:lvl9pPr>
          </a:lstStyle>
          <a:p>
            <a:pPr eaLnBrk="0" hangingPunct="0">
              <a:spcAft>
                <a:spcPct val="30000"/>
              </a:spcAft>
              <a:buFontTx/>
              <a:buChar char="•"/>
            </a:pPr>
            <a:r>
              <a:rPr lang="de-DE" altLang="de-DE" dirty="0">
                <a:latin typeface="Arial" charset="0"/>
              </a:rPr>
              <a:t> 	</a:t>
            </a:r>
            <a:r>
              <a:rPr lang="de-DE" altLang="de-DE" b="1" dirty="0">
                <a:latin typeface="Arial" charset="0"/>
              </a:rPr>
              <a:t>Pre-pro-cathepsin B</a:t>
            </a:r>
            <a:r>
              <a:rPr lang="de-DE" altLang="de-DE" dirty="0">
                <a:latin typeface="Arial" charset="0"/>
              </a:rPr>
              <a:t> of the parasite	</a:t>
            </a:r>
            <a:r>
              <a:rPr lang="de-DE" altLang="de-DE" b="1" i="1" dirty="0">
                <a:latin typeface="Arial" charset="0"/>
              </a:rPr>
              <a:t>Trypanosoma brucei </a:t>
            </a:r>
            <a:r>
              <a:rPr lang="de-DE" altLang="de-DE" dirty="0">
                <a:latin typeface="Arial" charset="0"/>
              </a:rPr>
              <a:t>(</a:t>
            </a:r>
            <a:r>
              <a:rPr lang="de-DE" altLang="de-DE" i="1" dirty="0">
                <a:latin typeface="Arial" charset="0"/>
              </a:rPr>
              <a:t>Tb</a:t>
            </a:r>
            <a:r>
              <a:rPr lang="de-DE" altLang="de-DE" dirty="0">
                <a:latin typeface="Arial" charset="0"/>
              </a:rPr>
              <a:t>CatB)</a:t>
            </a:r>
          </a:p>
          <a:p>
            <a:pPr eaLnBrk="0" hangingPunct="0">
              <a:spcAft>
                <a:spcPct val="30000"/>
              </a:spcAft>
              <a:buFontTx/>
              <a:buChar char="•"/>
            </a:pPr>
            <a:r>
              <a:rPr lang="de-DE" altLang="de-DE" i="1" dirty="0">
                <a:latin typeface="Arial" charset="0"/>
              </a:rPr>
              <a:t> 	</a:t>
            </a:r>
            <a:r>
              <a:rPr lang="de-DE" altLang="de-DE" dirty="0">
                <a:latin typeface="Arial" charset="0"/>
              </a:rPr>
              <a:t>Recombinant expression in baculovirus-infected 	</a:t>
            </a:r>
            <a:r>
              <a:rPr lang="de-DE" altLang="de-DE" b="1" i="1" dirty="0">
                <a:latin typeface="Arial" charset="0"/>
              </a:rPr>
              <a:t>Sf</a:t>
            </a:r>
            <a:r>
              <a:rPr lang="de-DE" altLang="de-DE" b="1" dirty="0">
                <a:latin typeface="Arial" charset="0"/>
              </a:rPr>
              <a:t>9 </a:t>
            </a:r>
            <a:r>
              <a:rPr lang="de-DE" altLang="de-DE" dirty="0">
                <a:latin typeface="Arial" charset="0"/>
              </a:rPr>
              <a:t>insect cells </a:t>
            </a:r>
            <a:r>
              <a:rPr lang="de-DE" altLang="de-DE" b="1" dirty="0">
                <a:latin typeface="Arial" charset="0"/>
              </a:rPr>
              <a:t>	</a:t>
            </a:r>
          </a:p>
          <a:p>
            <a:pPr eaLnBrk="0" hangingPunct="0">
              <a:spcAft>
                <a:spcPct val="30000"/>
              </a:spcAft>
              <a:buFontTx/>
              <a:buChar char="•"/>
            </a:pPr>
            <a:r>
              <a:rPr lang="de-DE" altLang="de-DE" b="1" dirty="0">
                <a:latin typeface="Arial" charset="0"/>
              </a:rPr>
              <a:t> 	</a:t>
            </a:r>
            <a:r>
              <a:rPr lang="de-DE" altLang="de-DE" dirty="0">
                <a:latin typeface="Arial" charset="0"/>
              </a:rPr>
              <a:t>Crystals are membrane surrounded, indicating 	crystallization within a cellular compartment, e.g. 	the endoplasmatic reticulum</a:t>
            </a:r>
          </a:p>
        </p:txBody>
      </p:sp>
      <p:graphicFrame>
        <p:nvGraphicFramePr>
          <p:cNvPr id="9" name="Object 16"/>
          <p:cNvGraphicFramePr>
            <a:graphicFrameLocks noChangeAspect="1"/>
          </p:cNvGraphicFramePr>
          <p:nvPr/>
        </p:nvGraphicFramePr>
        <p:xfrm>
          <a:off x="3233738" y="1158875"/>
          <a:ext cx="2490787" cy="2482850"/>
        </p:xfrm>
        <a:graphic>
          <a:graphicData uri="http://schemas.openxmlformats.org/presentationml/2006/ole">
            <mc:AlternateContent xmlns:mc="http://schemas.openxmlformats.org/markup-compatibility/2006">
              <mc:Choice xmlns:v="urn:schemas-microsoft-com:vml" Requires="v">
                <p:oleObj spid="_x0000_s4131" r:id="rId4" imgW="3847619" imgH="3834921" progId="">
                  <p:embed/>
                </p:oleObj>
              </mc:Choice>
              <mc:Fallback>
                <p:oleObj r:id="rId4" imgW="3847619" imgH="383492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3738" y="1158875"/>
                        <a:ext cx="2490787" cy="2482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7"/>
          <p:cNvGraphicFramePr>
            <a:graphicFrameLocks noChangeAspect="1"/>
          </p:cNvGraphicFramePr>
          <p:nvPr/>
        </p:nvGraphicFramePr>
        <p:xfrm>
          <a:off x="5940425" y="1112838"/>
          <a:ext cx="2808288" cy="2060575"/>
        </p:xfrm>
        <a:graphic>
          <a:graphicData uri="http://schemas.openxmlformats.org/presentationml/2006/ole">
            <mc:AlternateContent xmlns:mc="http://schemas.openxmlformats.org/markup-compatibility/2006">
              <mc:Choice xmlns:v="urn:schemas-microsoft-com:vml" Requires="v">
                <p:oleObj spid="_x0000_s4132" r:id="rId6" imgW="6717460" imgH="4926984" progId="">
                  <p:embed/>
                </p:oleObj>
              </mc:Choice>
              <mc:Fallback>
                <p:oleObj r:id="rId6" imgW="6717460" imgH="4926984"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425" y="1112838"/>
                        <a:ext cx="2808288" cy="20605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8"/>
          <p:cNvGraphicFramePr>
            <a:graphicFrameLocks noChangeAspect="1"/>
          </p:cNvGraphicFramePr>
          <p:nvPr/>
        </p:nvGraphicFramePr>
        <p:xfrm>
          <a:off x="6105525" y="3357563"/>
          <a:ext cx="2486025" cy="2470150"/>
        </p:xfrm>
        <a:graphic>
          <a:graphicData uri="http://schemas.openxmlformats.org/presentationml/2006/ole">
            <mc:AlternateContent xmlns:mc="http://schemas.openxmlformats.org/markup-compatibility/2006">
              <mc:Choice xmlns:v="urn:schemas-microsoft-com:vml" Requires="v">
                <p:oleObj spid="_x0000_s4133" r:id="rId8" imgW="3885714" imgH="3860317" progId="">
                  <p:embed/>
                </p:oleObj>
              </mc:Choice>
              <mc:Fallback>
                <p:oleObj r:id="rId8" imgW="3885714" imgH="3860317"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05525" y="3357563"/>
                        <a:ext cx="2486025" cy="247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23440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04E0163E-BE57-48A3-81C0-4D0FEDDA5E99}" type="slidenum">
              <a:rPr lang="en-US" smtClean="0"/>
              <a:t>17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24915707"/>
              </p:ext>
            </p:extLst>
          </p:nvPr>
        </p:nvGraphicFramePr>
        <p:xfrm>
          <a:off x="533400" y="1143000"/>
          <a:ext cx="8001000" cy="5181599"/>
        </p:xfrm>
        <a:graphic>
          <a:graphicData uri="http://schemas.openxmlformats.org/drawingml/2006/table">
            <a:tbl>
              <a:tblPr firstRow="1" bandRow="1">
                <a:tableStyleId>{5C22544A-7EE6-4342-B048-85BDC9FD1C3A}</a:tableStyleId>
              </a:tblPr>
              <a:tblGrid>
                <a:gridCol w="4000500"/>
                <a:gridCol w="4000500"/>
              </a:tblGrid>
              <a:tr h="853719">
                <a:tc>
                  <a:txBody>
                    <a:bodyPr/>
                    <a:lstStyle/>
                    <a:p>
                      <a:pPr algn="ctr"/>
                      <a:r>
                        <a:rPr lang="en-US" sz="2000" dirty="0" err="1" smtClean="0"/>
                        <a:t>pFastBac</a:t>
                      </a:r>
                      <a:r>
                        <a:rPr lang="en-US" sz="2000" dirty="0" smtClean="0"/>
                        <a:t> constructs</a:t>
                      </a:r>
                      <a:endParaRPr lang="en-US" sz="2000" dirty="0"/>
                    </a:p>
                  </a:txBody>
                  <a:tcPr anchor="ctr"/>
                </a:tc>
                <a:tc>
                  <a:txBody>
                    <a:bodyPr/>
                    <a:lstStyle/>
                    <a:p>
                      <a:pPr algn="ctr"/>
                      <a:r>
                        <a:rPr lang="en-US" sz="2000" dirty="0" smtClean="0"/>
                        <a:t>Localization</a:t>
                      </a:r>
                    </a:p>
                  </a:txBody>
                  <a:tcPr anchor="ctr"/>
                </a:tc>
              </a:tr>
              <a:tr h="865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pFastBac</a:t>
                      </a:r>
                      <a:endParaRPr lang="en-US" dirty="0" smtClean="0"/>
                    </a:p>
                  </a:txBody>
                  <a:tcPr anchor="ctr"/>
                </a:tc>
                <a:tc>
                  <a:txBody>
                    <a:bodyPr/>
                    <a:lstStyle/>
                    <a:p>
                      <a:endParaRPr lang="en-US" dirty="0"/>
                    </a:p>
                  </a:txBody>
                  <a:tcPr anchor="ctr"/>
                </a:tc>
              </a:tr>
              <a:tr h="865576">
                <a:tc>
                  <a:txBody>
                    <a:bodyPr/>
                    <a:lstStyle/>
                    <a:p>
                      <a:pPr algn="l"/>
                      <a:r>
                        <a:rPr lang="en-US" dirty="0" err="1" smtClean="0"/>
                        <a:t>pFastBac</a:t>
                      </a:r>
                      <a:r>
                        <a:rPr lang="en-US" dirty="0" smtClean="0"/>
                        <a:t>-ER</a:t>
                      </a:r>
                      <a:endParaRPr lang="en-US" dirty="0"/>
                    </a:p>
                  </a:txBody>
                  <a:tcPr anchor="ctr"/>
                </a:tc>
                <a:tc>
                  <a:txBody>
                    <a:bodyPr/>
                    <a:lstStyle/>
                    <a:p>
                      <a:r>
                        <a:rPr lang="en-US" dirty="0" smtClean="0"/>
                        <a:t>Endoplasmic reticulum</a:t>
                      </a:r>
                      <a:endParaRPr lang="en-US" dirty="0"/>
                    </a:p>
                  </a:txBody>
                  <a:tcPr anchor="ctr"/>
                </a:tc>
              </a:tr>
              <a:tr h="865576">
                <a:tc>
                  <a:txBody>
                    <a:bodyPr/>
                    <a:lstStyle/>
                    <a:p>
                      <a:pPr algn="l"/>
                      <a:r>
                        <a:rPr lang="en-US" dirty="0" err="1" smtClean="0"/>
                        <a:t>pFastBac</a:t>
                      </a:r>
                      <a:r>
                        <a:rPr lang="en-US" dirty="0" smtClean="0"/>
                        <a:t>-ER-SKL</a:t>
                      </a:r>
                      <a:endParaRPr lang="en-US" dirty="0"/>
                    </a:p>
                  </a:txBody>
                  <a:tcPr anchor="ctr"/>
                </a:tc>
                <a:tc>
                  <a:txBody>
                    <a:bodyPr/>
                    <a:lstStyle/>
                    <a:p>
                      <a:r>
                        <a:rPr lang="en-US" dirty="0" smtClean="0"/>
                        <a:t>Endoplasmic</a:t>
                      </a:r>
                      <a:r>
                        <a:rPr lang="en-US" baseline="0" dirty="0" smtClean="0"/>
                        <a:t> reticulum and Peroxisomes</a:t>
                      </a:r>
                      <a:endParaRPr lang="en-US" dirty="0"/>
                    </a:p>
                  </a:txBody>
                  <a:tcPr anchor="ctr"/>
                </a:tc>
              </a:tr>
              <a:tr h="865576">
                <a:tc>
                  <a:txBody>
                    <a:bodyPr/>
                    <a:lstStyle/>
                    <a:p>
                      <a:pPr algn="l"/>
                      <a:r>
                        <a:rPr lang="en-US" dirty="0" err="1" smtClean="0"/>
                        <a:t>pFastBac</a:t>
                      </a:r>
                      <a:r>
                        <a:rPr lang="en-US" dirty="0" smtClean="0"/>
                        <a:t>-ER-KDEL</a:t>
                      </a:r>
                      <a:endParaRPr lang="en-US" dirty="0"/>
                    </a:p>
                  </a:txBody>
                  <a:tcPr anchor="ctr"/>
                </a:tc>
                <a:tc>
                  <a:txBody>
                    <a:bodyPr/>
                    <a:lstStyle/>
                    <a:p>
                      <a:r>
                        <a:rPr lang="en-US" dirty="0" smtClean="0"/>
                        <a:t>Endoplasmic</a:t>
                      </a:r>
                      <a:r>
                        <a:rPr lang="en-US" baseline="0" dirty="0" smtClean="0"/>
                        <a:t> reticulum and </a:t>
                      </a:r>
                    </a:p>
                    <a:p>
                      <a:r>
                        <a:rPr lang="en-US" baseline="0" dirty="0" smtClean="0"/>
                        <a:t>retention signal</a:t>
                      </a:r>
                      <a:endParaRPr lang="en-US" dirty="0"/>
                    </a:p>
                  </a:txBody>
                  <a:tcPr anchor="ctr"/>
                </a:tc>
              </a:tr>
              <a:tr h="865576">
                <a:tc>
                  <a:txBody>
                    <a:bodyPr/>
                    <a:lstStyle/>
                    <a:p>
                      <a:pPr algn="l"/>
                      <a:r>
                        <a:rPr lang="en-US" dirty="0" err="1" smtClean="0"/>
                        <a:t>pFastBac</a:t>
                      </a:r>
                      <a:r>
                        <a:rPr lang="en-US" dirty="0" smtClean="0"/>
                        <a:t>-SKL</a:t>
                      </a:r>
                      <a:endParaRPr lang="en-US" dirty="0"/>
                    </a:p>
                  </a:txBody>
                  <a:tcPr anchor="ctr"/>
                </a:tc>
                <a:tc>
                  <a:txBody>
                    <a:bodyPr/>
                    <a:lstStyle/>
                    <a:p>
                      <a:r>
                        <a:rPr lang="en-US" dirty="0" smtClean="0"/>
                        <a:t>Peroxisomes</a:t>
                      </a:r>
                      <a:endParaRPr lang="en-US" dirty="0"/>
                    </a:p>
                  </a:txBody>
                  <a:tcPr anchor="ctr"/>
                </a:tc>
              </a:tr>
            </a:tbl>
          </a:graphicData>
        </a:graphic>
      </p:graphicFrame>
    </p:spTree>
    <p:extLst>
      <p:ext uri="{BB962C8B-B14F-4D97-AF65-F5344CB8AC3E}">
        <p14:creationId xmlns:p14="http://schemas.microsoft.com/office/powerpoint/2010/main" val="4052722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066800"/>
          </a:xfrm>
        </p:spPr>
        <p:txBody>
          <a:bodyPr>
            <a:normAutofit/>
          </a:bodyPr>
          <a:lstStyle/>
          <a:p>
            <a:r>
              <a:rPr lang="en-US" sz="3200" dirty="0" err="1" smtClean="0"/>
              <a:t>pFastBac</a:t>
            </a:r>
            <a:r>
              <a:rPr lang="en-US" sz="3200" dirty="0" smtClean="0"/>
              <a:t> vector construction for </a:t>
            </a:r>
            <a:br>
              <a:rPr lang="en-US" sz="3200" dirty="0" smtClean="0"/>
            </a:br>
            <a:r>
              <a:rPr lang="en-US" sz="3200" i="1" dirty="0" smtClean="0"/>
              <a:t>in vivo </a:t>
            </a:r>
            <a:r>
              <a:rPr lang="en-US" sz="3200" dirty="0" smtClean="0"/>
              <a:t>crystallography tests</a:t>
            </a:r>
            <a:endParaRPr lang="en-US" sz="3200" dirty="0"/>
          </a:p>
        </p:txBody>
      </p:sp>
      <p:sp>
        <p:nvSpPr>
          <p:cNvPr id="4" name="Rectangle 3"/>
          <p:cNvSpPr/>
          <p:nvPr/>
        </p:nvSpPr>
        <p:spPr>
          <a:xfrm>
            <a:off x="1295400" y="3048000"/>
            <a:ext cx="1905000" cy="1524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2514600" y="5254823"/>
            <a:ext cx="533400" cy="3810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33800" y="4114800"/>
            <a:ext cx="2667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724400" y="5216723"/>
            <a:ext cx="533400" cy="3810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62600" y="5369123"/>
            <a:ext cx="1905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90600" y="2954309"/>
            <a:ext cx="304892" cy="307777"/>
          </a:xfrm>
          <a:prstGeom prst="rect">
            <a:avLst/>
          </a:prstGeom>
          <a:noFill/>
        </p:spPr>
        <p:txBody>
          <a:bodyPr wrap="none" rtlCol="0">
            <a:spAutoFit/>
          </a:bodyPr>
          <a:lstStyle/>
          <a:p>
            <a:r>
              <a:rPr lang="en-US" sz="1400" dirty="0" smtClean="0"/>
              <a:t>A</a:t>
            </a:r>
            <a:endParaRPr lang="en-US" sz="1400" dirty="0"/>
          </a:p>
        </p:txBody>
      </p:sp>
      <p:sp>
        <p:nvSpPr>
          <p:cNvPr id="12" name="Rectangle 11"/>
          <p:cNvSpPr/>
          <p:nvPr/>
        </p:nvSpPr>
        <p:spPr>
          <a:xfrm>
            <a:off x="1295400" y="3276600"/>
            <a:ext cx="1905000" cy="1524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200400" y="3215566"/>
            <a:ext cx="304892" cy="307777"/>
          </a:xfrm>
          <a:prstGeom prst="rect">
            <a:avLst/>
          </a:prstGeom>
          <a:noFill/>
        </p:spPr>
        <p:txBody>
          <a:bodyPr wrap="none" rtlCol="0">
            <a:spAutoFit/>
          </a:bodyPr>
          <a:lstStyle/>
          <a:p>
            <a:r>
              <a:rPr lang="en-US" sz="1400" dirty="0" smtClean="0"/>
              <a:t>A</a:t>
            </a:r>
            <a:endParaRPr lang="en-US" sz="1400" dirty="0"/>
          </a:p>
        </p:txBody>
      </p:sp>
      <p:sp>
        <p:nvSpPr>
          <p:cNvPr id="14" name="TextBox 13"/>
          <p:cNvSpPr txBox="1"/>
          <p:nvPr/>
        </p:nvSpPr>
        <p:spPr>
          <a:xfrm>
            <a:off x="1102394" y="3537466"/>
            <a:ext cx="2291012" cy="369332"/>
          </a:xfrm>
          <a:prstGeom prst="rect">
            <a:avLst/>
          </a:prstGeom>
          <a:noFill/>
        </p:spPr>
        <p:txBody>
          <a:bodyPr wrap="none" rtlCol="0">
            <a:spAutoFit/>
          </a:bodyPr>
          <a:lstStyle/>
          <a:p>
            <a:r>
              <a:rPr lang="en-US" dirty="0" smtClean="0"/>
              <a:t>NS1 C-terminal gene</a:t>
            </a:r>
            <a:endParaRPr lang="en-US" dirty="0"/>
          </a:p>
        </p:txBody>
      </p:sp>
      <p:sp>
        <p:nvSpPr>
          <p:cNvPr id="15" name="TextBox 14"/>
          <p:cNvSpPr txBox="1"/>
          <p:nvPr/>
        </p:nvSpPr>
        <p:spPr>
          <a:xfrm>
            <a:off x="5255306" y="4340423"/>
            <a:ext cx="295274" cy="307777"/>
          </a:xfrm>
          <a:prstGeom prst="rect">
            <a:avLst/>
          </a:prstGeom>
          <a:noFill/>
        </p:spPr>
        <p:txBody>
          <a:bodyPr wrap="none" rtlCol="0">
            <a:spAutoFit/>
          </a:bodyPr>
          <a:lstStyle/>
          <a:p>
            <a:r>
              <a:rPr lang="en-US" sz="1400" dirty="0" smtClean="0"/>
              <a:t>T</a:t>
            </a:r>
            <a:endParaRPr lang="en-US" sz="1400" dirty="0"/>
          </a:p>
        </p:txBody>
      </p:sp>
      <p:sp>
        <p:nvSpPr>
          <p:cNvPr id="16" name="Rectangle 15"/>
          <p:cNvSpPr/>
          <p:nvPr/>
        </p:nvSpPr>
        <p:spPr>
          <a:xfrm>
            <a:off x="5562600" y="4189511"/>
            <a:ext cx="1905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5562600" y="4419600"/>
            <a:ext cx="1905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531780" y="4050136"/>
            <a:ext cx="295274" cy="307777"/>
          </a:xfrm>
          <a:prstGeom prst="rect">
            <a:avLst/>
          </a:prstGeom>
          <a:noFill/>
        </p:spPr>
        <p:txBody>
          <a:bodyPr wrap="none" rtlCol="0">
            <a:spAutoFit/>
          </a:bodyPr>
          <a:lstStyle/>
          <a:p>
            <a:r>
              <a:rPr lang="en-US" sz="1400" dirty="0" smtClean="0"/>
              <a:t>T</a:t>
            </a:r>
            <a:endParaRPr lang="en-US" sz="1400" dirty="0"/>
          </a:p>
        </p:txBody>
      </p:sp>
      <p:sp>
        <p:nvSpPr>
          <p:cNvPr id="20" name="Down Arrow 19"/>
          <p:cNvSpPr/>
          <p:nvPr/>
        </p:nvSpPr>
        <p:spPr>
          <a:xfrm flipV="1">
            <a:off x="6324600" y="4683323"/>
            <a:ext cx="457200" cy="5715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781800" y="4797623"/>
            <a:ext cx="1221809" cy="369332"/>
          </a:xfrm>
          <a:prstGeom prst="rect">
            <a:avLst/>
          </a:prstGeom>
          <a:noFill/>
        </p:spPr>
        <p:txBody>
          <a:bodyPr wrap="none" rtlCol="0">
            <a:spAutoFit/>
          </a:bodyPr>
          <a:lstStyle/>
          <a:p>
            <a:r>
              <a:rPr lang="en-US" dirty="0" smtClean="0"/>
              <a:t>Add T-tail</a:t>
            </a:r>
            <a:endParaRPr lang="en-US" dirty="0"/>
          </a:p>
        </p:txBody>
      </p:sp>
      <p:sp>
        <p:nvSpPr>
          <p:cNvPr id="22" name="TextBox 21"/>
          <p:cNvSpPr txBox="1"/>
          <p:nvPr/>
        </p:nvSpPr>
        <p:spPr>
          <a:xfrm>
            <a:off x="4450443" y="5603557"/>
            <a:ext cx="1398140" cy="646331"/>
          </a:xfrm>
          <a:prstGeom prst="rect">
            <a:avLst/>
          </a:prstGeom>
          <a:noFill/>
        </p:spPr>
        <p:txBody>
          <a:bodyPr wrap="none" rtlCol="0">
            <a:spAutoFit/>
          </a:bodyPr>
          <a:lstStyle/>
          <a:p>
            <a:r>
              <a:rPr lang="en-US" dirty="0" smtClean="0"/>
              <a:t>Digest with </a:t>
            </a:r>
          </a:p>
          <a:p>
            <a:pPr algn="ctr"/>
            <a:r>
              <a:rPr lang="en-US" i="1" dirty="0" err="1" smtClean="0"/>
              <a:t>Sfo</a:t>
            </a:r>
            <a:r>
              <a:rPr lang="en-US" dirty="0" err="1" smtClean="0"/>
              <a:t>I</a:t>
            </a:r>
            <a:endParaRPr lang="en-US" dirty="0"/>
          </a:p>
        </p:txBody>
      </p:sp>
      <p:sp>
        <p:nvSpPr>
          <p:cNvPr id="23" name="Right Arrow 22"/>
          <p:cNvSpPr/>
          <p:nvPr/>
        </p:nvSpPr>
        <p:spPr>
          <a:xfrm>
            <a:off x="3695700" y="2988454"/>
            <a:ext cx="533400" cy="3810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19074519" flipV="1">
            <a:off x="5931544" y="3466019"/>
            <a:ext cx="457200" cy="5715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200400" y="4572000"/>
            <a:ext cx="1295400" cy="1521023"/>
            <a:chOff x="3200400" y="4572000"/>
            <a:chExt cx="1295400" cy="1521023"/>
          </a:xfrm>
        </p:grpSpPr>
        <p:sp>
          <p:nvSpPr>
            <p:cNvPr id="7" name="Oval 6"/>
            <p:cNvSpPr/>
            <p:nvPr/>
          </p:nvSpPr>
          <p:spPr>
            <a:xfrm>
              <a:off x="3200400" y="4797623"/>
              <a:ext cx="1295400" cy="12954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pFastBac</a:t>
              </a:r>
              <a:endParaRPr lang="en-US" sz="1400" dirty="0">
                <a:solidFill>
                  <a:schemeClr val="tx1"/>
                </a:solidFill>
              </a:endParaRPr>
            </a:p>
          </p:txBody>
        </p:sp>
        <p:sp>
          <p:nvSpPr>
            <p:cNvPr id="25" name="Rectangle 24"/>
            <p:cNvSpPr/>
            <p:nvPr/>
          </p:nvSpPr>
          <p:spPr>
            <a:xfrm>
              <a:off x="3810000" y="4572000"/>
              <a:ext cx="152400" cy="410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p:nvPr/>
        </p:nvSpPr>
        <p:spPr>
          <a:xfrm>
            <a:off x="1066800" y="4800600"/>
            <a:ext cx="1295400" cy="12954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pFastBac</a:t>
            </a:r>
            <a:endParaRPr lang="en-US" sz="1400" dirty="0">
              <a:solidFill>
                <a:schemeClr val="tx1"/>
              </a:solidFill>
            </a:endParaRPr>
          </a:p>
        </p:txBody>
      </p:sp>
      <p:grpSp>
        <p:nvGrpSpPr>
          <p:cNvPr id="28" name="Group 27"/>
          <p:cNvGrpSpPr/>
          <p:nvPr/>
        </p:nvGrpSpPr>
        <p:grpSpPr>
          <a:xfrm>
            <a:off x="4450443" y="2515121"/>
            <a:ext cx="1295400" cy="1327666"/>
            <a:chOff x="4755243" y="2209800"/>
            <a:chExt cx="1295400" cy="1327666"/>
          </a:xfrm>
        </p:grpSpPr>
        <p:sp>
          <p:nvSpPr>
            <p:cNvPr id="5" name="Oval 4"/>
            <p:cNvSpPr/>
            <p:nvPr/>
          </p:nvSpPr>
          <p:spPr>
            <a:xfrm>
              <a:off x="4755243" y="2242066"/>
              <a:ext cx="1295400" cy="12954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pFastBac</a:t>
              </a:r>
              <a:endParaRPr lang="en-US" sz="1400" dirty="0">
                <a:solidFill>
                  <a:schemeClr val="tx1"/>
                </a:solidFill>
              </a:endParaRPr>
            </a:p>
          </p:txBody>
        </p:sp>
        <p:sp>
          <p:nvSpPr>
            <p:cNvPr id="27" name="Rectangle 26"/>
            <p:cNvSpPr/>
            <p:nvPr/>
          </p:nvSpPr>
          <p:spPr>
            <a:xfrm>
              <a:off x="4972957" y="2209800"/>
              <a:ext cx="875626" cy="1524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Slide Number Placeholder 29"/>
          <p:cNvSpPr>
            <a:spLocks noGrp="1"/>
          </p:cNvSpPr>
          <p:nvPr>
            <p:ph type="sldNum" sz="quarter" idx="12"/>
          </p:nvPr>
        </p:nvSpPr>
        <p:spPr/>
        <p:txBody>
          <a:bodyPr/>
          <a:lstStyle/>
          <a:p>
            <a:fld id="{04E0163E-BE57-48A3-81C0-4D0FEDDA5E99}" type="slidenum">
              <a:rPr lang="en-US" smtClean="0"/>
              <a:t>18</a:t>
            </a:fld>
            <a:endParaRPr lang="en-US"/>
          </a:p>
        </p:txBody>
      </p:sp>
    </p:spTree>
    <p:extLst>
      <p:ext uri="{BB962C8B-B14F-4D97-AF65-F5344CB8AC3E}">
        <p14:creationId xmlns:p14="http://schemas.microsoft.com/office/powerpoint/2010/main" val="3632009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NS1 C-terminal gene amplification</a:t>
            </a:r>
            <a:endParaRPr lang="en-US" dirty="0"/>
          </a:p>
        </p:txBody>
      </p:sp>
      <p:pic>
        <p:nvPicPr>
          <p:cNvPr id="4" name="Content Placeholder 3" descr="D:\Dropbox\Junior Research Group SIAS (DESY)\Lab pics\Agarose Gel Electrophoresis\14-8-14 Gene amplificatio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4008" y="2438400"/>
            <a:ext cx="1282700" cy="3924300"/>
          </a:xfrm>
          <a:prstGeom prst="rect">
            <a:avLst/>
          </a:prstGeom>
          <a:noFill/>
          <a:ln>
            <a:noFill/>
          </a:ln>
        </p:spPr>
      </p:pic>
      <p:sp>
        <p:nvSpPr>
          <p:cNvPr id="5" name="Text Box 2"/>
          <p:cNvSpPr txBox="1">
            <a:spLocks noChangeArrowheads="1"/>
          </p:cNvSpPr>
          <p:nvPr/>
        </p:nvSpPr>
        <p:spPr bwMode="auto">
          <a:xfrm>
            <a:off x="2018665" y="3447143"/>
            <a:ext cx="450850" cy="30861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400" dirty="0" err="1">
                <a:effectLst/>
                <a:ea typeface="Times New Roman"/>
                <a:cs typeface="Cordia New"/>
              </a:rPr>
              <a:t>bp</a:t>
            </a:r>
            <a:endParaRPr lang="en-US" sz="1200" dirty="0">
              <a:effectLst/>
              <a:ea typeface="Times New Roman"/>
              <a:cs typeface="Cordia New"/>
            </a:endParaRPr>
          </a:p>
        </p:txBody>
      </p:sp>
      <p:sp>
        <p:nvSpPr>
          <p:cNvPr id="6" name="Text Box 2"/>
          <p:cNvSpPr txBox="1">
            <a:spLocks noChangeArrowheads="1"/>
          </p:cNvSpPr>
          <p:nvPr/>
        </p:nvSpPr>
        <p:spPr bwMode="auto">
          <a:xfrm>
            <a:off x="1828800" y="5486400"/>
            <a:ext cx="599440" cy="30480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400" dirty="0" smtClean="0">
                <a:effectLst/>
                <a:ea typeface="Times New Roman"/>
                <a:cs typeface="Cordia New"/>
              </a:rPr>
              <a:t>400</a:t>
            </a:r>
            <a:endParaRPr lang="en-US" sz="1200" dirty="0">
              <a:effectLst/>
              <a:ea typeface="Times New Roman"/>
              <a:cs typeface="Cordia New"/>
            </a:endParaRPr>
          </a:p>
        </p:txBody>
      </p:sp>
      <p:cxnSp>
        <p:nvCxnSpPr>
          <p:cNvPr id="7" name="Straight Connector 6"/>
          <p:cNvCxnSpPr/>
          <p:nvPr/>
        </p:nvCxnSpPr>
        <p:spPr>
          <a:xfrm>
            <a:off x="2360295" y="5698853"/>
            <a:ext cx="32004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H="1">
            <a:off x="3813810" y="5580743"/>
            <a:ext cx="60579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Rectangle 8"/>
          <p:cNvSpPr/>
          <p:nvPr/>
        </p:nvSpPr>
        <p:spPr>
          <a:xfrm>
            <a:off x="5822678" y="3777528"/>
            <a:ext cx="1905000" cy="1524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517878" y="3683837"/>
            <a:ext cx="304892" cy="307777"/>
          </a:xfrm>
          <a:prstGeom prst="rect">
            <a:avLst/>
          </a:prstGeom>
          <a:noFill/>
        </p:spPr>
        <p:txBody>
          <a:bodyPr wrap="none" rtlCol="0">
            <a:spAutoFit/>
          </a:bodyPr>
          <a:lstStyle/>
          <a:p>
            <a:r>
              <a:rPr lang="en-US" sz="1400" dirty="0" smtClean="0"/>
              <a:t>A</a:t>
            </a:r>
            <a:endParaRPr lang="en-US" sz="1400" dirty="0"/>
          </a:p>
        </p:txBody>
      </p:sp>
      <p:sp>
        <p:nvSpPr>
          <p:cNvPr id="11" name="Rectangle 10"/>
          <p:cNvSpPr/>
          <p:nvPr/>
        </p:nvSpPr>
        <p:spPr>
          <a:xfrm>
            <a:off x="5822678" y="4006128"/>
            <a:ext cx="1905000" cy="1524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727678" y="3945094"/>
            <a:ext cx="304892" cy="307777"/>
          </a:xfrm>
          <a:prstGeom prst="rect">
            <a:avLst/>
          </a:prstGeom>
          <a:noFill/>
        </p:spPr>
        <p:txBody>
          <a:bodyPr wrap="none" rtlCol="0">
            <a:spAutoFit/>
          </a:bodyPr>
          <a:lstStyle/>
          <a:p>
            <a:r>
              <a:rPr lang="en-US" sz="1400" dirty="0" smtClean="0"/>
              <a:t>A</a:t>
            </a:r>
            <a:endParaRPr lang="en-US" sz="1400" dirty="0"/>
          </a:p>
        </p:txBody>
      </p:sp>
      <p:sp>
        <p:nvSpPr>
          <p:cNvPr id="13" name="TextBox 12"/>
          <p:cNvSpPr txBox="1"/>
          <p:nvPr/>
        </p:nvSpPr>
        <p:spPr>
          <a:xfrm>
            <a:off x="5629672" y="4266994"/>
            <a:ext cx="2291012" cy="369332"/>
          </a:xfrm>
          <a:prstGeom prst="rect">
            <a:avLst/>
          </a:prstGeom>
          <a:noFill/>
        </p:spPr>
        <p:txBody>
          <a:bodyPr wrap="none" rtlCol="0">
            <a:spAutoFit/>
          </a:bodyPr>
          <a:lstStyle/>
          <a:p>
            <a:r>
              <a:rPr lang="en-US" dirty="0" smtClean="0"/>
              <a:t>NS1 C-terminal gene</a:t>
            </a:r>
            <a:endParaRPr lang="en-US" dirty="0"/>
          </a:p>
        </p:txBody>
      </p:sp>
      <p:sp>
        <p:nvSpPr>
          <p:cNvPr id="14" name="Slide Number Placeholder 13"/>
          <p:cNvSpPr>
            <a:spLocks noGrp="1"/>
          </p:cNvSpPr>
          <p:nvPr>
            <p:ph type="sldNum" sz="quarter" idx="12"/>
          </p:nvPr>
        </p:nvSpPr>
        <p:spPr/>
        <p:txBody>
          <a:bodyPr/>
          <a:lstStyle/>
          <a:p>
            <a:fld id="{04E0163E-BE57-48A3-81C0-4D0FEDDA5E99}" type="slidenum">
              <a:rPr lang="en-US" smtClean="0"/>
              <a:t>19</a:t>
            </a:fld>
            <a:endParaRPr lang="en-US"/>
          </a:p>
        </p:txBody>
      </p:sp>
    </p:spTree>
    <p:extLst>
      <p:ext uri="{BB962C8B-B14F-4D97-AF65-F5344CB8AC3E}">
        <p14:creationId xmlns:p14="http://schemas.microsoft.com/office/powerpoint/2010/main" val="2546289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6" y="1828800"/>
            <a:ext cx="8229600" cy="1066800"/>
          </a:xfrm>
        </p:spPr>
        <p:txBody>
          <a:bodyPr/>
          <a:lstStyle/>
          <a:p>
            <a:r>
              <a:rPr lang="en-US" dirty="0" err="1" smtClean="0"/>
              <a:t>Glioblastoma</a:t>
            </a:r>
            <a:endParaRPr lang="en-US" dirty="0"/>
          </a:p>
        </p:txBody>
      </p:sp>
      <p:pic>
        <p:nvPicPr>
          <p:cNvPr id="2054" name="Picture 6" descr="File:Glioblastoma multiforme - MRT T1KM s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447800"/>
            <a:ext cx="4755896" cy="476431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04E0163E-BE57-48A3-81C0-4D0FEDDA5E99}" type="slidenum">
              <a:rPr lang="en-US" smtClean="0"/>
              <a:t>2</a:t>
            </a:fld>
            <a:endParaRPr lang="en-US"/>
          </a:p>
        </p:txBody>
      </p:sp>
      <p:sp>
        <p:nvSpPr>
          <p:cNvPr id="3" name="TextBox 2"/>
          <p:cNvSpPr txBox="1"/>
          <p:nvPr/>
        </p:nvSpPr>
        <p:spPr>
          <a:xfrm>
            <a:off x="457200" y="3200400"/>
            <a:ext cx="2953053" cy="2031325"/>
          </a:xfrm>
          <a:prstGeom prst="rect">
            <a:avLst/>
          </a:prstGeom>
          <a:noFill/>
        </p:spPr>
        <p:txBody>
          <a:bodyPr wrap="none" rtlCol="0">
            <a:spAutoFit/>
          </a:bodyPr>
          <a:lstStyle/>
          <a:p>
            <a:pPr marL="285750" indent="-285750">
              <a:buFontTx/>
              <a:buChar char="-"/>
            </a:pPr>
            <a:r>
              <a:rPr lang="en-US" dirty="0" smtClean="0"/>
              <a:t>Most common and most</a:t>
            </a:r>
            <a:br>
              <a:rPr lang="en-US" dirty="0" smtClean="0"/>
            </a:br>
            <a:r>
              <a:rPr lang="en-US" dirty="0" smtClean="0"/>
              <a:t>aggressive</a:t>
            </a:r>
          </a:p>
          <a:p>
            <a:pPr marL="285750" indent="-285750">
              <a:buFontTx/>
              <a:buChar char="-"/>
            </a:pPr>
            <a:endParaRPr lang="en-US" dirty="0" smtClean="0"/>
          </a:p>
          <a:p>
            <a:pPr marL="285750" indent="-285750">
              <a:buFontTx/>
              <a:buChar char="-"/>
            </a:pPr>
            <a:r>
              <a:rPr lang="en-US" smtClean="0"/>
              <a:t>Replicates rapidly</a:t>
            </a:r>
          </a:p>
          <a:p>
            <a:pPr marL="285750" indent="-285750">
              <a:buFontTx/>
              <a:buChar char="-"/>
            </a:pPr>
            <a:endParaRPr lang="en-US" dirty="0"/>
          </a:p>
          <a:p>
            <a:pPr marL="285750" indent="-285750">
              <a:buFontTx/>
              <a:buChar char="-"/>
            </a:pPr>
            <a:r>
              <a:rPr lang="en-US" dirty="0" err="1" smtClean="0"/>
              <a:t>Reoccuring</a:t>
            </a:r>
            <a:endParaRPr lang="en-US" dirty="0" smtClean="0"/>
          </a:p>
          <a:p>
            <a:pPr marL="285750" indent="-285750">
              <a:buFontTx/>
              <a:buChar char="-"/>
            </a:pPr>
            <a:endParaRPr lang="en-US" dirty="0"/>
          </a:p>
        </p:txBody>
      </p:sp>
    </p:spTree>
    <p:extLst>
      <p:ext uri="{BB962C8B-B14F-4D97-AF65-F5344CB8AC3E}">
        <p14:creationId xmlns:p14="http://schemas.microsoft.com/office/powerpoint/2010/main" val="1093089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pFastBac</a:t>
            </a:r>
            <a:r>
              <a:rPr lang="en-US" dirty="0" smtClean="0"/>
              <a:t> linearization</a:t>
            </a:r>
            <a:endParaRPr lang="en-US" dirty="0"/>
          </a:p>
        </p:txBody>
      </p:sp>
      <p:pic>
        <p:nvPicPr>
          <p:cNvPr id="4" name="Content Placeholder 3" descr="D:\Dropbox\Junior Research Group SIAS (DESY)\Lab pics\Agarose Gel Electrophoresis\11-8-14 new pFB digestion of 8-8-14 lot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609169"/>
            <a:ext cx="1104900" cy="344805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786743"/>
            <a:ext cx="1994535" cy="3114675"/>
          </a:xfrm>
          <a:prstGeom prst="rect">
            <a:avLst/>
          </a:prstGeom>
          <a:noFill/>
          <a:ln>
            <a:noFill/>
          </a:ln>
        </p:spPr>
      </p:pic>
      <p:sp>
        <p:nvSpPr>
          <p:cNvPr id="6" name="Rectangle 5"/>
          <p:cNvSpPr/>
          <p:nvPr/>
        </p:nvSpPr>
        <p:spPr>
          <a:xfrm>
            <a:off x="5867400" y="3466917"/>
            <a:ext cx="4572000" cy="1754326"/>
          </a:xfrm>
          <a:prstGeom prst="rect">
            <a:avLst/>
          </a:prstGeom>
        </p:spPr>
        <p:txBody>
          <a:bodyPr>
            <a:spAutoFit/>
          </a:bodyPr>
          <a:lstStyle/>
          <a:p>
            <a:pPr marL="342900" indent="-342900">
              <a:buAutoNum type="alphaUcParenBoth"/>
            </a:pPr>
            <a:r>
              <a:rPr lang="en-US" dirty="0" err="1" smtClean="0"/>
              <a:t>pFastBac</a:t>
            </a:r>
            <a:endParaRPr lang="en-US" dirty="0"/>
          </a:p>
          <a:p>
            <a:pPr marL="342900" indent="-342900">
              <a:buAutoNum type="alphaUcParenBoth"/>
            </a:pPr>
            <a:endParaRPr lang="en-US" dirty="0" smtClean="0"/>
          </a:p>
          <a:p>
            <a:pPr marL="342900" indent="-342900">
              <a:buAutoNum type="alphaUcParenBoth"/>
            </a:pPr>
            <a:r>
              <a:rPr lang="en-US" dirty="0" smtClean="0"/>
              <a:t>1.pFastBac-SKL </a:t>
            </a:r>
          </a:p>
          <a:p>
            <a:r>
              <a:rPr lang="en-US" dirty="0" smtClean="0"/>
              <a:t>      2.pFastBac-ER</a:t>
            </a:r>
          </a:p>
          <a:p>
            <a:r>
              <a:rPr lang="en-US" dirty="0" smtClean="0"/>
              <a:t>      3.pFastBac-ER-KDEL </a:t>
            </a:r>
            <a:r>
              <a:rPr lang="en-US" dirty="0"/>
              <a:t/>
            </a:r>
            <a:br>
              <a:rPr lang="en-US" dirty="0"/>
            </a:br>
            <a:r>
              <a:rPr lang="en-US" dirty="0" smtClean="0"/>
              <a:t>      4.pFastBac-ER-SKL</a:t>
            </a:r>
            <a:endParaRPr lang="en-US" b="1" dirty="0"/>
          </a:p>
        </p:txBody>
      </p:sp>
      <p:grpSp>
        <p:nvGrpSpPr>
          <p:cNvPr id="7" name="Group 6"/>
          <p:cNvGrpSpPr/>
          <p:nvPr/>
        </p:nvGrpSpPr>
        <p:grpSpPr>
          <a:xfrm>
            <a:off x="6787243" y="986254"/>
            <a:ext cx="1295400" cy="1521023"/>
            <a:chOff x="3200400" y="4572000"/>
            <a:chExt cx="1295400" cy="1521023"/>
          </a:xfrm>
        </p:grpSpPr>
        <p:sp>
          <p:nvSpPr>
            <p:cNvPr id="8" name="Oval 7"/>
            <p:cNvSpPr/>
            <p:nvPr/>
          </p:nvSpPr>
          <p:spPr>
            <a:xfrm>
              <a:off x="3200400" y="4797623"/>
              <a:ext cx="1295400" cy="12954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pFastBac</a:t>
              </a:r>
              <a:endParaRPr lang="en-US" sz="1400" dirty="0">
                <a:solidFill>
                  <a:schemeClr val="tx1"/>
                </a:solidFill>
              </a:endParaRPr>
            </a:p>
          </p:txBody>
        </p:sp>
        <p:sp>
          <p:nvSpPr>
            <p:cNvPr id="9" name="Rectangle 8"/>
            <p:cNvSpPr/>
            <p:nvPr/>
          </p:nvSpPr>
          <p:spPr>
            <a:xfrm>
              <a:off x="3796665" y="4572000"/>
              <a:ext cx="152400" cy="410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990600" y="2209800"/>
            <a:ext cx="513282" cy="369332"/>
          </a:xfrm>
          <a:prstGeom prst="rect">
            <a:avLst/>
          </a:prstGeom>
          <a:noFill/>
        </p:spPr>
        <p:txBody>
          <a:bodyPr wrap="none" rtlCol="0">
            <a:spAutoFit/>
          </a:bodyPr>
          <a:lstStyle/>
          <a:p>
            <a:r>
              <a:rPr lang="en-US" dirty="0" smtClean="0"/>
              <a:t>(A)</a:t>
            </a:r>
            <a:endParaRPr lang="en-US" dirty="0"/>
          </a:p>
        </p:txBody>
      </p:sp>
      <p:sp>
        <p:nvSpPr>
          <p:cNvPr id="11" name="TextBox 10"/>
          <p:cNvSpPr txBox="1"/>
          <p:nvPr/>
        </p:nvSpPr>
        <p:spPr>
          <a:xfrm>
            <a:off x="3223825" y="2362200"/>
            <a:ext cx="508473" cy="369332"/>
          </a:xfrm>
          <a:prstGeom prst="rect">
            <a:avLst/>
          </a:prstGeom>
          <a:noFill/>
        </p:spPr>
        <p:txBody>
          <a:bodyPr wrap="none" rtlCol="0">
            <a:spAutoFit/>
          </a:bodyPr>
          <a:lstStyle/>
          <a:p>
            <a:r>
              <a:rPr lang="en-US" dirty="0" smtClean="0"/>
              <a:t>(B)</a:t>
            </a:r>
            <a:endParaRPr lang="en-US" dirty="0"/>
          </a:p>
        </p:txBody>
      </p:sp>
      <p:sp>
        <p:nvSpPr>
          <p:cNvPr id="12" name="TextBox 11"/>
          <p:cNvSpPr txBox="1"/>
          <p:nvPr/>
        </p:nvSpPr>
        <p:spPr>
          <a:xfrm>
            <a:off x="3819471" y="3048000"/>
            <a:ext cx="1342034" cy="369332"/>
          </a:xfrm>
          <a:prstGeom prst="rect">
            <a:avLst/>
          </a:prstGeom>
          <a:noFill/>
        </p:spPr>
        <p:txBody>
          <a:bodyPr wrap="none" rtlCol="0">
            <a:spAutoFit/>
          </a:bodyPr>
          <a:lstStyle/>
          <a:p>
            <a:r>
              <a:rPr lang="en-US" dirty="0" smtClean="0"/>
              <a:t>1    2    3    4</a:t>
            </a:r>
            <a:endParaRPr lang="en-US" dirty="0"/>
          </a:p>
        </p:txBody>
      </p:sp>
      <p:cxnSp>
        <p:nvCxnSpPr>
          <p:cNvPr id="14" name="Straight Arrow Connector 13"/>
          <p:cNvCxnSpPr/>
          <p:nvPr/>
        </p:nvCxnSpPr>
        <p:spPr>
          <a:xfrm flipH="1">
            <a:off x="2133600" y="4419600"/>
            <a:ext cx="381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Text Box 2"/>
          <p:cNvSpPr txBox="1">
            <a:spLocks noChangeArrowheads="1"/>
          </p:cNvSpPr>
          <p:nvPr/>
        </p:nvSpPr>
        <p:spPr bwMode="auto">
          <a:xfrm>
            <a:off x="302895" y="3505200"/>
            <a:ext cx="450850" cy="30861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400" dirty="0" err="1">
                <a:effectLst/>
                <a:ea typeface="Times New Roman"/>
                <a:cs typeface="Cordia New"/>
              </a:rPr>
              <a:t>bp</a:t>
            </a:r>
            <a:endParaRPr lang="en-US" sz="1200" dirty="0">
              <a:effectLst/>
              <a:ea typeface="Times New Roman"/>
              <a:cs typeface="Cordia New"/>
            </a:endParaRPr>
          </a:p>
        </p:txBody>
      </p:sp>
      <p:sp>
        <p:nvSpPr>
          <p:cNvPr id="17" name="Text Box 2"/>
          <p:cNvSpPr txBox="1">
            <a:spLocks noChangeArrowheads="1"/>
          </p:cNvSpPr>
          <p:nvPr/>
        </p:nvSpPr>
        <p:spPr bwMode="auto">
          <a:xfrm>
            <a:off x="152400" y="4129644"/>
            <a:ext cx="751840" cy="30480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400" dirty="0" smtClean="0">
                <a:effectLst/>
                <a:ea typeface="Times New Roman"/>
                <a:cs typeface="Cordia New"/>
              </a:rPr>
              <a:t>5,000</a:t>
            </a:r>
            <a:endParaRPr lang="en-US" sz="1200" dirty="0">
              <a:effectLst/>
              <a:ea typeface="Times New Roman"/>
              <a:cs typeface="Cordia New"/>
            </a:endParaRPr>
          </a:p>
        </p:txBody>
      </p:sp>
      <p:cxnSp>
        <p:nvCxnSpPr>
          <p:cNvPr id="19" name="Straight Connector 18"/>
          <p:cNvCxnSpPr>
            <a:stCxn id="17" idx="3"/>
          </p:cNvCxnSpPr>
          <p:nvPr/>
        </p:nvCxnSpPr>
        <p:spPr>
          <a:xfrm>
            <a:off x="904240" y="4282044"/>
            <a:ext cx="269875" cy="0"/>
          </a:xfrm>
          <a:prstGeom prst="line">
            <a:avLst/>
          </a:prstGeom>
        </p:spPr>
        <p:style>
          <a:lnRef idx="3">
            <a:schemeClr val="dk1"/>
          </a:lnRef>
          <a:fillRef idx="0">
            <a:schemeClr val="dk1"/>
          </a:fillRef>
          <a:effectRef idx="2">
            <a:schemeClr val="dk1"/>
          </a:effectRef>
          <a:fontRef idx="minor">
            <a:schemeClr val="tx1"/>
          </a:fontRef>
        </p:style>
      </p:cxnSp>
      <p:sp>
        <p:nvSpPr>
          <p:cNvPr id="22" name="Text Box 2"/>
          <p:cNvSpPr txBox="1">
            <a:spLocks noChangeArrowheads="1"/>
          </p:cNvSpPr>
          <p:nvPr/>
        </p:nvSpPr>
        <p:spPr bwMode="auto">
          <a:xfrm>
            <a:off x="2722608" y="2895600"/>
            <a:ext cx="450850" cy="30861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400" dirty="0" err="1">
                <a:effectLst/>
                <a:ea typeface="Times New Roman"/>
                <a:cs typeface="Cordia New"/>
              </a:rPr>
              <a:t>bp</a:t>
            </a:r>
            <a:endParaRPr lang="en-US" sz="1200" dirty="0">
              <a:effectLst/>
              <a:ea typeface="Times New Roman"/>
              <a:cs typeface="Cordia New"/>
            </a:endParaRPr>
          </a:p>
        </p:txBody>
      </p:sp>
      <p:sp>
        <p:nvSpPr>
          <p:cNvPr id="23" name="Text Box 2"/>
          <p:cNvSpPr txBox="1">
            <a:spLocks noChangeArrowheads="1"/>
          </p:cNvSpPr>
          <p:nvPr/>
        </p:nvSpPr>
        <p:spPr bwMode="auto">
          <a:xfrm>
            <a:off x="2438400" y="3352799"/>
            <a:ext cx="808083" cy="30670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400" dirty="0" smtClean="0">
                <a:effectLst/>
                <a:ea typeface="Times New Roman"/>
                <a:cs typeface="Cordia New"/>
              </a:rPr>
              <a:t>5,000</a:t>
            </a:r>
            <a:endParaRPr lang="en-US" sz="1200" dirty="0">
              <a:effectLst/>
              <a:ea typeface="Times New Roman"/>
              <a:cs typeface="Cordia New"/>
            </a:endParaRPr>
          </a:p>
        </p:txBody>
      </p:sp>
      <p:cxnSp>
        <p:nvCxnSpPr>
          <p:cNvPr id="24" name="Straight Connector 23"/>
          <p:cNvCxnSpPr/>
          <p:nvPr/>
        </p:nvCxnSpPr>
        <p:spPr>
          <a:xfrm flipV="1">
            <a:off x="3124200" y="3505200"/>
            <a:ext cx="269875" cy="952"/>
          </a:xfrm>
          <a:prstGeom prst="line">
            <a:avLst/>
          </a:prstGeom>
        </p:spPr>
        <p:style>
          <a:lnRef idx="3">
            <a:schemeClr val="dk1"/>
          </a:lnRef>
          <a:fillRef idx="0">
            <a:schemeClr val="dk1"/>
          </a:fillRef>
          <a:effectRef idx="2">
            <a:schemeClr val="dk1"/>
          </a:effectRef>
          <a:fontRef idx="minor">
            <a:schemeClr val="tx1"/>
          </a:fontRef>
        </p:style>
      </p:cxnSp>
      <p:sp>
        <p:nvSpPr>
          <p:cNvPr id="26" name="Slide Number Placeholder 25"/>
          <p:cNvSpPr>
            <a:spLocks noGrp="1"/>
          </p:cNvSpPr>
          <p:nvPr>
            <p:ph type="sldNum" sz="quarter" idx="12"/>
          </p:nvPr>
        </p:nvSpPr>
        <p:spPr/>
        <p:txBody>
          <a:bodyPr/>
          <a:lstStyle/>
          <a:p>
            <a:fld id="{04E0163E-BE57-48A3-81C0-4D0FEDDA5E99}" type="slidenum">
              <a:rPr lang="en-US" smtClean="0"/>
              <a:t>20</a:t>
            </a:fld>
            <a:endParaRPr lang="en-US"/>
          </a:p>
        </p:txBody>
      </p:sp>
      <p:sp>
        <p:nvSpPr>
          <p:cNvPr id="21" name="Text Box 2"/>
          <p:cNvSpPr txBox="1">
            <a:spLocks noChangeArrowheads="1"/>
          </p:cNvSpPr>
          <p:nvPr/>
        </p:nvSpPr>
        <p:spPr bwMode="auto">
          <a:xfrm>
            <a:off x="152400" y="4800600"/>
            <a:ext cx="751840" cy="30480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400" dirty="0" smtClean="0">
                <a:effectLst/>
                <a:ea typeface="Times New Roman"/>
                <a:cs typeface="Cordia New"/>
              </a:rPr>
              <a:t>2,000</a:t>
            </a:r>
            <a:endParaRPr lang="en-US" sz="1200" dirty="0">
              <a:effectLst/>
              <a:ea typeface="Times New Roman"/>
              <a:cs typeface="Cordia New"/>
            </a:endParaRPr>
          </a:p>
        </p:txBody>
      </p:sp>
      <p:cxnSp>
        <p:nvCxnSpPr>
          <p:cNvPr id="25" name="Straight Connector 24"/>
          <p:cNvCxnSpPr>
            <a:stCxn id="21" idx="3"/>
          </p:cNvCxnSpPr>
          <p:nvPr/>
        </p:nvCxnSpPr>
        <p:spPr>
          <a:xfrm>
            <a:off x="904240" y="4953000"/>
            <a:ext cx="269875" cy="0"/>
          </a:xfrm>
          <a:prstGeom prst="line">
            <a:avLst/>
          </a:prstGeom>
        </p:spPr>
        <p:style>
          <a:lnRef idx="3">
            <a:schemeClr val="dk1"/>
          </a:lnRef>
          <a:fillRef idx="0">
            <a:schemeClr val="dk1"/>
          </a:fillRef>
          <a:effectRef idx="2">
            <a:schemeClr val="dk1"/>
          </a:effectRef>
          <a:fontRef idx="minor">
            <a:schemeClr val="tx1"/>
          </a:fontRef>
        </p:style>
      </p:cxnSp>
      <p:sp>
        <p:nvSpPr>
          <p:cNvPr id="27" name="Text Box 2"/>
          <p:cNvSpPr txBox="1">
            <a:spLocks noChangeArrowheads="1"/>
          </p:cNvSpPr>
          <p:nvPr/>
        </p:nvSpPr>
        <p:spPr bwMode="auto">
          <a:xfrm>
            <a:off x="2438400" y="4036695"/>
            <a:ext cx="808083" cy="30670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400" dirty="0" smtClean="0">
                <a:effectLst/>
                <a:ea typeface="Times New Roman"/>
                <a:cs typeface="Cordia New"/>
              </a:rPr>
              <a:t>2,000</a:t>
            </a:r>
            <a:endParaRPr lang="en-US" sz="1200" dirty="0">
              <a:effectLst/>
              <a:ea typeface="Times New Roman"/>
              <a:cs typeface="Cordia New"/>
            </a:endParaRPr>
          </a:p>
        </p:txBody>
      </p:sp>
      <p:cxnSp>
        <p:nvCxnSpPr>
          <p:cNvPr id="28" name="Straight Connector 27"/>
          <p:cNvCxnSpPr/>
          <p:nvPr/>
        </p:nvCxnSpPr>
        <p:spPr>
          <a:xfrm flipV="1">
            <a:off x="3124200" y="4189096"/>
            <a:ext cx="269875" cy="95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54968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T-tailing reaction</a:t>
            </a:r>
            <a:endParaRPr lang="en-US" dirty="0"/>
          </a:p>
        </p:txBody>
      </p:sp>
      <p:sp>
        <p:nvSpPr>
          <p:cNvPr id="4" name="Slide Number Placeholder 3"/>
          <p:cNvSpPr>
            <a:spLocks noGrp="1"/>
          </p:cNvSpPr>
          <p:nvPr>
            <p:ph type="sldNum" sz="quarter" idx="12"/>
          </p:nvPr>
        </p:nvSpPr>
        <p:spPr/>
        <p:txBody>
          <a:bodyPr/>
          <a:lstStyle/>
          <a:p>
            <a:fld id="{04E0163E-BE57-48A3-81C0-4D0FEDDA5E99}" type="slidenum">
              <a:rPr lang="en-US" smtClean="0"/>
              <a:t>21</a:t>
            </a:fld>
            <a:endParaRPr lang="en-US"/>
          </a:p>
        </p:txBody>
      </p:sp>
      <p:sp>
        <p:nvSpPr>
          <p:cNvPr id="5" name="Rectangle 4"/>
          <p:cNvSpPr/>
          <p:nvPr/>
        </p:nvSpPr>
        <p:spPr>
          <a:xfrm>
            <a:off x="5791200" y="3388435"/>
            <a:ext cx="1905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493306" y="5031180"/>
            <a:ext cx="295274" cy="307777"/>
          </a:xfrm>
          <a:prstGeom prst="rect">
            <a:avLst/>
          </a:prstGeom>
          <a:noFill/>
        </p:spPr>
        <p:txBody>
          <a:bodyPr wrap="none" rtlCol="0">
            <a:spAutoFit/>
          </a:bodyPr>
          <a:lstStyle/>
          <a:p>
            <a:r>
              <a:rPr lang="en-US" sz="1400" dirty="0" smtClean="0"/>
              <a:t>T</a:t>
            </a:r>
            <a:endParaRPr lang="en-US" sz="1400" dirty="0"/>
          </a:p>
        </p:txBody>
      </p:sp>
      <p:sp>
        <p:nvSpPr>
          <p:cNvPr id="7" name="Rectangle 6"/>
          <p:cNvSpPr/>
          <p:nvPr/>
        </p:nvSpPr>
        <p:spPr>
          <a:xfrm>
            <a:off x="5800600" y="4880268"/>
            <a:ext cx="1905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800600" y="5110357"/>
            <a:ext cx="1905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769780" y="4740893"/>
            <a:ext cx="295274" cy="307777"/>
          </a:xfrm>
          <a:prstGeom prst="rect">
            <a:avLst/>
          </a:prstGeom>
          <a:noFill/>
        </p:spPr>
        <p:txBody>
          <a:bodyPr wrap="none" rtlCol="0">
            <a:spAutoFit/>
          </a:bodyPr>
          <a:lstStyle/>
          <a:p>
            <a:r>
              <a:rPr lang="en-US" sz="1400" dirty="0" smtClean="0"/>
              <a:t>T</a:t>
            </a:r>
            <a:endParaRPr lang="en-US" sz="1400" dirty="0"/>
          </a:p>
        </p:txBody>
      </p:sp>
      <p:sp>
        <p:nvSpPr>
          <p:cNvPr id="10" name="Down Arrow 9"/>
          <p:cNvSpPr/>
          <p:nvPr/>
        </p:nvSpPr>
        <p:spPr>
          <a:xfrm>
            <a:off x="6524500" y="3784279"/>
            <a:ext cx="457200" cy="83671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087702" y="4163691"/>
            <a:ext cx="1659429" cy="369332"/>
          </a:xfrm>
          <a:prstGeom prst="rect">
            <a:avLst/>
          </a:prstGeom>
          <a:noFill/>
        </p:spPr>
        <p:txBody>
          <a:bodyPr wrap="none" rtlCol="0">
            <a:spAutoFit/>
          </a:bodyPr>
          <a:lstStyle/>
          <a:p>
            <a:r>
              <a:rPr lang="en-US" dirty="0" smtClean="0"/>
              <a:t>T-tail addition</a:t>
            </a:r>
            <a:endParaRPr lang="en-US" dirty="0"/>
          </a:p>
        </p:txBody>
      </p:sp>
      <p:sp>
        <p:nvSpPr>
          <p:cNvPr id="12" name="Rectangle 11"/>
          <p:cNvSpPr/>
          <p:nvPr/>
        </p:nvSpPr>
        <p:spPr>
          <a:xfrm>
            <a:off x="5780674" y="3159835"/>
            <a:ext cx="1905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186004" y="2758237"/>
            <a:ext cx="3134191" cy="369332"/>
          </a:xfrm>
          <a:prstGeom prst="rect">
            <a:avLst/>
          </a:prstGeom>
          <a:noFill/>
        </p:spPr>
        <p:txBody>
          <a:bodyPr wrap="none" rtlCol="0">
            <a:spAutoFit/>
          </a:bodyPr>
          <a:lstStyle/>
          <a:p>
            <a:r>
              <a:rPr lang="en-US" dirty="0" smtClean="0"/>
              <a:t>Linearized </a:t>
            </a:r>
            <a:r>
              <a:rPr lang="en-US" dirty="0" err="1" smtClean="0"/>
              <a:t>pFastBac</a:t>
            </a:r>
            <a:r>
              <a:rPr lang="en-US" dirty="0" smtClean="0"/>
              <a:t> plasmid</a:t>
            </a:r>
            <a:endParaRPr lang="en-US" dirty="0"/>
          </a:p>
        </p:txBody>
      </p:sp>
      <p:sp>
        <p:nvSpPr>
          <p:cNvPr id="14" name="TextBox 13"/>
          <p:cNvSpPr txBox="1"/>
          <p:nvPr/>
        </p:nvSpPr>
        <p:spPr>
          <a:xfrm>
            <a:off x="883223" y="3092188"/>
            <a:ext cx="4302781" cy="1938992"/>
          </a:xfrm>
          <a:prstGeom prst="rect">
            <a:avLst/>
          </a:prstGeom>
          <a:noFill/>
        </p:spPr>
        <p:txBody>
          <a:bodyPr wrap="none" rtlCol="0">
            <a:spAutoFit/>
          </a:bodyPr>
          <a:lstStyle/>
          <a:p>
            <a:r>
              <a:rPr lang="en-US" sz="2400" u="sng" dirty="0" smtClean="0"/>
              <a:t>PCR reaction</a:t>
            </a:r>
          </a:p>
          <a:p>
            <a:endParaRPr lang="en-US" sz="2400" dirty="0"/>
          </a:p>
          <a:p>
            <a:r>
              <a:rPr lang="en-US" sz="2400" dirty="0" smtClean="0"/>
              <a:t>- Linearized </a:t>
            </a:r>
            <a:r>
              <a:rPr lang="en-US" sz="2400" dirty="0" err="1" smtClean="0"/>
              <a:t>pFastBac</a:t>
            </a:r>
            <a:r>
              <a:rPr lang="en-US" sz="2400" dirty="0" smtClean="0"/>
              <a:t> plasmid</a:t>
            </a:r>
          </a:p>
          <a:p>
            <a:r>
              <a:rPr lang="en-US" sz="2400" dirty="0" smtClean="0"/>
              <a:t>- </a:t>
            </a:r>
            <a:r>
              <a:rPr lang="en-US" sz="2400" dirty="0" err="1" smtClean="0"/>
              <a:t>Taq</a:t>
            </a:r>
            <a:r>
              <a:rPr lang="en-US" sz="2400" dirty="0" smtClean="0"/>
              <a:t> polymerase</a:t>
            </a:r>
          </a:p>
          <a:p>
            <a:r>
              <a:rPr lang="en-US" sz="2400" dirty="0" smtClean="0"/>
              <a:t>- </a:t>
            </a:r>
            <a:r>
              <a:rPr lang="en-US" sz="2400" dirty="0" err="1" smtClean="0"/>
              <a:t>dTTP</a:t>
            </a:r>
            <a:r>
              <a:rPr lang="en-US" sz="2400" dirty="0" smtClean="0"/>
              <a:t>***</a:t>
            </a:r>
            <a:endParaRPr lang="en-US" sz="2400" dirty="0"/>
          </a:p>
        </p:txBody>
      </p:sp>
    </p:spTree>
    <p:extLst>
      <p:ext uri="{BB962C8B-B14F-4D97-AF65-F5344CB8AC3E}">
        <p14:creationId xmlns:p14="http://schemas.microsoft.com/office/powerpoint/2010/main" val="3939937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Discussions</a:t>
            </a:r>
            <a:endParaRPr lang="en-US" dirty="0"/>
          </a:p>
        </p:txBody>
      </p:sp>
      <p:sp>
        <p:nvSpPr>
          <p:cNvPr id="3" name="Content Placeholder 2"/>
          <p:cNvSpPr>
            <a:spLocks noGrp="1"/>
          </p:cNvSpPr>
          <p:nvPr>
            <p:ph idx="1"/>
          </p:nvPr>
        </p:nvSpPr>
        <p:spPr/>
        <p:txBody>
          <a:bodyPr/>
          <a:lstStyle/>
          <a:p>
            <a:r>
              <a:rPr lang="en-US" dirty="0" smtClean="0"/>
              <a:t>Protein expression and purification</a:t>
            </a:r>
          </a:p>
          <a:p>
            <a:pPr lvl="1"/>
            <a:r>
              <a:rPr lang="en-US" dirty="0" smtClean="0"/>
              <a:t>The purified protein from size exclusion chromatography must be re-purified prior to structural characterizations such as </a:t>
            </a:r>
          </a:p>
          <a:p>
            <a:pPr lvl="2"/>
            <a:r>
              <a:rPr lang="en-US" dirty="0" smtClean="0"/>
              <a:t>DLS measurement</a:t>
            </a:r>
          </a:p>
          <a:p>
            <a:pPr lvl="2"/>
            <a:r>
              <a:rPr lang="en-US" dirty="0" smtClean="0"/>
              <a:t>CD spectroscopy </a:t>
            </a:r>
          </a:p>
          <a:p>
            <a:pPr lvl="2"/>
            <a:r>
              <a:rPr lang="en-US" dirty="0" smtClean="0"/>
              <a:t>Protein crystallization</a:t>
            </a:r>
            <a:endParaRPr lang="en-US" dirty="0"/>
          </a:p>
        </p:txBody>
      </p:sp>
      <p:sp>
        <p:nvSpPr>
          <p:cNvPr id="4" name="Slide Number Placeholder 3"/>
          <p:cNvSpPr>
            <a:spLocks noGrp="1"/>
          </p:cNvSpPr>
          <p:nvPr>
            <p:ph type="sldNum" sz="quarter" idx="12"/>
          </p:nvPr>
        </p:nvSpPr>
        <p:spPr/>
        <p:txBody>
          <a:bodyPr/>
          <a:lstStyle/>
          <a:p>
            <a:fld id="{04E0163E-BE57-48A3-81C0-4D0FEDDA5E99}" type="slidenum">
              <a:rPr lang="en-US" smtClean="0"/>
              <a:t>22</a:t>
            </a:fld>
            <a:endParaRPr lang="en-US"/>
          </a:p>
        </p:txBody>
      </p:sp>
    </p:spTree>
    <p:extLst>
      <p:ext uri="{BB962C8B-B14F-4D97-AF65-F5344CB8AC3E}">
        <p14:creationId xmlns:p14="http://schemas.microsoft.com/office/powerpoint/2010/main" val="943736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Discussions</a:t>
            </a:r>
            <a:endParaRPr lang="en-US" dirty="0"/>
          </a:p>
        </p:txBody>
      </p:sp>
      <p:sp>
        <p:nvSpPr>
          <p:cNvPr id="3" name="Content Placeholder 2"/>
          <p:cNvSpPr>
            <a:spLocks noGrp="1"/>
          </p:cNvSpPr>
          <p:nvPr>
            <p:ph idx="1"/>
          </p:nvPr>
        </p:nvSpPr>
        <p:spPr/>
        <p:txBody>
          <a:bodyPr/>
          <a:lstStyle/>
          <a:p>
            <a:r>
              <a:rPr lang="en-US" dirty="0" smtClean="0"/>
              <a:t>Low efficiency of </a:t>
            </a:r>
            <a:r>
              <a:rPr lang="en-US" dirty="0" err="1" smtClean="0"/>
              <a:t>pFastBac</a:t>
            </a:r>
            <a:r>
              <a:rPr lang="en-US" dirty="0" smtClean="0"/>
              <a:t> T-tailing by </a:t>
            </a:r>
            <a:br>
              <a:rPr lang="en-US" dirty="0" smtClean="0"/>
            </a:br>
            <a:r>
              <a:rPr lang="en-US" i="1" dirty="0" err="1" smtClean="0"/>
              <a:t>Taq</a:t>
            </a:r>
            <a:r>
              <a:rPr lang="en-US" dirty="0" smtClean="0"/>
              <a:t> polymerase</a:t>
            </a:r>
          </a:p>
          <a:p>
            <a:endParaRPr lang="en-US" dirty="0" smtClean="0"/>
          </a:p>
          <a:p>
            <a:pPr lvl="1"/>
            <a:r>
              <a:rPr lang="en-US" dirty="0" smtClean="0"/>
              <a:t>Change to </a:t>
            </a:r>
          </a:p>
          <a:p>
            <a:pPr lvl="2"/>
            <a:r>
              <a:rPr lang="en-US" dirty="0" smtClean="0"/>
              <a:t>Terminal </a:t>
            </a:r>
            <a:r>
              <a:rPr lang="en-US" dirty="0" err="1" smtClean="0"/>
              <a:t>transferase</a:t>
            </a:r>
            <a:r>
              <a:rPr lang="en-US" dirty="0"/>
              <a:t> </a:t>
            </a:r>
            <a:r>
              <a:rPr lang="en-US" dirty="0" smtClean="0"/>
              <a:t>and </a:t>
            </a:r>
            <a:r>
              <a:rPr lang="en-US" dirty="0" err="1" smtClean="0"/>
              <a:t>ddTTP</a:t>
            </a:r>
            <a:endParaRPr lang="en-US" dirty="0" smtClean="0"/>
          </a:p>
        </p:txBody>
      </p:sp>
      <p:sp>
        <p:nvSpPr>
          <p:cNvPr id="4" name="Slide Number Placeholder 3"/>
          <p:cNvSpPr>
            <a:spLocks noGrp="1"/>
          </p:cNvSpPr>
          <p:nvPr>
            <p:ph type="sldNum" sz="quarter" idx="12"/>
          </p:nvPr>
        </p:nvSpPr>
        <p:spPr/>
        <p:txBody>
          <a:bodyPr/>
          <a:lstStyle/>
          <a:p>
            <a:fld id="{04E0163E-BE57-48A3-81C0-4D0FEDDA5E99}" type="slidenum">
              <a:rPr lang="en-US" smtClean="0"/>
              <a:t>23</a:t>
            </a:fld>
            <a:endParaRPr lang="en-US"/>
          </a:p>
        </p:txBody>
      </p:sp>
    </p:spTree>
    <p:extLst>
      <p:ext uri="{BB962C8B-B14F-4D97-AF65-F5344CB8AC3E}">
        <p14:creationId xmlns:p14="http://schemas.microsoft.com/office/powerpoint/2010/main" val="3019691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066800"/>
          </a:xfrm>
        </p:spPr>
        <p:txBody>
          <a:bodyPr/>
          <a:lstStyle/>
          <a:p>
            <a:pPr algn="ctr"/>
            <a:r>
              <a:rPr lang="en-US" dirty="0" err="1" smtClean="0"/>
              <a:t>Vielen</a:t>
            </a:r>
            <a:r>
              <a:rPr lang="en-US" dirty="0" smtClean="0"/>
              <a:t> Dank!</a:t>
            </a:r>
            <a:endParaRPr lang="en-US" dirty="0"/>
          </a:p>
        </p:txBody>
      </p:sp>
      <p:sp>
        <p:nvSpPr>
          <p:cNvPr id="4" name="Slide Number Placeholder 3"/>
          <p:cNvSpPr>
            <a:spLocks noGrp="1"/>
          </p:cNvSpPr>
          <p:nvPr>
            <p:ph type="sldNum" sz="quarter" idx="12"/>
          </p:nvPr>
        </p:nvSpPr>
        <p:spPr/>
        <p:txBody>
          <a:bodyPr/>
          <a:lstStyle/>
          <a:p>
            <a:fld id="{04E0163E-BE57-48A3-81C0-4D0FEDDA5E99}" type="slidenum">
              <a:rPr lang="en-US" smtClean="0"/>
              <a:t>24</a:t>
            </a:fld>
            <a:endParaRPr lang="en-US"/>
          </a:p>
        </p:txBody>
      </p:sp>
    </p:spTree>
    <p:extLst>
      <p:ext uri="{BB962C8B-B14F-4D97-AF65-F5344CB8AC3E}">
        <p14:creationId xmlns:p14="http://schemas.microsoft.com/office/powerpoint/2010/main" val="2898461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C-terminal transactivation domain</a:t>
            </a:r>
            <a:endParaRPr lang="en-US" dirty="0"/>
          </a:p>
        </p:txBody>
      </p:sp>
      <p:pic>
        <p:nvPicPr>
          <p:cNvPr id="11" name="Content Placeholder 10"/>
          <p:cNvPicPr>
            <a:picLocks noGrp="1"/>
          </p:cNvPicPr>
          <p:nvPr>
            <p:ph idx="1"/>
          </p:nvPr>
        </p:nvPicPr>
        <p:blipFill>
          <a:blip r:embed="rId2"/>
          <a:stretch>
            <a:fillRect/>
          </a:stretch>
        </p:blipFill>
        <p:spPr>
          <a:xfrm>
            <a:off x="304800" y="2209800"/>
            <a:ext cx="8527859" cy="4038600"/>
          </a:xfrm>
          <a:prstGeom prst="rect">
            <a:avLst/>
          </a:prstGeom>
        </p:spPr>
      </p:pic>
      <p:sp>
        <p:nvSpPr>
          <p:cNvPr id="12" name="Oval 11"/>
          <p:cNvSpPr/>
          <p:nvPr/>
        </p:nvSpPr>
        <p:spPr>
          <a:xfrm>
            <a:off x="2971800" y="2286000"/>
            <a:ext cx="9144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04E0163E-BE57-48A3-81C0-4D0FEDDA5E99}" type="slidenum">
              <a:rPr lang="en-US" smtClean="0"/>
              <a:t>25</a:t>
            </a:fld>
            <a:endParaRPr lang="en-US"/>
          </a:p>
        </p:txBody>
      </p:sp>
    </p:spTree>
    <p:extLst>
      <p:ext uri="{BB962C8B-B14F-4D97-AF65-F5344CB8AC3E}">
        <p14:creationId xmlns:p14="http://schemas.microsoft.com/office/powerpoint/2010/main" val="2444036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therapy</a:t>
            </a:r>
            <a:endParaRPr lang="en-US" dirty="0"/>
          </a:p>
        </p:txBody>
      </p:sp>
      <p:sp>
        <p:nvSpPr>
          <p:cNvPr id="3" name="Content Placeholder 2"/>
          <p:cNvSpPr>
            <a:spLocks noGrp="1"/>
          </p:cNvSpPr>
          <p:nvPr>
            <p:ph idx="1"/>
          </p:nvPr>
        </p:nvSpPr>
        <p:spPr/>
        <p:txBody>
          <a:bodyPr/>
          <a:lstStyle/>
          <a:p>
            <a:endParaRPr lang="en-US"/>
          </a:p>
        </p:txBody>
      </p:sp>
      <p:pic>
        <p:nvPicPr>
          <p:cNvPr id="3074" name="Picture 2" descr="http://www.cancertreatment-wecareindia.com/treatment/images/elektat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914400"/>
            <a:ext cx="33528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ovca.org/wp-content/uploads/2011/04/ovarian-cancer-treatment-chemotherap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852" y="3962400"/>
            <a:ext cx="3505200" cy="24903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eb.stanford.edu/group/virus/parvo/2005/B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819400"/>
            <a:ext cx="2939016" cy="29527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4E0163E-BE57-48A3-81C0-4D0FEDDA5E99}" type="slidenum">
              <a:rPr lang="en-US" smtClean="0"/>
              <a:t>3</a:t>
            </a:fld>
            <a:endParaRPr lang="en-US"/>
          </a:p>
        </p:txBody>
      </p:sp>
      <p:pic>
        <p:nvPicPr>
          <p:cNvPr id="5122" name="Picture 2" descr="http://animalpetdoctor.homestead.com/surg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819400"/>
            <a:ext cx="2438400" cy="207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62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Oncolytic viruses</a:t>
            </a:r>
            <a:endParaRPr lang="en-US" dirty="0"/>
          </a:p>
        </p:txBody>
      </p:sp>
      <p:sp>
        <p:nvSpPr>
          <p:cNvPr id="3" name="Content Placeholder 2"/>
          <p:cNvSpPr>
            <a:spLocks noGrp="1"/>
          </p:cNvSpPr>
          <p:nvPr>
            <p:ph idx="1"/>
          </p:nvPr>
        </p:nvSpPr>
        <p:spPr/>
        <p:txBody>
          <a:bodyPr/>
          <a:lstStyle/>
          <a:p>
            <a:r>
              <a:rPr lang="en-US" dirty="0" smtClean="0"/>
              <a:t>Specific to cancer cells</a:t>
            </a:r>
          </a:p>
          <a:p>
            <a:endParaRPr lang="en-US" dirty="0"/>
          </a:p>
          <a:p>
            <a:r>
              <a:rPr lang="en-US" dirty="0" smtClean="0"/>
              <a:t>Examples</a:t>
            </a:r>
          </a:p>
          <a:p>
            <a:pPr lvl="1"/>
            <a:r>
              <a:rPr lang="en-US" dirty="0" smtClean="0"/>
              <a:t>Adenoviruses</a:t>
            </a:r>
          </a:p>
          <a:p>
            <a:pPr lvl="1"/>
            <a:r>
              <a:rPr lang="en-US" dirty="0" smtClean="0"/>
              <a:t>Herpes Simplex Virus-1</a:t>
            </a:r>
          </a:p>
          <a:p>
            <a:pPr lvl="1"/>
            <a:r>
              <a:rPr lang="en-US" dirty="0" smtClean="0"/>
              <a:t>Parvoviruses</a:t>
            </a:r>
          </a:p>
          <a:p>
            <a:endParaRPr lang="en-US" dirty="0"/>
          </a:p>
        </p:txBody>
      </p:sp>
      <p:pic>
        <p:nvPicPr>
          <p:cNvPr id="4098" name="Picture 2" descr="http://vmdiva.com/wp-content/uploads/2009/09/parvovirus1-150x15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0703" y="1524000"/>
            <a:ext cx="3276600" cy="3276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4E0163E-BE57-48A3-81C0-4D0FEDDA5E99}" type="slidenum">
              <a:rPr lang="en-US" smtClean="0"/>
              <a:t>4</a:t>
            </a:fld>
            <a:endParaRPr lang="en-US"/>
          </a:p>
        </p:txBody>
      </p:sp>
    </p:spTree>
    <p:extLst>
      <p:ext uri="{BB962C8B-B14F-4D97-AF65-F5344CB8AC3E}">
        <p14:creationId xmlns:p14="http://schemas.microsoft.com/office/powerpoint/2010/main" val="2725585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Parvovirus H-1</a:t>
            </a:r>
            <a:endParaRPr lang="en-US" dirty="0"/>
          </a:p>
        </p:txBody>
      </p:sp>
      <p:sp>
        <p:nvSpPr>
          <p:cNvPr id="3" name="Content Placeholder 2"/>
          <p:cNvSpPr>
            <a:spLocks noGrp="1"/>
          </p:cNvSpPr>
          <p:nvPr>
            <p:ph idx="1"/>
          </p:nvPr>
        </p:nvSpPr>
        <p:spPr>
          <a:xfrm>
            <a:off x="457199" y="1868424"/>
            <a:ext cx="8384459" cy="4325112"/>
          </a:xfrm>
        </p:spPr>
        <p:txBody>
          <a:bodyPr>
            <a:normAutofit/>
          </a:bodyPr>
          <a:lstStyle/>
          <a:p>
            <a:r>
              <a:rPr lang="en-US" dirty="0" smtClean="0"/>
              <a:t>One of the smallest virus</a:t>
            </a:r>
          </a:p>
          <a:p>
            <a:endParaRPr lang="en-US" dirty="0" smtClean="0"/>
          </a:p>
          <a:p>
            <a:r>
              <a:rPr lang="en-US" dirty="0" smtClean="0"/>
              <a:t>~</a:t>
            </a:r>
            <a:r>
              <a:rPr lang="th-TH" dirty="0" smtClean="0"/>
              <a:t> </a:t>
            </a:r>
            <a:r>
              <a:rPr lang="en-US" dirty="0" smtClean="0"/>
              <a:t>5,000 </a:t>
            </a:r>
            <a:r>
              <a:rPr lang="en-US" dirty="0" err="1" smtClean="0"/>
              <a:t>bp</a:t>
            </a:r>
            <a:r>
              <a:rPr lang="en-US" dirty="0" smtClean="0"/>
              <a:t> genome</a:t>
            </a:r>
          </a:p>
          <a:p>
            <a:endParaRPr lang="en-US" dirty="0"/>
          </a:p>
          <a:p>
            <a:r>
              <a:rPr lang="en-US" dirty="0" smtClean="0"/>
              <a:t>Encodes only 7 proteins</a:t>
            </a:r>
          </a:p>
          <a:p>
            <a:pPr lvl="1"/>
            <a:r>
              <a:rPr lang="en-US" dirty="0"/>
              <a:t>2 structural: VP1 and VP2</a:t>
            </a:r>
          </a:p>
          <a:p>
            <a:pPr lvl="1"/>
            <a:r>
              <a:rPr lang="en-US" dirty="0" smtClean="0"/>
              <a:t>5 nonstructural: NS1, 3 spliced NS2 forms and SAT</a:t>
            </a:r>
          </a:p>
          <a:p>
            <a:pPr lvl="1"/>
            <a:endParaRPr lang="en-US" dirty="0"/>
          </a:p>
          <a:p>
            <a:endParaRPr lang="en-US" dirty="0"/>
          </a:p>
        </p:txBody>
      </p:sp>
      <p:sp>
        <p:nvSpPr>
          <p:cNvPr id="11" name="Slide Number Placeholder 10"/>
          <p:cNvSpPr>
            <a:spLocks noGrp="1"/>
          </p:cNvSpPr>
          <p:nvPr>
            <p:ph type="sldNum" sz="quarter" idx="12"/>
          </p:nvPr>
        </p:nvSpPr>
        <p:spPr/>
        <p:txBody>
          <a:bodyPr/>
          <a:lstStyle/>
          <a:p>
            <a:fld id="{04E0163E-BE57-48A3-81C0-4D0FEDDA5E99}" type="slidenum">
              <a:rPr lang="en-US" smtClean="0"/>
              <a:t>5</a:t>
            </a:fld>
            <a:endParaRPr lang="en-US"/>
          </a:p>
        </p:txBody>
      </p:sp>
      <p:pic>
        <p:nvPicPr>
          <p:cNvPr id="2050" name="Picture 2" descr="http://www.rcsb.org/pdb/education_discussion/molecule_of_the_month/images/1s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685800"/>
            <a:ext cx="3016210" cy="316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049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NS1 protein</a:t>
            </a:r>
            <a:endParaRPr lang="en-US" dirty="0"/>
          </a:p>
        </p:txBody>
      </p:sp>
      <p:sp>
        <p:nvSpPr>
          <p:cNvPr id="3" name="Content Placeholder 2"/>
          <p:cNvSpPr>
            <a:spLocks noGrp="1"/>
          </p:cNvSpPr>
          <p:nvPr>
            <p:ph idx="1"/>
          </p:nvPr>
        </p:nvSpPr>
        <p:spPr/>
        <p:txBody>
          <a:bodyPr/>
          <a:lstStyle/>
          <a:p>
            <a:r>
              <a:rPr lang="en-US" dirty="0" smtClean="0"/>
              <a:t>672 amino acid residues</a:t>
            </a:r>
          </a:p>
          <a:p>
            <a:endParaRPr lang="en-US" dirty="0"/>
          </a:p>
          <a:p>
            <a:r>
              <a:rPr lang="en-US" dirty="0" smtClean="0"/>
              <a:t>Multifunctional protein</a:t>
            </a:r>
          </a:p>
          <a:p>
            <a:endParaRPr lang="en-US" dirty="0"/>
          </a:p>
          <a:p>
            <a:r>
              <a:rPr lang="en-US" dirty="0" smtClean="0"/>
              <a:t>NS1 </a:t>
            </a:r>
            <a:r>
              <a:rPr lang="en-US" dirty="0"/>
              <a:t>protein is comprised of 3 domains</a:t>
            </a:r>
          </a:p>
          <a:p>
            <a:endParaRPr lang="en-US" dirty="0"/>
          </a:p>
        </p:txBody>
      </p:sp>
      <p:sp>
        <p:nvSpPr>
          <p:cNvPr id="4" name="Slide Number Placeholder 3"/>
          <p:cNvSpPr>
            <a:spLocks noGrp="1"/>
          </p:cNvSpPr>
          <p:nvPr>
            <p:ph type="sldNum" sz="quarter" idx="12"/>
          </p:nvPr>
        </p:nvSpPr>
        <p:spPr/>
        <p:txBody>
          <a:bodyPr/>
          <a:lstStyle/>
          <a:p>
            <a:fld id="{04E0163E-BE57-48A3-81C0-4D0FEDDA5E99}" type="slidenum">
              <a:rPr lang="en-US" smtClean="0"/>
              <a:t>6</a:t>
            </a:fld>
            <a:endParaRPr lang="en-US"/>
          </a:p>
        </p:txBody>
      </p:sp>
      <p:grpSp>
        <p:nvGrpSpPr>
          <p:cNvPr id="5" name="Group 4"/>
          <p:cNvGrpSpPr/>
          <p:nvPr/>
        </p:nvGrpSpPr>
        <p:grpSpPr>
          <a:xfrm>
            <a:off x="612059" y="4800600"/>
            <a:ext cx="8229600" cy="457200"/>
            <a:chOff x="685800" y="5486400"/>
            <a:chExt cx="8229600" cy="457200"/>
          </a:xfrm>
        </p:grpSpPr>
        <p:sp>
          <p:nvSpPr>
            <p:cNvPr id="6" name="Rectangle 5"/>
            <p:cNvSpPr/>
            <p:nvPr/>
          </p:nvSpPr>
          <p:spPr>
            <a:xfrm>
              <a:off x="685800" y="5486400"/>
              <a:ext cx="2438400"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N-terminal</a:t>
              </a:r>
              <a:endParaRPr lang="en-US" dirty="0"/>
            </a:p>
          </p:txBody>
        </p:sp>
        <p:sp>
          <p:nvSpPr>
            <p:cNvPr id="7" name="Rectangle 6"/>
            <p:cNvSpPr/>
            <p:nvPr/>
          </p:nvSpPr>
          <p:spPr>
            <a:xfrm>
              <a:off x="3591232" y="5486400"/>
              <a:ext cx="24384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Helicase</a:t>
              </a:r>
              <a:endParaRPr lang="en-US" dirty="0"/>
            </a:p>
          </p:txBody>
        </p:sp>
        <p:sp>
          <p:nvSpPr>
            <p:cNvPr id="8" name="Rectangle 7"/>
            <p:cNvSpPr/>
            <p:nvPr/>
          </p:nvSpPr>
          <p:spPr>
            <a:xfrm>
              <a:off x="6477000" y="5486400"/>
              <a:ext cx="24384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C-terminal</a:t>
              </a:r>
              <a:endParaRPr lang="en-US" dirty="0"/>
            </a:p>
          </p:txBody>
        </p:sp>
        <p:cxnSp>
          <p:nvCxnSpPr>
            <p:cNvPr id="9" name="Straight Connector 8"/>
            <p:cNvCxnSpPr>
              <a:stCxn id="6" idx="3"/>
              <a:endCxn id="7" idx="1"/>
            </p:cNvCxnSpPr>
            <p:nvPr/>
          </p:nvCxnSpPr>
          <p:spPr>
            <a:xfrm>
              <a:off x="3124200" y="5715000"/>
              <a:ext cx="467032"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6029632" y="5715000"/>
              <a:ext cx="467032" cy="0"/>
            </a:xfrm>
            <a:prstGeom prst="line">
              <a:avLst/>
            </a:prstGeom>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658029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Express and purify the C-terminal domain of Parvovirus H-1 NS1 protein</a:t>
            </a:r>
          </a:p>
          <a:p>
            <a:endParaRPr lang="en-US" dirty="0"/>
          </a:p>
          <a:p>
            <a:r>
              <a:rPr lang="en-US" dirty="0" smtClean="0"/>
              <a:t>Construction of pFastBac-NS1-C-terminal domain (</a:t>
            </a:r>
            <a:r>
              <a:rPr lang="en-US" dirty="0" err="1" smtClean="0"/>
              <a:t>aa</a:t>
            </a:r>
            <a:r>
              <a:rPr lang="en-US" dirty="0" smtClean="0"/>
              <a:t> 543-672)</a:t>
            </a:r>
            <a:endParaRPr lang="en-US" dirty="0"/>
          </a:p>
        </p:txBody>
      </p:sp>
      <p:sp>
        <p:nvSpPr>
          <p:cNvPr id="4" name="Slide Number Placeholder 3"/>
          <p:cNvSpPr>
            <a:spLocks noGrp="1"/>
          </p:cNvSpPr>
          <p:nvPr>
            <p:ph type="sldNum" sz="quarter" idx="12"/>
          </p:nvPr>
        </p:nvSpPr>
        <p:spPr/>
        <p:txBody>
          <a:bodyPr/>
          <a:lstStyle/>
          <a:p>
            <a:fld id="{04E0163E-BE57-48A3-81C0-4D0FEDDA5E99}" type="slidenum">
              <a:rPr lang="en-US" smtClean="0"/>
              <a:t>7</a:t>
            </a:fld>
            <a:endParaRPr lang="en-US"/>
          </a:p>
        </p:txBody>
      </p:sp>
    </p:spTree>
    <p:extLst>
      <p:ext uri="{BB962C8B-B14F-4D97-AF65-F5344CB8AC3E}">
        <p14:creationId xmlns:p14="http://schemas.microsoft.com/office/powerpoint/2010/main" val="2011690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expression and purification</a:t>
            </a:r>
            <a:endParaRPr lang="en-US" dirty="0"/>
          </a:p>
        </p:txBody>
      </p:sp>
      <p:sp>
        <p:nvSpPr>
          <p:cNvPr id="3" name="Content Placeholder 2"/>
          <p:cNvSpPr>
            <a:spLocks noGrp="1"/>
          </p:cNvSpPr>
          <p:nvPr>
            <p:ph idx="1"/>
          </p:nvPr>
        </p:nvSpPr>
        <p:spPr/>
        <p:txBody>
          <a:bodyPr/>
          <a:lstStyle/>
          <a:p>
            <a:r>
              <a:rPr lang="en-US" dirty="0" smtClean="0"/>
              <a:t>Expression trial</a:t>
            </a:r>
          </a:p>
          <a:p>
            <a:endParaRPr lang="en-US" dirty="0"/>
          </a:p>
          <a:p>
            <a:r>
              <a:rPr lang="en-US" dirty="0" smtClean="0"/>
              <a:t>Large-scale protein expression (4 L)</a:t>
            </a:r>
          </a:p>
          <a:p>
            <a:endParaRPr lang="en-US" dirty="0"/>
          </a:p>
          <a:p>
            <a:r>
              <a:rPr lang="en-US" dirty="0" smtClean="0"/>
              <a:t>Protein purification</a:t>
            </a:r>
            <a:endParaRPr lang="en-US" dirty="0"/>
          </a:p>
        </p:txBody>
      </p:sp>
      <p:sp>
        <p:nvSpPr>
          <p:cNvPr id="4" name="Slide Number Placeholder 3"/>
          <p:cNvSpPr>
            <a:spLocks noGrp="1"/>
          </p:cNvSpPr>
          <p:nvPr>
            <p:ph type="sldNum" sz="quarter" idx="12"/>
          </p:nvPr>
        </p:nvSpPr>
        <p:spPr/>
        <p:txBody>
          <a:bodyPr/>
          <a:lstStyle/>
          <a:p>
            <a:fld id="{04E0163E-BE57-48A3-81C0-4D0FEDDA5E99}" type="slidenum">
              <a:rPr lang="en-US" smtClean="0"/>
              <a:t>8</a:t>
            </a:fld>
            <a:endParaRPr lang="en-US"/>
          </a:p>
        </p:txBody>
      </p:sp>
    </p:spTree>
    <p:extLst>
      <p:ext uri="{BB962C8B-B14F-4D97-AF65-F5344CB8AC3E}">
        <p14:creationId xmlns:p14="http://schemas.microsoft.com/office/powerpoint/2010/main" val="2329634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Dropbox\Junior Research Group SIAS (DESY)\Lab pics\SDS PAGE\28-07-14 NS1 C-ter expression tria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0923" y="2087566"/>
            <a:ext cx="4109477" cy="4520341"/>
          </a:xfrm>
          <a:prstGeom prst="rect">
            <a:avLst/>
          </a:prstGeom>
          <a:noFill/>
          <a:ln>
            <a:noFill/>
          </a:ln>
        </p:spPr>
      </p:pic>
      <p:sp>
        <p:nvSpPr>
          <p:cNvPr id="2" name="Title 1"/>
          <p:cNvSpPr>
            <a:spLocks noGrp="1"/>
          </p:cNvSpPr>
          <p:nvPr>
            <p:ph type="title"/>
          </p:nvPr>
        </p:nvSpPr>
        <p:spPr>
          <a:xfrm>
            <a:off x="424449" y="457200"/>
            <a:ext cx="8229600" cy="1066800"/>
          </a:xfrm>
        </p:spPr>
        <p:txBody>
          <a:bodyPr/>
          <a:lstStyle/>
          <a:p>
            <a:r>
              <a:rPr lang="en-US" dirty="0" smtClean="0"/>
              <a:t>Expression trial</a:t>
            </a:r>
            <a:endParaRPr lang="en-US" dirty="0"/>
          </a:p>
        </p:txBody>
      </p:sp>
      <p:cxnSp>
        <p:nvCxnSpPr>
          <p:cNvPr id="9" name="Straight Connector 8"/>
          <p:cNvCxnSpPr/>
          <p:nvPr/>
        </p:nvCxnSpPr>
        <p:spPr>
          <a:xfrm>
            <a:off x="2657141" y="5560142"/>
            <a:ext cx="299212" cy="1"/>
          </a:xfrm>
          <a:prstGeom prst="line">
            <a:avLst/>
          </a:prstGeom>
        </p:spPr>
        <p:style>
          <a:lnRef idx="3">
            <a:schemeClr val="dk1"/>
          </a:lnRef>
          <a:fillRef idx="0">
            <a:schemeClr val="dk1"/>
          </a:fillRef>
          <a:effectRef idx="2">
            <a:schemeClr val="dk1"/>
          </a:effectRef>
          <a:fontRef idx="minor">
            <a:schemeClr val="tx1"/>
          </a:fontRef>
        </p:style>
      </p:cxnSp>
      <p:sp>
        <p:nvSpPr>
          <p:cNvPr id="10" name="Text Box 2"/>
          <p:cNvSpPr txBox="1">
            <a:spLocks noChangeArrowheads="1"/>
          </p:cNvSpPr>
          <p:nvPr/>
        </p:nvSpPr>
        <p:spPr bwMode="auto">
          <a:xfrm>
            <a:off x="3944982" y="2087566"/>
            <a:ext cx="2532018" cy="352357"/>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dirty="0">
                <a:effectLst/>
                <a:ea typeface="Times New Roman"/>
                <a:cs typeface="Cordia New"/>
              </a:rPr>
              <a:t>Induction time (</a:t>
            </a:r>
            <a:r>
              <a:rPr lang="en-US" dirty="0" err="1" smtClean="0">
                <a:effectLst/>
                <a:ea typeface="Times New Roman"/>
                <a:cs typeface="Cordia New"/>
              </a:rPr>
              <a:t>hrs</a:t>
            </a:r>
            <a:r>
              <a:rPr lang="en-US" dirty="0" smtClean="0">
                <a:effectLst/>
                <a:ea typeface="Times New Roman"/>
                <a:cs typeface="Cordia New"/>
              </a:rPr>
              <a:t>)</a:t>
            </a:r>
            <a:endParaRPr lang="en-US" dirty="0">
              <a:effectLst/>
              <a:ea typeface="Times New Roman"/>
              <a:cs typeface="Cordia New"/>
            </a:endParaRPr>
          </a:p>
        </p:txBody>
      </p:sp>
      <p:sp>
        <p:nvSpPr>
          <p:cNvPr id="11" name="Text Box 2"/>
          <p:cNvSpPr txBox="1">
            <a:spLocks noChangeArrowheads="1"/>
          </p:cNvSpPr>
          <p:nvPr/>
        </p:nvSpPr>
        <p:spPr bwMode="auto">
          <a:xfrm>
            <a:off x="3853449" y="2464585"/>
            <a:ext cx="489951" cy="352357"/>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dirty="0">
                <a:effectLst/>
                <a:ea typeface="Times New Roman"/>
                <a:cs typeface="Cordia New"/>
              </a:rPr>
              <a:t>0</a:t>
            </a:r>
          </a:p>
        </p:txBody>
      </p:sp>
      <p:sp>
        <p:nvSpPr>
          <p:cNvPr id="12" name="Text Box 2"/>
          <p:cNvSpPr txBox="1">
            <a:spLocks noChangeArrowheads="1"/>
          </p:cNvSpPr>
          <p:nvPr/>
        </p:nvSpPr>
        <p:spPr bwMode="auto">
          <a:xfrm>
            <a:off x="4539249" y="2464585"/>
            <a:ext cx="489951" cy="352357"/>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dirty="0">
                <a:effectLst/>
                <a:ea typeface="Times New Roman"/>
                <a:cs typeface="Cordia New"/>
              </a:rPr>
              <a:t>1</a:t>
            </a:r>
          </a:p>
        </p:txBody>
      </p:sp>
      <p:sp>
        <p:nvSpPr>
          <p:cNvPr id="13" name="Text Box 2"/>
          <p:cNvSpPr txBox="1">
            <a:spLocks noChangeArrowheads="1"/>
          </p:cNvSpPr>
          <p:nvPr/>
        </p:nvSpPr>
        <p:spPr bwMode="auto">
          <a:xfrm>
            <a:off x="5072649" y="2464585"/>
            <a:ext cx="489951" cy="352357"/>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dirty="0">
                <a:effectLst/>
                <a:ea typeface="Times New Roman"/>
                <a:cs typeface="Cordia New"/>
              </a:rPr>
              <a:t>2</a:t>
            </a:r>
          </a:p>
        </p:txBody>
      </p:sp>
      <p:sp>
        <p:nvSpPr>
          <p:cNvPr id="14" name="Text Box 2"/>
          <p:cNvSpPr txBox="1">
            <a:spLocks noChangeArrowheads="1"/>
          </p:cNvSpPr>
          <p:nvPr/>
        </p:nvSpPr>
        <p:spPr bwMode="auto">
          <a:xfrm>
            <a:off x="5638800" y="2435942"/>
            <a:ext cx="489951" cy="352357"/>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dirty="0">
                <a:effectLst/>
                <a:ea typeface="Times New Roman"/>
                <a:cs typeface="Cordia New"/>
              </a:rPr>
              <a:t>3 </a:t>
            </a:r>
          </a:p>
        </p:txBody>
      </p:sp>
      <p:sp>
        <p:nvSpPr>
          <p:cNvPr id="15" name="Text Box 2"/>
          <p:cNvSpPr txBox="1">
            <a:spLocks noChangeArrowheads="1"/>
          </p:cNvSpPr>
          <p:nvPr/>
        </p:nvSpPr>
        <p:spPr bwMode="auto">
          <a:xfrm>
            <a:off x="6248400" y="2435942"/>
            <a:ext cx="489951" cy="352357"/>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dirty="0">
                <a:effectLst/>
                <a:ea typeface="Times New Roman"/>
                <a:cs typeface="Cordia New"/>
              </a:rPr>
              <a:t>4</a:t>
            </a:r>
          </a:p>
        </p:txBody>
      </p:sp>
      <p:sp>
        <p:nvSpPr>
          <p:cNvPr id="23" name="Left Arrow 22"/>
          <p:cNvSpPr/>
          <p:nvPr/>
        </p:nvSpPr>
        <p:spPr>
          <a:xfrm>
            <a:off x="7010400" y="5226050"/>
            <a:ext cx="533400" cy="48649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114993" y="2536794"/>
            <a:ext cx="598241" cy="369332"/>
          </a:xfrm>
          <a:prstGeom prst="rect">
            <a:avLst/>
          </a:prstGeom>
          <a:noFill/>
        </p:spPr>
        <p:txBody>
          <a:bodyPr wrap="none" rtlCol="0">
            <a:spAutoFit/>
          </a:bodyPr>
          <a:lstStyle/>
          <a:p>
            <a:r>
              <a:rPr lang="en-US" dirty="0" err="1" smtClean="0"/>
              <a:t>kDa</a:t>
            </a:r>
            <a:endParaRPr lang="en-US" dirty="0"/>
          </a:p>
        </p:txBody>
      </p:sp>
      <p:sp>
        <p:nvSpPr>
          <p:cNvPr id="25" name="TextBox 24"/>
          <p:cNvSpPr txBox="1"/>
          <p:nvPr/>
        </p:nvSpPr>
        <p:spPr>
          <a:xfrm>
            <a:off x="1981200" y="5331542"/>
            <a:ext cx="638316" cy="369332"/>
          </a:xfrm>
          <a:prstGeom prst="rect">
            <a:avLst/>
          </a:prstGeom>
          <a:noFill/>
        </p:spPr>
        <p:txBody>
          <a:bodyPr wrap="none" rtlCol="0">
            <a:spAutoFit/>
          </a:bodyPr>
          <a:lstStyle/>
          <a:p>
            <a:r>
              <a:rPr lang="en-US" dirty="0" smtClean="0"/>
              <a:t>25.0</a:t>
            </a:r>
            <a:endParaRPr lang="en-US" dirty="0"/>
          </a:p>
        </p:txBody>
      </p:sp>
      <p:sp>
        <p:nvSpPr>
          <p:cNvPr id="26" name="TextBox 25"/>
          <p:cNvSpPr txBox="1"/>
          <p:nvPr/>
        </p:nvSpPr>
        <p:spPr>
          <a:xfrm>
            <a:off x="1771542" y="1296799"/>
            <a:ext cx="5795176" cy="646331"/>
          </a:xfrm>
          <a:prstGeom prst="rect">
            <a:avLst/>
          </a:prstGeom>
          <a:noFill/>
        </p:spPr>
        <p:txBody>
          <a:bodyPr wrap="none" rtlCol="0">
            <a:spAutoFit/>
          </a:bodyPr>
          <a:lstStyle/>
          <a:p>
            <a:r>
              <a:rPr lang="en-US" dirty="0" smtClean="0"/>
              <a:t>Protein induction of </a:t>
            </a:r>
            <a:r>
              <a:rPr lang="en-US" i="1" dirty="0" smtClean="0"/>
              <a:t>E. coli </a:t>
            </a:r>
            <a:r>
              <a:rPr lang="en-US" dirty="0" smtClean="0"/>
              <a:t>BL21 DE3 with 1 </a:t>
            </a:r>
            <a:r>
              <a:rPr lang="en-US" dirty="0" err="1" smtClean="0"/>
              <a:t>mM</a:t>
            </a:r>
            <a:r>
              <a:rPr lang="en-US" dirty="0" smtClean="0"/>
              <a:t> IPTG </a:t>
            </a:r>
          </a:p>
          <a:p>
            <a:r>
              <a:rPr lang="en-US" dirty="0" smtClean="0"/>
              <a:t>at OD</a:t>
            </a:r>
            <a:r>
              <a:rPr lang="en-US" baseline="-25000" dirty="0" smtClean="0"/>
              <a:t>600 </a:t>
            </a:r>
            <a:r>
              <a:rPr lang="en-US" dirty="0" smtClean="0"/>
              <a:t>of 0.6  at 37ºC</a:t>
            </a:r>
            <a:endParaRPr lang="en-US" dirty="0"/>
          </a:p>
        </p:txBody>
      </p:sp>
      <p:sp>
        <p:nvSpPr>
          <p:cNvPr id="27" name="Slide Number Placeholder 26"/>
          <p:cNvSpPr>
            <a:spLocks noGrp="1"/>
          </p:cNvSpPr>
          <p:nvPr>
            <p:ph type="sldNum" sz="quarter" idx="12"/>
          </p:nvPr>
        </p:nvSpPr>
        <p:spPr/>
        <p:txBody>
          <a:bodyPr/>
          <a:lstStyle/>
          <a:p>
            <a:fld id="{04E0163E-BE57-48A3-81C0-4D0FEDDA5E99}" type="slidenum">
              <a:rPr lang="en-US" smtClean="0"/>
              <a:t>9</a:t>
            </a:fld>
            <a:endParaRPr lang="en-US"/>
          </a:p>
        </p:txBody>
      </p:sp>
      <p:cxnSp>
        <p:nvCxnSpPr>
          <p:cNvPr id="17" name="Straight Connector 16"/>
          <p:cNvCxnSpPr/>
          <p:nvPr/>
        </p:nvCxnSpPr>
        <p:spPr>
          <a:xfrm>
            <a:off x="2653282" y="6031468"/>
            <a:ext cx="299212" cy="1"/>
          </a:xfrm>
          <a:prstGeom prst="line">
            <a:avLst/>
          </a:prstGeom>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1981200" y="5802868"/>
            <a:ext cx="614271" cy="369332"/>
          </a:xfrm>
          <a:prstGeom prst="rect">
            <a:avLst/>
          </a:prstGeom>
          <a:noFill/>
        </p:spPr>
        <p:txBody>
          <a:bodyPr wrap="none" rtlCol="0">
            <a:spAutoFit/>
          </a:bodyPr>
          <a:lstStyle/>
          <a:p>
            <a:r>
              <a:rPr lang="en-US" dirty="0" smtClean="0"/>
              <a:t>18.4</a:t>
            </a:r>
            <a:endParaRPr lang="en-US" dirty="0"/>
          </a:p>
        </p:txBody>
      </p:sp>
      <p:cxnSp>
        <p:nvCxnSpPr>
          <p:cNvPr id="19" name="Straight Connector 18"/>
          <p:cNvCxnSpPr/>
          <p:nvPr/>
        </p:nvCxnSpPr>
        <p:spPr>
          <a:xfrm>
            <a:off x="2653282" y="4419600"/>
            <a:ext cx="299212" cy="1"/>
          </a:xfrm>
          <a:prstGeom prst="line">
            <a:avLst/>
          </a:prstGeom>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1981200" y="4191000"/>
            <a:ext cx="636713" cy="369332"/>
          </a:xfrm>
          <a:prstGeom prst="rect">
            <a:avLst/>
          </a:prstGeom>
          <a:noFill/>
        </p:spPr>
        <p:txBody>
          <a:bodyPr wrap="none" rtlCol="0">
            <a:spAutoFit/>
          </a:bodyPr>
          <a:lstStyle/>
          <a:p>
            <a:r>
              <a:rPr lang="en-US" dirty="0" smtClean="0"/>
              <a:t>35.0</a:t>
            </a:r>
            <a:endParaRPr lang="en-US" dirty="0"/>
          </a:p>
        </p:txBody>
      </p:sp>
    </p:spTree>
    <p:extLst>
      <p:ext uri="{BB962C8B-B14F-4D97-AF65-F5344CB8AC3E}">
        <p14:creationId xmlns:p14="http://schemas.microsoft.com/office/powerpoint/2010/main" val="30355624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236</TotalTime>
  <Words>499</Words>
  <Application>Microsoft Office PowerPoint</Application>
  <PresentationFormat>On-screen Show (4:3)</PresentationFormat>
  <Paragraphs>216</Paragraphs>
  <Slides>25</Slides>
  <Notes>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25</vt:i4>
      </vt:variant>
    </vt:vector>
  </HeadingPairs>
  <TitlesOfParts>
    <vt:vector size="26" baseType="lpstr">
      <vt:lpstr>Urban</vt:lpstr>
      <vt:lpstr>Protein expression and purification of the  C-terminal domain of  Parvovirus H-1 NS1 protein</vt:lpstr>
      <vt:lpstr>Glioblastoma</vt:lpstr>
      <vt:lpstr>Cancer therapy</vt:lpstr>
      <vt:lpstr>Oncolytic viruses</vt:lpstr>
      <vt:lpstr>Parvovirus H-1</vt:lpstr>
      <vt:lpstr>NS1 protein</vt:lpstr>
      <vt:lpstr>Objectives</vt:lpstr>
      <vt:lpstr>Protein expression and purification</vt:lpstr>
      <vt:lpstr>Expression trial</vt:lpstr>
      <vt:lpstr>Protein purification</vt:lpstr>
      <vt:lpstr>Test purification and solubility test</vt:lpstr>
      <vt:lpstr>Large-scale protein expression (4 L)</vt:lpstr>
      <vt:lpstr>Size exclusion chromatography</vt:lpstr>
      <vt:lpstr>Size exclusion chromatography</vt:lpstr>
      <vt:lpstr>Construction of pFastBac-NS1- C-terminal domain (aa 543-672) </vt:lpstr>
      <vt:lpstr>PowerPoint Presentation</vt:lpstr>
      <vt:lpstr>PowerPoint Presentation</vt:lpstr>
      <vt:lpstr>pFastBac vector construction for  in vivo crystallography tests</vt:lpstr>
      <vt:lpstr>NS1 C-terminal gene amplification</vt:lpstr>
      <vt:lpstr>pFastBac linearization</vt:lpstr>
      <vt:lpstr>T-tailing reaction</vt:lpstr>
      <vt:lpstr>Discussions</vt:lpstr>
      <vt:lpstr>Discussions</vt:lpstr>
      <vt:lpstr>Vielen Dank!</vt:lpstr>
      <vt:lpstr>C-terminal transactivation domain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expression and purification of the C-terminal domain of Parvovirus H-1 NS1 protein</dc:title>
  <dc:creator>Pongpawan Sethanant</dc:creator>
  <cp:lastModifiedBy>Pongpawan Sethanant</cp:lastModifiedBy>
  <cp:revision>50</cp:revision>
  <dcterms:created xsi:type="dcterms:W3CDTF">2014-09-08T08:39:01Z</dcterms:created>
  <dcterms:modified xsi:type="dcterms:W3CDTF">2014-09-10T02:08:37Z</dcterms:modified>
</cp:coreProperties>
</file>