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EB"/>
    <a:srgbClr val="006600"/>
    <a:srgbClr val="2106E6"/>
    <a:srgbClr val="FF6600"/>
    <a:srgbClr val="FF5050"/>
    <a:srgbClr val="9C9E9F"/>
    <a:srgbClr val="FFFFFF"/>
    <a:srgbClr val="DDDDDD"/>
    <a:srgbClr val="FF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6" autoAdjust="0"/>
    <p:restoredTop sz="94822" autoAdjust="0"/>
  </p:normalViewPr>
  <p:slideViewPr>
    <p:cSldViewPr snapToGrid="0">
      <p:cViewPr varScale="1">
        <p:scale>
          <a:sx n="109" d="100"/>
          <a:sy n="109" d="100"/>
        </p:scale>
        <p:origin x="-534" y="-90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239"/>
            <a:ext cx="294481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3239"/>
            <a:ext cx="294481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1" y="-16637"/>
            <a:ext cx="9144000" cy="1080373"/>
          </a:xfrm>
        </p:spPr>
        <p:txBody>
          <a:bodyPr/>
          <a:lstStyle/>
          <a:p>
            <a:r>
              <a:rPr lang="en-US" sz="3200" dirty="0" smtClean="0"/>
              <a:t>Optimization and transport of electron beam for self-modulation experiments at PITZ</a:t>
            </a:r>
            <a:endParaRPr lang="en-US" sz="3200" dirty="0"/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7203061" y="1331292"/>
            <a:ext cx="1828802" cy="830997"/>
          </a:xfrm>
          <a:prstGeom prst="rect">
            <a:avLst/>
          </a:prstGeom>
          <a:noFill/>
          <a:ln w="12700">
            <a:solidFill>
              <a:srgbClr val="00A5E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Martin Khojoyan</a:t>
            </a:r>
          </a:p>
          <a:p>
            <a:r>
              <a:rPr lang="de-DE" dirty="0" smtClean="0"/>
              <a:t>LAOLA </a:t>
            </a:r>
            <a:r>
              <a:rPr lang="de-DE" dirty="0" err="1" smtClean="0"/>
              <a:t>workshop</a:t>
            </a:r>
            <a:endParaRPr lang="de-DE" dirty="0" smtClean="0"/>
          </a:p>
          <a:p>
            <a:r>
              <a:rPr lang="de-DE" dirty="0" err="1" smtClean="0"/>
              <a:t>October</a:t>
            </a:r>
            <a:r>
              <a:rPr lang="de-DE" dirty="0" smtClean="0"/>
              <a:t> 6-7, 2014</a:t>
            </a:r>
          </a:p>
        </p:txBody>
      </p:sp>
      <p:pic>
        <p:nvPicPr>
          <p:cNvPr id="8" name="Picture 14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806" y="5919779"/>
            <a:ext cx="36671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0" descr="pitz-logo-var-1-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183" y="5919779"/>
            <a:ext cx="78001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0" y="1655216"/>
            <a:ext cx="6214188" cy="41148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631741" y="1976386"/>
            <a:ext cx="3350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Expected longitudinal phase space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3943929" y="2162289"/>
            <a:ext cx="352555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552" y="3025836"/>
            <a:ext cx="2889388" cy="2094807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015950" y="1205057"/>
            <a:ext cx="4499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PITZ setup for self-modulation studies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6489471" y="5154616"/>
            <a:ext cx="26870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Beam matching with different steps for LPS measurements.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017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presentation</Template>
  <TotalTime>0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presentation</vt:lpstr>
      <vt:lpstr>Optimization and transport of electron beam for self-modulation experiments at PITZ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Khojoyan, Martin</dc:creator>
  <cp:lastModifiedBy>Khojoyan, Martin</cp:lastModifiedBy>
  <cp:revision>432</cp:revision>
  <cp:lastPrinted>2014-02-05T13:19:51Z</cp:lastPrinted>
  <dcterms:created xsi:type="dcterms:W3CDTF">2013-05-19T18:10:39Z</dcterms:created>
  <dcterms:modified xsi:type="dcterms:W3CDTF">2014-10-02T11:31:09Z</dcterms:modified>
</cp:coreProperties>
</file>