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1" r:id="rId2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5EB"/>
    <a:srgbClr val="006600"/>
    <a:srgbClr val="2106E6"/>
    <a:srgbClr val="FF6600"/>
    <a:srgbClr val="FF5050"/>
    <a:srgbClr val="9C9E9F"/>
    <a:srgbClr val="FFFFFF"/>
    <a:srgbClr val="DDDDDD"/>
    <a:srgbClr val="FFCC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126" autoAdjust="0"/>
    <p:restoredTop sz="94822" autoAdjust="0"/>
  </p:normalViewPr>
  <p:slideViewPr>
    <p:cSldViewPr snapToGrid="0">
      <p:cViewPr varScale="1">
        <p:scale>
          <a:sx n="109" d="100"/>
          <a:sy n="109" d="100"/>
        </p:scale>
        <p:origin x="-534" y="-90"/>
      </p:cViewPr>
      <p:guideLst>
        <p:guide orient="horz" pos="3816"/>
        <p:guide orient="horz" pos="167"/>
        <p:guide orient="horz" pos="616"/>
        <p:guide orient="horz" pos="2672"/>
        <p:guide orient="horz" pos="1165"/>
        <p:guide pos="5551"/>
        <p:guide pos="1551"/>
        <p:guide pos="4178"/>
        <p:guide pos="2927"/>
        <p:guide pos="2809"/>
        <p:guide pos="178"/>
        <p:guide pos="4299"/>
        <p:guide pos="143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2130" y="-96"/>
      </p:cViewPr>
      <p:guideLst>
        <p:guide orient="horz" pos="3128"/>
        <p:guide pos="214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6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7415"/>
            <a:ext cx="5435600" cy="4469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3239"/>
            <a:ext cx="2944813" cy="496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33239"/>
            <a:ext cx="2944813" cy="496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736858A-39C2-4BA9-B2EA-2EBB3C5D7C0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034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ChangeArrowheads="1"/>
          </p:cNvSpPr>
          <p:nvPr/>
        </p:nvSpPr>
        <p:spPr bwMode="auto">
          <a:xfrm>
            <a:off x="0" y="0"/>
            <a:ext cx="9144000" cy="1254125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2100" y="1363663"/>
            <a:ext cx="8520113" cy="485775"/>
          </a:xfrm>
        </p:spPr>
        <p:txBody>
          <a:bodyPr/>
          <a:lstStyle>
            <a:lvl1pPr marL="0" indent="0">
              <a:buFont typeface="Arial Black" pitchFamily="34" charset="0"/>
              <a:buNone/>
              <a:defRPr b="1">
                <a:solidFill>
                  <a:srgbClr val="F28E00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40243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282575" y="0"/>
            <a:ext cx="8520113" cy="1266825"/>
          </a:xfrm>
        </p:spPr>
        <p:txBody>
          <a:bodyPr anchor="b"/>
          <a:lstStyle>
            <a:lvl1pPr>
              <a:lnSpc>
                <a:spcPct val="80000"/>
              </a:lnSpc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pic>
        <p:nvPicPr>
          <p:cNvPr id="402441" name="Picture 9" descr="DESY-Logo-cyan-RGB_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4" t="-4523" r="-13409"/>
          <a:stretch>
            <a:fillRect/>
          </a:stretch>
        </p:blipFill>
        <p:spPr bwMode="auto">
          <a:xfrm>
            <a:off x="7794625" y="5684838"/>
            <a:ext cx="1149350" cy="1027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2448" name="Text Box 16"/>
          <p:cNvSpPr txBox="1">
            <a:spLocks noChangeArrowheads="1"/>
          </p:cNvSpPr>
          <p:nvPr userDrawn="1"/>
        </p:nvSpPr>
        <p:spPr bwMode="auto">
          <a:xfrm>
            <a:off x="2003425" y="2481263"/>
            <a:ext cx="2855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/>
          </a:p>
        </p:txBody>
      </p:sp>
      <p:pic>
        <p:nvPicPr>
          <p:cNvPr id="402453" name="Picture 21" descr="HG_LOGO_70_ENG_K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5949950"/>
            <a:ext cx="14732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9409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80200" y="103188"/>
            <a:ext cx="2132013" cy="5667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82575" y="103188"/>
            <a:ext cx="6245225" cy="5667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2792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74340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83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82575" y="977900"/>
            <a:ext cx="4183063" cy="4792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8038" y="977900"/>
            <a:ext cx="4184650" cy="4792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7622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3389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0592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180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3276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60596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ChangeArrowheads="1"/>
          </p:cNvSpPr>
          <p:nvPr/>
        </p:nvSpPr>
        <p:spPr bwMode="auto">
          <a:xfrm>
            <a:off x="0" y="0"/>
            <a:ext cx="9144000" cy="744538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2575" y="977900"/>
            <a:ext cx="8520113" cy="479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Textmasterformate</a:t>
            </a:r>
            <a:r>
              <a:rPr lang="en-GB" dirty="0" smtClean="0"/>
              <a:t> </a:t>
            </a:r>
            <a:r>
              <a:rPr lang="en-GB" dirty="0" err="1" smtClean="0"/>
              <a:t>durch</a:t>
            </a:r>
            <a:r>
              <a:rPr lang="en-GB" dirty="0" smtClean="0"/>
              <a:t> </a:t>
            </a:r>
            <a:r>
              <a:rPr lang="en-GB" dirty="0" err="1" smtClean="0"/>
              <a:t>Klicken</a:t>
            </a:r>
            <a:r>
              <a:rPr lang="en-GB" dirty="0" smtClean="0"/>
              <a:t> </a:t>
            </a:r>
            <a:r>
              <a:rPr lang="en-GB" dirty="0" err="1" smtClean="0"/>
              <a:t>bearbeiten</a:t>
            </a:r>
            <a:endParaRPr lang="en-GB" dirty="0" smtClean="0"/>
          </a:p>
          <a:p>
            <a:pPr lvl="1"/>
            <a:r>
              <a:rPr lang="en-GB" dirty="0" err="1" smtClean="0"/>
              <a:t>Zweite</a:t>
            </a:r>
            <a:r>
              <a:rPr lang="en-GB" dirty="0" smtClean="0"/>
              <a:t> </a:t>
            </a:r>
            <a:r>
              <a:rPr lang="en-GB" dirty="0" err="1" smtClean="0"/>
              <a:t>Ebene</a:t>
            </a:r>
            <a:endParaRPr lang="en-GB" dirty="0" smtClean="0"/>
          </a:p>
        </p:txBody>
      </p:sp>
      <p:sp>
        <p:nvSpPr>
          <p:cNvPr id="4014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92100" y="103188"/>
            <a:ext cx="8520113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Titelmasterformat</a:t>
            </a:r>
            <a:r>
              <a:rPr lang="en-GB" dirty="0" smtClean="0"/>
              <a:t> </a:t>
            </a:r>
            <a:r>
              <a:rPr lang="en-GB" dirty="0" err="1" smtClean="0"/>
              <a:t>durch</a:t>
            </a:r>
            <a:r>
              <a:rPr lang="en-GB" dirty="0" smtClean="0"/>
              <a:t> </a:t>
            </a:r>
            <a:r>
              <a:rPr lang="en-GB" dirty="0" err="1" smtClean="0"/>
              <a:t>Klicken</a:t>
            </a:r>
            <a:r>
              <a:rPr lang="en-GB" dirty="0" smtClean="0"/>
              <a:t> </a:t>
            </a:r>
            <a:r>
              <a:rPr lang="en-GB" dirty="0" err="1" smtClean="0"/>
              <a:t>bearbeiten</a:t>
            </a:r>
            <a:endParaRPr lang="en-GB" dirty="0" smtClean="0"/>
          </a:p>
        </p:txBody>
      </p:sp>
      <p:pic>
        <p:nvPicPr>
          <p:cNvPr id="401418" name="Picture 10" descr="DESY-Logo-cyan-RGB_ger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24" t="-7854" r="-18587" b="-12566"/>
          <a:stretch>
            <a:fillRect/>
          </a:stretch>
        </p:blipFill>
        <p:spPr bwMode="auto">
          <a:xfrm>
            <a:off x="8035925" y="6099175"/>
            <a:ext cx="776288" cy="73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265113" indent="-265113" algn="l" rtl="0" eaLnBrk="1" fontAlgn="base" hangingPunct="1">
        <a:spcBef>
          <a:spcPct val="0"/>
        </a:spcBef>
        <a:spcAft>
          <a:spcPct val="50000"/>
        </a:spcAft>
        <a:buClr>
          <a:srgbClr val="F28E00"/>
        </a:buClr>
        <a:buFont typeface="Arial Black" pitchFamily="34" charset="0"/>
        <a:buChar char="&gt;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184150" algn="l" rtl="0" eaLnBrk="1" fontAlgn="base" hangingPunct="1">
        <a:spcBef>
          <a:spcPct val="0"/>
        </a:spcBef>
        <a:spcAft>
          <a:spcPct val="5000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236663" indent="-228600" algn="l" rtl="0" eaLnBrk="1" fontAlgn="base" hangingPunct="1">
        <a:spcBef>
          <a:spcPct val="0"/>
        </a:spcBef>
        <a:spcAft>
          <a:spcPct val="0"/>
        </a:spcAft>
        <a:buClr>
          <a:srgbClr val="FF9900"/>
        </a:buClr>
        <a:buFont typeface="Arial Black" pitchFamily="34" charset="0"/>
        <a:defRPr sz="1200">
          <a:solidFill>
            <a:schemeClr val="tx1"/>
          </a:solidFill>
          <a:latin typeface="+mn-lt"/>
        </a:defRPr>
      </a:lvl3pPr>
      <a:lvl4pPr marL="1644650" indent="-228600" algn="l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 sz="quarter"/>
          </p:nvPr>
        </p:nvSpPr>
        <p:spPr>
          <a:xfrm>
            <a:off x="1" y="-16637"/>
            <a:ext cx="9144000" cy="1080373"/>
          </a:xfrm>
        </p:spPr>
        <p:txBody>
          <a:bodyPr/>
          <a:lstStyle/>
          <a:p>
            <a:r>
              <a:rPr lang="en-US" sz="3200" dirty="0" smtClean="0"/>
              <a:t>Optimization and transport of electron beam for self-modulation experiments at PITZ</a:t>
            </a:r>
            <a:endParaRPr lang="en-US" sz="3200" dirty="0"/>
          </a:p>
        </p:txBody>
      </p:sp>
      <p:sp>
        <p:nvSpPr>
          <p:cNvPr id="4" name="Text Box 35"/>
          <p:cNvSpPr txBox="1">
            <a:spLocks noChangeArrowheads="1"/>
          </p:cNvSpPr>
          <p:nvPr/>
        </p:nvSpPr>
        <p:spPr bwMode="auto">
          <a:xfrm>
            <a:off x="7203061" y="1331292"/>
            <a:ext cx="1828802" cy="830997"/>
          </a:xfrm>
          <a:prstGeom prst="rect">
            <a:avLst/>
          </a:prstGeom>
          <a:noFill/>
          <a:ln w="12700">
            <a:solidFill>
              <a:srgbClr val="00A5E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de-DE" dirty="0" smtClean="0">
                <a:solidFill>
                  <a:srgbClr val="00A5EB"/>
                </a:solidFill>
              </a:rPr>
              <a:t>Martin Khojoyan</a:t>
            </a:r>
          </a:p>
          <a:p>
            <a:r>
              <a:rPr lang="de-DE" dirty="0" smtClean="0"/>
              <a:t>LAOLA </a:t>
            </a:r>
            <a:r>
              <a:rPr lang="de-DE" dirty="0" err="1" smtClean="0"/>
              <a:t>workshop</a:t>
            </a:r>
            <a:endParaRPr lang="de-DE" dirty="0" smtClean="0"/>
          </a:p>
          <a:p>
            <a:r>
              <a:rPr lang="de-DE" dirty="0" err="1" smtClean="0"/>
              <a:t>October</a:t>
            </a:r>
            <a:r>
              <a:rPr lang="de-DE" dirty="0" smtClean="0"/>
              <a:t> 6-7, 2014</a:t>
            </a:r>
          </a:p>
        </p:txBody>
      </p:sp>
      <p:pic>
        <p:nvPicPr>
          <p:cNvPr id="8" name="Picture 143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3806" y="5919779"/>
            <a:ext cx="3667100" cy="73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90" descr="pitz-logo-var-1-blu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6183" y="5919779"/>
            <a:ext cx="780010" cy="73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10" y="1655216"/>
            <a:ext cx="6214188" cy="4114800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631741" y="1976386"/>
            <a:ext cx="335059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Expected longitudinal phase space</a:t>
            </a:r>
            <a:endParaRPr lang="en-US" dirty="0"/>
          </a:p>
        </p:txBody>
      </p:sp>
      <p:cxnSp>
        <p:nvCxnSpPr>
          <p:cNvPr id="28" name="Straight Arrow Connector 27"/>
          <p:cNvCxnSpPr/>
          <p:nvPr/>
        </p:nvCxnSpPr>
        <p:spPr bwMode="auto">
          <a:xfrm flipH="1">
            <a:off x="3943929" y="2162289"/>
            <a:ext cx="352555" cy="0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9" name="Picture 2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552" y="3025836"/>
            <a:ext cx="2889388" cy="2094807"/>
          </a:xfrm>
          <a:prstGeom prst="rect">
            <a:avLst/>
          </a:prstGeom>
        </p:spPr>
      </p:pic>
      <p:sp>
        <p:nvSpPr>
          <p:cNvPr id="30" name="Rectangle 29"/>
          <p:cNvSpPr/>
          <p:nvPr/>
        </p:nvSpPr>
        <p:spPr>
          <a:xfrm>
            <a:off x="1015950" y="1205057"/>
            <a:ext cx="449995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PITZ setup for self-modulation studies</a:t>
            </a:r>
            <a:endParaRPr lang="en-US" sz="2000" dirty="0"/>
          </a:p>
        </p:txBody>
      </p:sp>
      <p:sp>
        <p:nvSpPr>
          <p:cNvPr id="31" name="Rectangle 30"/>
          <p:cNvSpPr/>
          <p:nvPr/>
        </p:nvSpPr>
        <p:spPr>
          <a:xfrm>
            <a:off x="6489471" y="5154616"/>
            <a:ext cx="26870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Beam matching with different steps for LPS measurements.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0178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 presentation">
  <a:themeElements>
    <a:clrScheme name="2_DESY_Vortrag_3-1 14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A5EB"/>
      </a:accent1>
      <a:accent2>
        <a:srgbClr val="F28E00"/>
      </a:accent2>
      <a:accent3>
        <a:srgbClr val="FFFFFF"/>
      </a:accent3>
      <a:accent4>
        <a:srgbClr val="000000"/>
      </a:accent4>
      <a:accent5>
        <a:srgbClr val="AACFF3"/>
      </a:accent5>
      <a:accent6>
        <a:srgbClr val="DB8000"/>
      </a:accent6>
      <a:hlink>
        <a:srgbClr val="00A5EB"/>
      </a:hlink>
      <a:folHlink>
        <a:srgbClr val="808080"/>
      </a:folHlink>
    </a:clrScheme>
    <a:fontScheme name="2_DESY_Vortrag_3-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SY_Vortrag_3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1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presentation</Template>
  <TotalTime>0</TotalTime>
  <Words>37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template presentation</vt:lpstr>
      <vt:lpstr>Optimization and transport of electron beam for self-modulation experiments at PITZ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Khojoyan, Martin</dc:creator>
  <cp:lastModifiedBy>Khojoyan, Martin</cp:lastModifiedBy>
  <cp:revision>432</cp:revision>
  <cp:lastPrinted>2014-02-05T13:19:51Z</cp:lastPrinted>
  <dcterms:created xsi:type="dcterms:W3CDTF">2013-05-19T18:10:39Z</dcterms:created>
  <dcterms:modified xsi:type="dcterms:W3CDTF">2014-10-02T11:31:09Z</dcterms:modified>
</cp:coreProperties>
</file>