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30" d="100"/>
          <a:sy n="130" d="100"/>
        </p:scale>
        <p:origin x="-112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64D9A-7201-44D5-AB30-3A572ABB981D}" type="datetimeFigureOut">
              <a:rPr lang="en-US" smtClean="0"/>
              <a:t>10/2/2014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998AD-3F10-4C1A-9C22-345C9DD19A1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691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64D9A-7201-44D5-AB30-3A572ABB981D}" type="datetimeFigureOut">
              <a:rPr lang="en-US" smtClean="0"/>
              <a:t>10/2/2014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998AD-3F10-4C1A-9C22-345C9DD19A1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742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64D9A-7201-44D5-AB30-3A572ABB981D}" type="datetimeFigureOut">
              <a:rPr lang="en-US" smtClean="0"/>
              <a:t>10/2/2014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998AD-3F10-4C1A-9C22-345C9DD19A1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186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64D9A-7201-44D5-AB30-3A572ABB981D}" type="datetimeFigureOut">
              <a:rPr lang="en-US" smtClean="0"/>
              <a:t>10/2/2014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998AD-3F10-4C1A-9C22-345C9DD19A1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815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64D9A-7201-44D5-AB30-3A572ABB981D}" type="datetimeFigureOut">
              <a:rPr lang="en-US" smtClean="0"/>
              <a:t>10/2/2014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998AD-3F10-4C1A-9C22-345C9DD19A1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745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64D9A-7201-44D5-AB30-3A572ABB981D}" type="datetimeFigureOut">
              <a:rPr lang="en-US" smtClean="0"/>
              <a:t>10/2/2014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998AD-3F10-4C1A-9C22-345C9DD19A1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495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64D9A-7201-44D5-AB30-3A572ABB981D}" type="datetimeFigureOut">
              <a:rPr lang="en-US" smtClean="0"/>
              <a:t>10/2/2014</a:t>
            </a:fld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998AD-3F10-4C1A-9C22-345C9DD19A1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595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64D9A-7201-44D5-AB30-3A572ABB981D}" type="datetimeFigureOut">
              <a:rPr lang="en-US" smtClean="0"/>
              <a:t>10/2/2014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998AD-3F10-4C1A-9C22-345C9DD19A1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524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64D9A-7201-44D5-AB30-3A572ABB981D}" type="datetimeFigureOut">
              <a:rPr lang="en-US" smtClean="0"/>
              <a:t>10/2/2014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998AD-3F10-4C1A-9C22-345C9DD19A1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788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64D9A-7201-44D5-AB30-3A572ABB981D}" type="datetimeFigureOut">
              <a:rPr lang="en-US" smtClean="0"/>
              <a:t>10/2/2014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998AD-3F10-4C1A-9C22-345C9DD19A1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655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64D9A-7201-44D5-AB30-3A572ABB981D}" type="datetimeFigureOut">
              <a:rPr lang="en-US" smtClean="0"/>
              <a:t>10/2/2014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998AD-3F10-4C1A-9C22-345C9DD19A1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736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64D9A-7201-44D5-AB30-3A572ABB981D}" type="datetimeFigureOut">
              <a:rPr lang="en-US" smtClean="0"/>
              <a:t>10/2/2014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0998AD-3F10-4C1A-9C22-345C9DD19A1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978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287" y="-1"/>
            <a:ext cx="9136685" cy="12922605"/>
          </a:xfrm>
          <a:prstGeom prst="rect">
            <a:avLst/>
          </a:prstGeom>
        </p:spPr>
      </p:pic>
      <p:sp>
        <p:nvSpPr>
          <p:cNvPr id="7" name="Rechteck 6"/>
          <p:cNvSpPr/>
          <p:nvPr/>
        </p:nvSpPr>
        <p:spPr>
          <a:xfrm>
            <a:off x="-14630" y="-27384"/>
            <a:ext cx="9144000" cy="6858000"/>
          </a:xfrm>
          <a:prstGeom prst="rect">
            <a:avLst/>
          </a:prstGeom>
          <a:gradFill>
            <a:gsLst>
              <a:gs pos="2800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hteck 1"/>
          <p:cNvSpPr/>
          <p:nvPr/>
        </p:nvSpPr>
        <p:spPr>
          <a:xfrm>
            <a:off x="0" y="22679"/>
            <a:ext cx="9130102" cy="182075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243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Bildschirmpräsentation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Steiniger, Klaus (FWKT) - 4878</dc:creator>
  <cp:lastModifiedBy>Steiniger, Klaus (FWKT) - 4878</cp:lastModifiedBy>
  <cp:revision>4</cp:revision>
  <dcterms:created xsi:type="dcterms:W3CDTF">2014-10-02T11:50:45Z</dcterms:created>
  <dcterms:modified xsi:type="dcterms:W3CDTF">2014-10-02T12:40:49Z</dcterms:modified>
</cp:coreProperties>
</file>