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4D9A-7201-44D5-AB30-3A572ABB981D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8AD-3F10-4C1A-9C22-345C9DD19A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9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4D9A-7201-44D5-AB30-3A572ABB981D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8AD-3F10-4C1A-9C22-345C9DD19A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4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4D9A-7201-44D5-AB30-3A572ABB981D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8AD-3F10-4C1A-9C22-345C9DD19A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4D9A-7201-44D5-AB30-3A572ABB981D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8AD-3F10-4C1A-9C22-345C9DD19A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1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4D9A-7201-44D5-AB30-3A572ABB981D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8AD-3F10-4C1A-9C22-345C9DD19A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4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4D9A-7201-44D5-AB30-3A572ABB981D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8AD-3F10-4C1A-9C22-345C9DD19A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9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4D9A-7201-44D5-AB30-3A572ABB981D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8AD-3F10-4C1A-9C22-345C9DD19A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9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4D9A-7201-44D5-AB30-3A572ABB981D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8AD-3F10-4C1A-9C22-345C9DD19A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2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4D9A-7201-44D5-AB30-3A572ABB981D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8AD-3F10-4C1A-9C22-345C9DD19A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8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4D9A-7201-44D5-AB30-3A572ABB981D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8AD-3F10-4C1A-9C22-345C9DD19A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5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4D9A-7201-44D5-AB30-3A572ABB981D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8AD-3F10-4C1A-9C22-345C9DD19A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3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64D9A-7201-44D5-AB30-3A572ABB981D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998AD-3F10-4C1A-9C22-345C9DD19A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7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87" y="-1"/>
            <a:ext cx="9136685" cy="12922605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-14630" y="-27384"/>
            <a:ext cx="9144000" cy="6858000"/>
          </a:xfrm>
          <a:prstGeom prst="rect">
            <a:avLst/>
          </a:prstGeom>
          <a:gradFill>
            <a:gsLst>
              <a:gs pos="28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hteck 1"/>
          <p:cNvSpPr/>
          <p:nvPr/>
        </p:nvSpPr>
        <p:spPr>
          <a:xfrm>
            <a:off x="0" y="22679"/>
            <a:ext cx="9130102" cy="18207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4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Steiniger, Klaus (FWKT) - 4878</dc:creator>
  <cp:lastModifiedBy>Steiniger, Klaus (FWKT) - 4878</cp:lastModifiedBy>
  <cp:revision>4</cp:revision>
  <dcterms:created xsi:type="dcterms:W3CDTF">2014-10-02T11:50:45Z</dcterms:created>
  <dcterms:modified xsi:type="dcterms:W3CDTF">2014-10-02T12:40:49Z</dcterms:modified>
</cp:coreProperties>
</file>