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1" r:id="rId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0E0"/>
    <a:srgbClr val="FD930A"/>
    <a:srgbClr val="261748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59" autoAdjust="0"/>
    <p:restoredTop sz="83939" autoAdjust="0"/>
  </p:normalViewPr>
  <p:slideViewPr>
    <p:cSldViewPr snapToGrid="0" showGuides="1">
      <p:cViewPr>
        <p:scale>
          <a:sx n="120" d="100"/>
          <a:sy n="120" d="100"/>
        </p:scale>
        <p:origin x="-60" y="174"/>
      </p:cViewPr>
      <p:guideLst>
        <p:guide orient="horz" pos="3956"/>
        <p:guide orient="horz" pos="900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3468" y="-72"/>
      </p:cViewPr>
      <p:guideLst>
        <p:guide orient="horz" pos="2880"/>
        <p:guide pos="215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203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70F96095-A911-4B8A-9974-6A40BAAD550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931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sz="1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5909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2325" y="114300"/>
            <a:ext cx="576264" cy="907200"/>
          </a:xfrm>
          <a:prstGeom prst="rect">
            <a:avLst/>
          </a:prstGeom>
          <a:solidFill>
            <a:schemeClr val="tx1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noProof="0"/>
          </a:p>
        </p:txBody>
      </p:sp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4607" y="3411538"/>
            <a:ext cx="8325262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404813" y="1314450"/>
            <a:ext cx="83312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5500" b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0325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2391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32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4" descr="Undulator_final_nurh#50DE97_rech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14300"/>
            <a:ext cx="582613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 noProof="0"/>
          </a:p>
        </p:txBody>
      </p:sp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Slide title: Don’t edit here!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noProof="0">
                <a:solidFill>
                  <a:schemeClr val="bg1"/>
                </a:solidFill>
              </a:rPr>
              <a:t>Delete this text and put in here: The title of your talk</a:t>
            </a: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347788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text format – don’t edit!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8448938" y="784800"/>
            <a:ext cx="57600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0"/>
              </a:spcBef>
              <a:buClrTx/>
              <a:buFontTx/>
              <a:buNone/>
            </a:pPr>
            <a:fld id="{7BD41925-BADA-44CD-9D29-92AC82CF061D}" type="slidenum">
              <a:rPr lang="en-GB" sz="1000" b="1" noProof="0" smtClean="0">
                <a:solidFill>
                  <a:schemeClr val="bg1"/>
                </a:solidFill>
                <a:ea typeface="Geneva" pitchFamily="1" charset="-128"/>
              </a:rPr>
              <a:t>‹Nr.›</a:t>
            </a:fld>
            <a:endParaRPr lang="en-GB" sz="1000" b="1" noProof="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7475" y="6477000"/>
            <a:ext cx="8902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 smtClean="0"/>
              <a:t>Delete this text and put in here: Date of the Talk, location, … (max: 1 line)</a:t>
            </a:r>
          </a:p>
          <a:p>
            <a:pPr lvl="0"/>
            <a:r>
              <a:rPr lang="en-GB" noProof="0" smtClean="0"/>
              <a:t>Put in here: Name of the speaker, function, affiliation, … (max. 1 line)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shifts in XTD2 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67" b="32060"/>
          <a:stretch/>
        </p:blipFill>
        <p:spPr>
          <a:xfrm>
            <a:off x="0" y="1103984"/>
            <a:ext cx="7119288" cy="5401591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06317" y="1300163"/>
            <a:ext cx="2337683" cy="5205412"/>
          </a:xfrm>
        </p:spPr>
        <p:txBody>
          <a:bodyPr/>
          <a:lstStyle/>
          <a:p>
            <a:pPr lvl="1"/>
            <a:r>
              <a:rPr lang="en-GB" sz="1800" dirty="0" smtClean="0"/>
              <a:t>floor coating</a:t>
            </a:r>
          </a:p>
          <a:p>
            <a:pPr marL="300037" lvl="1" indent="0">
              <a:buNone/>
            </a:pPr>
            <a:r>
              <a:rPr lang="en-GB" sz="1800" dirty="0" smtClean="0"/>
              <a:t>     2 weeks later</a:t>
            </a:r>
          </a:p>
          <a:p>
            <a:pPr marL="300037" lvl="1" indent="0">
              <a:buNone/>
            </a:pPr>
            <a:endParaRPr lang="en-GB" sz="1800" dirty="0" smtClean="0"/>
          </a:p>
          <a:p>
            <a:pPr lvl="1"/>
            <a:r>
              <a:rPr lang="en-GB" sz="1800" dirty="0" smtClean="0"/>
              <a:t>dehumidification now on a good way</a:t>
            </a:r>
          </a:p>
          <a:p>
            <a:pPr marL="300037" lvl="1" indent="0">
              <a:buNone/>
            </a:pPr>
            <a:endParaRPr lang="en-GB" sz="1800" dirty="0" smtClean="0"/>
          </a:p>
          <a:p>
            <a:pPr lvl="1"/>
            <a:r>
              <a:rPr lang="en-GB" sz="1800" dirty="0" smtClean="0"/>
              <a:t>tunnel cleaning not yet</a:t>
            </a:r>
          </a:p>
          <a:p>
            <a:pPr lvl="1"/>
            <a:endParaRPr lang="en-GB" sz="1800" dirty="0"/>
          </a:p>
          <a:p>
            <a:pPr lvl="1"/>
            <a:endParaRPr lang="en-GB" sz="1800" dirty="0" smtClean="0"/>
          </a:p>
          <a:p>
            <a:pPr lvl="1"/>
            <a:endParaRPr lang="en-GB" sz="1800" dirty="0"/>
          </a:p>
          <a:p>
            <a:pPr lvl="1"/>
            <a:r>
              <a:rPr lang="en-GB" sz="1800" dirty="0" smtClean="0"/>
              <a:t>what further effects are to be expected?</a:t>
            </a:r>
          </a:p>
          <a:p>
            <a:pPr marL="560388" lvl="2" indent="0">
              <a:buNone/>
            </a:pPr>
            <a:endParaRPr lang="en-GB" sz="1800" dirty="0" smtClean="0"/>
          </a:p>
        </p:txBody>
      </p:sp>
      <p:sp>
        <p:nvSpPr>
          <p:cNvPr id="5" name="Right Arrow 4"/>
          <p:cNvSpPr/>
          <p:nvPr/>
        </p:nvSpPr>
        <p:spPr bwMode="auto">
          <a:xfrm>
            <a:off x="116006" y="4619766"/>
            <a:ext cx="812042" cy="150125"/>
          </a:xfrm>
          <a:prstGeom prst="rightArrow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472" y="4441195"/>
            <a:ext cx="4443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100" dirty="0" err="1" smtClean="0">
                <a:solidFill>
                  <a:srgbClr val="FF0000"/>
                </a:solidFill>
              </a:rPr>
              <a:t>now</a:t>
            </a:r>
            <a:endParaRPr lang="de-DE" sz="11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-european-xfel-gmbh_presentation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template-european-xfel-gmbh_presentation_test03</Template>
  <TotalTime>0</TotalTime>
  <Words>31</Words>
  <Application>Microsoft Office PowerPoint</Application>
  <PresentationFormat>Bildschirmpräsentation (4:3)</PresentationFormat>
  <Paragraphs>13</Paragraphs>
  <Slides>1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template-european-xfel-gmbh_presentation</vt:lpstr>
      <vt:lpstr>Time shifts in XTD2 ?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Poppe, Frank</dc:creator>
  <cp:lastModifiedBy>Hauschildt, Jan</cp:lastModifiedBy>
  <cp:revision>11</cp:revision>
  <cp:lastPrinted>2008-09-01T15:04:16Z</cp:lastPrinted>
  <dcterms:created xsi:type="dcterms:W3CDTF">2012-08-22T09:26:39Z</dcterms:created>
  <dcterms:modified xsi:type="dcterms:W3CDTF">2014-09-08T07:23:23Z</dcterms:modified>
</cp:coreProperties>
</file>