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5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21C0-11A0-4AB2-9099-607F5C5290BE}" type="datetimeFigureOut">
              <a:rPr lang="en-GB" smtClean="0"/>
              <a:t>19/09/2014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54E9-17CD-4F56-BBE8-2EC4D0090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43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21C0-11A0-4AB2-9099-607F5C5290BE}" type="datetimeFigureOut">
              <a:rPr lang="en-GB" smtClean="0"/>
              <a:t>19/09/2014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54E9-17CD-4F56-BBE8-2EC4D0090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883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21C0-11A0-4AB2-9099-607F5C5290BE}" type="datetimeFigureOut">
              <a:rPr lang="en-GB" smtClean="0"/>
              <a:t>19/09/2014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54E9-17CD-4F56-BBE8-2EC4D0090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745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21C0-11A0-4AB2-9099-607F5C5290BE}" type="datetimeFigureOut">
              <a:rPr lang="en-GB" smtClean="0"/>
              <a:t>19/09/2014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54E9-17CD-4F56-BBE8-2EC4D0090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556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21C0-11A0-4AB2-9099-607F5C5290BE}" type="datetimeFigureOut">
              <a:rPr lang="en-GB" smtClean="0"/>
              <a:t>19/09/2014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54E9-17CD-4F56-BBE8-2EC4D0090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820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21C0-11A0-4AB2-9099-607F5C5290BE}" type="datetimeFigureOut">
              <a:rPr lang="en-GB" smtClean="0"/>
              <a:t>19/09/2014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54E9-17CD-4F56-BBE8-2EC4D0090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5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21C0-11A0-4AB2-9099-607F5C5290BE}" type="datetimeFigureOut">
              <a:rPr lang="en-GB" smtClean="0"/>
              <a:t>19/09/2014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54E9-17CD-4F56-BBE8-2EC4D0090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0173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21C0-11A0-4AB2-9099-607F5C5290BE}" type="datetimeFigureOut">
              <a:rPr lang="en-GB" smtClean="0"/>
              <a:t>19/09/2014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54E9-17CD-4F56-BBE8-2EC4D0090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363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21C0-11A0-4AB2-9099-607F5C5290BE}" type="datetimeFigureOut">
              <a:rPr lang="en-GB" smtClean="0"/>
              <a:t>19/09/2014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54E9-17CD-4F56-BBE8-2EC4D0090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149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21C0-11A0-4AB2-9099-607F5C5290BE}" type="datetimeFigureOut">
              <a:rPr lang="en-GB" smtClean="0"/>
              <a:t>19/09/2014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54E9-17CD-4F56-BBE8-2EC4D0090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38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21C0-11A0-4AB2-9099-607F5C5290BE}" type="datetimeFigureOut">
              <a:rPr lang="en-GB" smtClean="0"/>
              <a:t>19/09/2014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054E9-17CD-4F56-BBE8-2EC4D0090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798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D21C0-11A0-4AB2-9099-607F5C5290BE}" type="datetimeFigureOut">
              <a:rPr lang="en-GB" smtClean="0"/>
              <a:t>19/09/2014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054E9-17CD-4F56-BBE8-2EC4D0090A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499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59832" y="1291567"/>
            <a:ext cx="1422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Draft Agenda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051720" y="2420888"/>
            <a:ext cx="231492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Actions Minutes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Format of Meeting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Acknowledgements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Reports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Testing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AOB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2999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345005"/>
              </p:ext>
            </p:extLst>
          </p:nvPr>
        </p:nvGraphicFramePr>
        <p:xfrm>
          <a:off x="1043608" y="2132856"/>
          <a:ext cx="5878830" cy="31078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9985"/>
                <a:gridCol w="3875405"/>
                <a:gridCol w="85344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 dirty="0">
                          <a:effectLst/>
                        </a:rPr>
                        <a:t>Action on</a:t>
                      </a:r>
                      <a:endParaRPr lang="en-GB" sz="1100" kern="50" dirty="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Action 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By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</a:tr>
              <a:tr h="1644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Richard, Steve, Ingrid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Talk to Steve about CERN agreement over shared submissions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19/08/14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Craig, Marcel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Produce document showing tests, irradiations and schedule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ongoing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 dirty="0">
                          <a:solidFill>
                            <a:srgbClr val="00B050"/>
                          </a:solidFill>
                          <a:effectLst/>
                        </a:rPr>
                        <a:t>Renato</a:t>
                      </a:r>
                      <a:endParaRPr lang="en-GB" sz="1100" kern="50" dirty="0">
                        <a:solidFill>
                          <a:srgbClr val="00B050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 dirty="0">
                          <a:solidFill>
                            <a:srgbClr val="00B050"/>
                          </a:solidFill>
                          <a:effectLst/>
                        </a:rPr>
                        <a:t>Check Purchase Order Arrangements  with Tower-Jazz</a:t>
                      </a:r>
                      <a:endParaRPr lang="en-GB" sz="1100" kern="50" dirty="0">
                        <a:solidFill>
                          <a:srgbClr val="00B050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 dirty="0">
                          <a:solidFill>
                            <a:srgbClr val="00B050"/>
                          </a:solidFill>
                          <a:effectLst/>
                        </a:rPr>
                        <a:t>ongoing</a:t>
                      </a:r>
                      <a:endParaRPr lang="en-GB" sz="1100" kern="50" dirty="0">
                        <a:solidFill>
                          <a:srgbClr val="00B050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 dirty="0">
                          <a:solidFill>
                            <a:srgbClr val="00B050"/>
                          </a:solidFill>
                          <a:effectLst/>
                        </a:rPr>
                        <a:t>Alex</a:t>
                      </a:r>
                      <a:endParaRPr lang="en-GB" sz="1100" kern="50" dirty="0">
                        <a:solidFill>
                          <a:srgbClr val="00B050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 dirty="0">
                          <a:solidFill>
                            <a:srgbClr val="00B050"/>
                          </a:solidFill>
                          <a:effectLst/>
                        </a:rPr>
                        <a:t>Check Purchase Order Arrangements  with AMS</a:t>
                      </a:r>
                      <a:endParaRPr lang="en-GB" sz="1100" kern="50" dirty="0">
                        <a:solidFill>
                          <a:srgbClr val="00B050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 dirty="0">
                          <a:solidFill>
                            <a:srgbClr val="00B050"/>
                          </a:solidFill>
                          <a:effectLst/>
                        </a:rPr>
                        <a:t>ongoing</a:t>
                      </a:r>
                      <a:endParaRPr lang="en-GB" sz="1100" kern="50" dirty="0">
                        <a:solidFill>
                          <a:srgbClr val="00B050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Daniel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Check with ALICE concerning Tower submissions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Daniel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Daniel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Communication between Groups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Ongoing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Richard, Marcel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Invite I. Peric to introduce MAPSIBO board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Ongoing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Ivan Peric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Report on Price/Timescale for ordering additional chips from AMS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05/08/2014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Renato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Fill in HR-CMOS part of the specification document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02/09/2014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solidFill>
                            <a:srgbClr val="00B050"/>
                          </a:solidFill>
                          <a:effectLst/>
                        </a:rPr>
                        <a:t>Renato et al</a:t>
                      </a:r>
                      <a:endParaRPr lang="en-GB" sz="1100" kern="50">
                        <a:solidFill>
                          <a:srgbClr val="00B050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solidFill>
                            <a:srgbClr val="00B050"/>
                          </a:solidFill>
                          <a:effectLst/>
                        </a:rPr>
                        <a:t>To look into adding test transistors and passives to TJ chip design</a:t>
                      </a:r>
                      <a:endParaRPr lang="en-GB" sz="1100" kern="50">
                        <a:solidFill>
                          <a:srgbClr val="00B050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 dirty="0">
                          <a:solidFill>
                            <a:srgbClr val="00B050"/>
                          </a:solidFill>
                          <a:effectLst/>
                        </a:rPr>
                        <a:t>02/09/2014</a:t>
                      </a:r>
                      <a:endParaRPr lang="en-GB" sz="1100" kern="50" dirty="0">
                        <a:solidFill>
                          <a:srgbClr val="00B050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 dirty="0">
                          <a:solidFill>
                            <a:srgbClr val="00B050"/>
                          </a:solidFill>
                          <a:effectLst/>
                        </a:rPr>
                        <a:t>Alex, </a:t>
                      </a:r>
                      <a:r>
                        <a:rPr lang="en-GB" sz="1100" kern="50" dirty="0" err="1">
                          <a:solidFill>
                            <a:srgbClr val="00B050"/>
                          </a:solidFill>
                          <a:effectLst/>
                        </a:rPr>
                        <a:t>Vitaliy</a:t>
                      </a:r>
                      <a:endParaRPr lang="en-GB" sz="1100" kern="50" dirty="0">
                        <a:solidFill>
                          <a:srgbClr val="00B050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 dirty="0">
                          <a:solidFill>
                            <a:srgbClr val="00B050"/>
                          </a:solidFill>
                          <a:effectLst/>
                        </a:rPr>
                        <a:t>Call a meeting about “architectural” submission</a:t>
                      </a:r>
                      <a:endParaRPr lang="en-GB" sz="1100" kern="50" dirty="0">
                        <a:solidFill>
                          <a:srgbClr val="00B050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 dirty="0">
                          <a:solidFill>
                            <a:srgbClr val="00B050"/>
                          </a:solidFill>
                          <a:effectLst/>
                        </a:rPr>
                        <a:t>26/08/2014</a:t>
                      </a:r>
                      <a:endParaRPr lang="en-GB" sz="1100" kern="50" dirty="0">
                        <a:solidFill>
                          <a:srgbClr val="00B050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Jaya John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To send a link with Atlys board model number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02/09/2014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 dirty="0">
                          <a:solidFill>
                            <a:srgbClr val="00B050"/>
                          </a:solidFill>
                          <a:effectLst/>
                        </a:rPr>
                        <a:t>Marcel (+?)</a:t>
                      </a:r>
                      <a:endParaRPr lang="en-GB" sz="1100" kern="50" dirty="0">
                        <a:solidFill>
                          <a:srgbClr val="00B050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 dirty="0">
                          <a:solidFill>
                            <a:srgbClr val="00B050"/>
                          </a:solidFill>
                          <a:effectLst/>
                        </a:rPr>
                        <a:t>To finalize the Ivan’s chip distribution</a:t>
                      </a:r>
                      <a:endParaRPr lang="en-GB" sz="1100" kern="50" dirty="0">
                        <a:solidFill>
                          <a:srgbClr val="00B050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 dirty="0">
                          <a:solidFill>
                            <a:srgbClr val="00B050"/>
                          </a:solidFill>
                          <a:effectLst/>
                        </a:rPr>
                        <a:t>02/09/2014</a:t>
                      </a:r>
                      <a:endParaRPr lang="en-GB" sz="1100" kern="50" dirty="0">
                        <a:solidFill>
                          <a:srgbClr val="00B050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 dirty="0">
                          <a:solidFill>
                            <a:srgbClr val="00B050"/>
                          </a:solidFill>
                          <a:effectLst/>
                        </a:rPr>
                        <a:t>Richard, Marcel, </a:t>
                      </a:r>
                      <a:r>
                        <a:rPr lang="en-GB" sz="1100" kern="50" dirty="0" err="1">
                          <a:solidFill>
                            <a:srgbClr val="00B050"/>
                          </a:solidFill>
                          <a:effectLst/>
                        </a:rPr>
                        <a:t>Vitaliy</a:t>
                      </a:r>
                      <a:endParaRPr lang="en-GB" sz="1100" kern="50" dirty="0">
                        <a:solidFill>
                          <a:srgbClr val="00B050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 dirty="0">
                          <a:solidFill>
                            <a:srgbClr val="00B050"/>
                          </a:solidFill>
                          <a:effectLst/>
                        </a:rPr>
                        <a:t>To finalize the ITK meeting agenda</a:t>
                      </a:r>
                      <a:endParaRPr lang="en-GB" sz="1100" kern="50" dirty="0">
                        <a:solidFill>
                          <a:srgbClr val="00B050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 dirty="0">
                          <a:solidFill>
                            <a:srgbClr val="00B050"/>
                          </a:solidFill>
                          <a:effectLst/>
                        </a:rPr>
                        <a:t>26/08/2014</a:t>
                      </a:r>
                      <a:endParaRPr lang="en-GB" sz="1100" kern="50" dirty="0">
                        <a:solidFill>
                          <a:srgbClr val="00B050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224051"/>
              </p:ext>
            </p:extLst>
          </p:nvPr>
        </p:nvGraphicFramePr>
        <p:xfrm>
          <a:off x="1043608" y="5877272"/>
          <a:ext cx="5868670" cy="3629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4270"/>
                <a:gridCol w="3870960"/>
                <a:gridCol w="85344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 dirty="0">
                          <a:effectLst/>
                        </a:rPr>
                        <a:t>Action on</a:t>
                      </a:r>
                      <a:endParaRPr lang="en-GB" sz="1100" kern="50" dirty="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 dirty="0">
                          <a:effectLst/>
                        </a:rPr>
                        <a:t>Action </a:t>
                      </a:r>
                      <a:endParaRPr lang="en-GB" sz="1100" kern="50" dirty="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By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Richard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>
                          <a:effectLst/>
                        </a:rPr>
                        <a:t>Check with Ivan and Jens on ordering more chips from AMS</a:t>
                      </a:r>
                      <a:endParaRPr lang="en-GB" sz="1100" kern="5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kern="50" dirty="0">
                          <a:effectLst/>
                        </a:rPr>
                        <a:t>19/09/2014</a:t>
                      </a:r>
                      <a:endParaRPr lang="en-GB" sz="1100" kern="50" dirty="0">
                        <a:solidFill>
                          <a:srgbClr val="00000A"/>
                        </a:solidFill>
                        <a:effectLst/>
                        <a:latin typeface="Calibri"/>
                        <a:ea typeface="Droid Sans Fallback"/>
                        <a:cs typeface="Calibri"/>
                      </a:endParaRPr>
                    </a:p>
                  </a:txBody>
                  <a:tcPr marL="55880" marR="68580" marT="0" marB="0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43608" y="1124744"/>
            <a:ext cx="2211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Actions from Minutes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0500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186</Words>
  <Application>Microsoft Office PowerPoint</Application>
  <PresentationFormat>On-screen Show (4:3)</PresentationFormat>
  <Paragraphs>61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2014-09-19T14:04:08Z</dcterms:created>
  <dcterms:modified xsi:type="dcterms:W3CDTF">2014-09-19T14:09:29Z</dcterms:modified>
</cp:coreProperties>
</file>