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39D44-640E-4779-B4EB-FFF39EDF2B26}" type="datetimeFigureOut">
              <a:rPr lang="en-GB" smtClean="0"/>
              <a:t>19/09/2014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AMS H35 preparation and progress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J. Dopke, T. Huffman, J. J. John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227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AMS H35 prep. 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853136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4 chips bonded out (by Daniel) now @RAL (?)</a:t>
            </a:r>
          </a:p>
          <a:p>
            <a:pPr lvl="1"/>
            <a:r>
              <a:rPr lang="en-GB" dirty="0" smtClean="0"/>
              <a:t>Al-on-</a:t>
            </a:r>
            <a:r>
              <a:rPr lang="en-GB" dirty="0" err="1" smtClean="0"/>
              <a:t>Kapton</a:t>
            </a:r>
            <a:r>
              <a:rPr lang="en-GB" dirty="0" smtClean="0"/>
              <a:t> glued to Carbon Fibre </a:t>
            </a:r>
          </a:p>
          <a:p>
            <a:pPr lvl="1"/>
            <a:r>
              <a:rPr lang="en-GB" dirty="0" smtClean="0"/>
              <a:t>Some problems with these first boards</a:t>
            </a:r>
          </a:p>
          <a:p>
            <a:r>
              <a:rPr lang="en-GB" dirty="0" smtClean="0"/>
              <a:t>Further 20+ Al carrier boards at RAL </a:t>
            </a:r>
          </a:p>
          <a:p>
            <a:pPr lvl="1"/>
            <a:r>
              <a:rPr lang="en-GB" dirty="0" smtClean="0"/>
              <a:t>Most problems fixed</a:t>
            </a:r>
          </a:p>
          <a:p>
            <a:pPr lvl="1"/>
            <a:r>
              <a:rPr lang="en-GB" dirty="0" smtClean="0"/>
              <a:t>More chips to be bonded to these</a:t>
            </a:r>
          </a:p>
          <a:p>
            <a:r>
              <a:rPr lang="en-GB" dirty="0" smtClean="0"/>
              <a:t>20 carrier boards gold-plated Cu on FR4 sent to RAL</a:t>
            </a:r>
          </a:p>
          <a:p>
            <a:pPr lvl="1"/>
            <a:r>
              <a:rPr lang="en-GB" dirty="0" smtClean="0"/>
              <a:t>Useful for non-rad. tests – Possibly also useful in Rad tests.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5120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AMS H35 Prep Status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/>
              <a:t>Motherboard design and layout nearly complete</a:t>
            </a:r>
          </a:p>
          <a:p>
            <a:pPr lvl="1"/>
            <a:r>
              <a:rPr lang="en-GB" dirty="0" smtClean="0"/>
              <a:t>Designed as test board</a:t>
            </a:r>
          </a:p>
          <a:p>
            <a:pPr lvl="2"/>
            <a:r>
              <a:rPr lang="en-GB" dirty="0" smtClean="0"/>
              <a:t>Traces all on top and bottom, 4 layer board</a:t>
            </a:r>
          </a:p>
          <a:p>
            <a:pPr lvl="2"/>
            <a:r>
              <a:rPr lang="en-GB" dirty="0" smtClean="0"/>
              <a:t>Designed to be tested either via 0.1” header test points or via </a:t>
            </a:r>
            <a:r>
              <a:rPr lang="en-GB" dirty="0" err="1" smtClean="0"/>
              <a:t>Lemo</a:t>
            </a:r>
            <a:r>
              <a:rPr lang="en-GB" dirty="0" smtClean="0"/>
              <a:t> connectors</a:t>
            </a:r>
          </a:p>
          <a:p>
            <a:pPr lvl="2"/>
            <a:r>
              <a:rPr lang="en-GB" dirty="0" smtClean="0"/>
              <a:t>For digital I/</a:t>
            </a:r>
            <a:r>
              <a:rPr lang="en-GB" dirty="0" err="1" smtClean="0"/>
              <a:t>Os</a:t>
            </a:r>
            <a:r>
              <a:rPr lang="en-GB" dirty="0" smtClean="0"/>
              <a:t>, connector designed to mate to </a:t>
            </a:r>
            <a:r>
              <a:rPr lang="en-GB" dirty="0" err="1" smtClean="0"/>
              <a:t>Atlys</a:t>
            </a:r>
            <a:r>
              <a:rPr lang="en-GB" dirty="0" smtClean="0"/>
              <a:t> boards, Matt Warren – firmware for operating within SCTDAQ ported (or mostly ported)</a:t>
            </a:r>
          </a:p>
          <a:p>
            <a:pPr lvl="2"/>
            <a:r>
              <a:rPr lang="en-GB" dirty="0" smtClean="0"/>
              <a:t>Connect to </a:t>
            </a:r>
            <a:r>
              <a:rPr lang="en-GB" dirty="0" err="1"/>
              <a:t>Atlys</a:t>
            </a:r>
            <a:r>
              <a:rPr lang="en-GB" dirty="0"/>
              <a:t> with </a:t>
            </a:r>
            <a:r>
              <a:rPr lang="en-GB" dirty="0" smtClean="0"/>
              <a:t>standard high speed SCSI cable.</a:t>
            </a:r>
          </a:p>
          <a:p>
            <a:pPr lvl="2"/>
            <a:r>
              <a:rPr lang="en-GB" dirty="0" smtClean="0"/>
              <a:t>Carrier board wire bonded to it, plenty of bondable area on pads.</a:t>
            </a:r>
          </a:p>
          <a:p>
            <a:pPr lvl="2"/>
            <a:r>
              <a:rPr lang="en-GB" dirty="0" smtClean="0"/>
              <a:t>Board is easy </a:t>
            </a:r>
            <a:r>
              <a:rPr lang="en-GB" dirty="0" smtClean="0"/>
              <a:t>to </a:t>
            </a:r>
            <a:r>
              <a:rPr lang="en-GB" dirty="0"/>
              <a:t>k</a:t>
            </a:r>
            <a:r>
              <a:rPr lang="en-GB" dirty="0" smtClean="0"/>
              <a:t>ludge </a:t>
            </a:r>
            <a:r>
              <a:rPr lang="en-GB" dirty="0" smtClean="0"/>
              <a:t>in case </a:t>
            </a:r>
            <a:r>
              <a:rPr lang="en-GB" dirty="0" smtClean="0"/>
              <a:t>of </a:t>
            </a:r>
            <a:r>
              <a:rPr lang="en-GB" smtClean="0"/>
              <a:t>anything unanticipated</a:t>
            </a:r>
            <a:endParaRPr lang="en-GB" dirty="0" smtClean="0"/>
          </a:p>
          <a:p>
            <a:pPr lvl="1"/>
            <a:r>
              <a:rPr lang="en-GB" dirty="0" smtClean="0"/>
              <a:t>Will send away for quotes Monday</a:t>
            </a:r>
          </a:p>
          <a:p>
            <a:pPr lvl="1"/>
            <a:r>
              <a:rPr lang="en-GB" dirty="0" smtClean="0"/>
              <a:t>Will expect a 5 day turn-around</a:t>
            </a:r>
          </a:p>
          <a:p>
            <a:pPr lvl="1"/>
            <a:r>
              <a:rPr lang="en-GB" dirty="0" smtClean="0"/>
              <a:t>How many boards should we order (10?, 15?)</a:t>
            </a:r>
          </a:p>
          <a:p>
            <a:r>
              <a:rPr lang="en-GB" dirty="0" err="1" smtClean="0"/>
              <a:t>Kastutis</a:t>
            </a:r>
            <a:r>
              <a:rPr lang="en-GB" dirty="0" smtClean="0"/>
              <a:t>, Jens, Todd, and Jaya John all interested in tests. Initial tests at RAL. </a:t>
            </a:r>
          </a:p>
          <a:p>
            <a:pPr lvl="1"/>
            <a:r>
              <a:rPr lang="en-GB" dirty="0" smtClean="0"/>
              <a:t>Tests at Oxford when more carrier boards released</a:t>
            </a:r>
          </a:p>
          <a:p>
            <a:pPr lvl="1"/>
            <a:r>
              <a:rPr lang="en-GB" dirty="0" smtClean="0"/>
              <a:t>“Proposed Tests” document attached to </a:t>
            </a:r>
            <a:r>
              <a:rPr lang="en-GB" dirty="0" err="1" smtClean="0"/>
              <a:t>Indico</a:t>
            </a:r>
            <a:r>
              <a:rPr lang="en-GB" dirty="0" smtClean="0"/>
              <a:t> site.</a:t>
            </a:r>
          </a:p>
          <a:p>
            <a:pPr lvl="1"/>
            <a:r>
              <a:rPr lang="en-GB" dirty="0" smtClean="0"/>
              <a:t>First Radiations will likely be at </a:t>
            </a:r>
            <a:r>
              <a:rPr lang="en-GB" dirty="0" err="1" smtClean="0"/>
              <a:t>B’ham</a:t>
            </a:r>
            <a:r>
              <a:rPr lang="en-GB" dirty="0" smtClean="0"/>
              <a:t> proton beam.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2383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256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AMS H35 preparation and progress</vt:lpstr>
      <vt:lpstr>AMS H35 prep. status</vt:lpstr>
      <vt:lpstr>AMS H35 Prep Status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H35 preparation and progress</dc:title>
  <dc:creator>Todd Huffman</dc:creator>
  <cp:lastModifiedBy>Jaya John John</cp:lastModifiedBy>
  <cp:revision>5</cp:revision>
  <dcterms:created xsi:type="dcterms:W3CDTF">2014-09-18T13:48:06Z</dcterms:created>
  <dcterms:modified xsi:type="dcterms:W3CDTF">2014-09-19T14:18:59Z</dcterms:modified>
</cp:coreProperties>
</file>