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66" r:id="rId3"/>
    <p:sldId id="267" r:id="rId4"/>
    <p:sldId id="268" r:id="rId5"/>
    <p:sldId id="269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6" autoAdjust="0"/>
    <p:restoredTop sz="94822" autoAdjust="0"/>
  </p:normalViewPr>
  <p:slideViewPr>
    <p:cSldViewPr snapToGrid="0">
      <p:cViewPr varScale="1">
        <p:scale>
          <a:sx n="111" d="100"/>
          <a:sy n="111" d="100"/>
        </p:scale>
        <p:origin x="-2274" y="-7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>
                <a:solidFill>
                  <a:schemeClr val="bg2"/>
                </a:solidFill>
              </a:rPr>
              <a:t>First and Last Name </a:t>
            </a:r>
            <a:r>
              <a:rPr lang="en-GB" sz="900">
                <a:solidFill>
                  <a:schemeClr val="bg2"/>
                </a:solidFill>
              </a:rPr>
              <a:t> |  Title of Presentation  |  Date  |  </a:t>
            </a:r>
            <a:r>
              <a:rPr lang="en-GB" sz="900" b="1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r>
              <a:rPr lang="en-US" dirty="0" smtClean="0"/>
              <a:t>NAF status</a:t>
            </a:r>
            <a:endParaRPr lang="de-DE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Yves Kemp, IT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de-DE" dirty="0" smtClean="0"/>
              <a:t>8.10.2014 DESY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status</a:t>
            </a:r>
            <a:endParaRPr lang="de-DE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Blade enclosure @ 16 WNs = 64 WNs purchased</a:t>
            </a:r>
          </a:p>
          <a:p>
            <a:r>
              <a:rPr lang="en-US" dirty="0" smtClean="0"/>
              <a:t>16 cores each, 6 GB RAM/core</a:t>
            </a:r>
          </a:p>
          <a:p>
            <a:r>
              <a:rPr lang="en-US" dirty="0" smtClean="0"/>
              <a:t>Plan: Arrive around 1.11. – install, configure and burn-in until 15.11.</a:t>
            </a:r>
          </a:p>
          <a:p>
            <a:pPr lvl="1"/>
            <a:r>
              <a:rPr lang="en-US" dirty="0" smtClean="0"/>
              <a:t>Puppet SL6 installation</a:t>
            </a:r>
          </a:p>
          <a:p>
            <a:r>
              <a:rPr lang="en-US" dirty="0" smtClean="0"/>
              <a:t>Plan: Once installed, make the “-l puppet” switch default</a:t>
            </a:r>
          </a:p>
          <a:p>
            <a:pPr lvl="1"/>
            <a:r>
              <a:rPr lang="en-US" dirty="0" smtClean="0"/>
              <a:t>Migrate remaining SL6 machines to Puppet soon after this switch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WGS status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60576"/>
            <a:ext cx="8802688" cy="5009987"/>
          </a:xfrm>
        </p:spPr>
        <p:txBody>
          <a:bodyPr/>
          <a:lstStyle/>
          <a:p>
            <a:r>
              <a:rPr lang="en-US" sz="1800" dirty="0" smtClean="0"/>
              <a:t>ATLAS:</a:t>
            </a:r>
          </a:p>
          <a:p>
            <a:pPr lvl="1"/>
            <a:r>
              <a:rPr lang="en-US" sz="1400" dirty="0" smtClean="0"/>
              <a:t>4 SL6 machines, all Puppet / 2 SL5 machines</a:t>
            </a:r>
          </a:p>
          <a:p>
            <a:r>
              <a:rPr lang="en-US" sz="1800" dirty="0" smtClean="0"/>
              <a:t>CMS:	</a:t>
            </a:r>
          </a:p>
          <a:p>
            <a:pPr lvl="1"/>
            <a:r>
              <a:rPr lang="en-US" sz="1400" dirty="0" smtClean="0"/>
              <a:t>2 SL5 machines / 4 SL6 machines, all Puppet</a:t>
            </a:r>
          </a:p>
          <a:p>
            <a:pPr lvl="1"/>
            <a:r>
              <a:rPr lang="en-US" sz="1400" dirty="0" smtClean="0"/>
              <a:t>University: 6 SL6 machines, Puppet</a:t>
            </a:r>
          </a:p>
          <a:p>
            <a:r>
              <a:rPr lang="en-US" sz="1800" dirty="0" smtClean="0"/>
              <a:t>ILC:</a:t>
            </a:r>
          </a:p>
          <a:p>
            <a:pPr lvl="1"/>
            <a:r>
              <a:rPr lang="en-US" sz="1400" dirty="0" smtClean="0"/>
              <a:t>1 SL5 machine / 1 SL6 machine, Puppet</a:t>
            </a:r>
          </a:p>
          <a:p>
            <a:r>
              <a:rPr lang="en-US" sz="1800" dirty="0" err="1" smtClean="0"/>
              <a:t>LHCb</a:t>
            </a:r>
            <a:r>
              <a:rPr lang="en-US" sz="1800" dirty="0" smtClean="0"/>
              <a:t>:</a:t>
            </a:r>
          </a:p>
          <a:p>
            <a:pPr lvl="1"/>
            <a:r>
              <a:rPr lang="en-US" sz="1400" dirty="0" smtClean="0"/>
              <a:t>1 SL6 machine, Puppet, to be reinstalled</a:t>
            </a:r>
          </a:p>
          <a:p>
            <a:r>
              <a:rPr lang="en-US" sz="1800" dirty="0" err="1" smtClean="0"/>
              <a:t>Herafitter</a:t>
            </a:r>
            <a:r>
              <a:rPr lang="en-US" sz="1800" dirty="0" smtClean="0"/>
              <a:t>:</a:t>
            </a:r>
          </a:p>
          <a:p>
            <a:pPr lvl="1"/>
            <a:r>
              <a:rPr lang="en-US" sz="1400" dirty="0" smtClean="0"/>
              <a:t>1 SL5 machine, to be upgraded to SL6 Puppet, date to be defined</a:t>
            </a:r>
          </a:p>
          <a:p>
            <a:r>
              <a:rPr lang="en-US" sz="1800" dirty="0" smtClean="0"/>
              <a:t>Hera</a:t>
            </a:r>
          </a:p>
          <a:p>
            <a:pPr lvl="1"/>
            <a:r>
              <a:rPr lang="en-US" sz="1400" dirty="0" smtClean="0"/>
              <a:t>H1: two SL6 Puppet machines</a:t>
            </a:r>
          </a:p>
          <a:p>
            <a:pPr lvl="1"/>
            <a:r>
              <a:rPr lang="en-US" sz="1400" dirty="0" smtClean="0"/>
              <a:t>Zeus: two SL6 legacy machines</a:t>
            </a:r>
          </a:p>
          <a:p>
            <a:r>
              <a:rPr lang="en-US" sz="1800" dirty="0" smtClean="0"/>
              <a:t>Belle:</a:t>
            </a:r>
          </a:p>
          <a:p>
            <a:pPr lvl="1"/>
            <a:r>
              <a:rPr lang="en-US" sz="1400" dirty="0" smtClean="0"/>
              <a:t>Two SL6 Puppet machines</a:t>
            </a:r>
          </a:p>
          <a:p>
            <a:pPr marL="444500" lvl="1" indent="0">
              <a:buNone/>
            </a:pPr>
            <a:endParaRPr lang="en-US" sz="1400" dirty="0" smtClean="0"/>
          </a:p>
          <a:p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413589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 still waiting for input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5383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 next week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Closed session, NAF/computing contribution</a:t>
            </a:r>
          </a:p>
          <a:p>
            <a:pPr lvl="1"/>
            <a:r>
              <a:rPr lang="en-US" dirty="0" smtClean="0"/>
              <a:t>Volker will attend</a:t>
            </a:r>
            <a:endParaRPr lang="de-DE" dirty="0" smtClean="0"/>
          </a:p>
          <a:p>
            <a:pPr lvl="1"/>
            <a:r>
              <a:rPr lang="en-US" dirty="0" smtClean="0"/>
              <a:t>Talking to referees before</a:t>
            </a:r>
          </a:p>
          <a:p>
            <a:r>
              <a:rPr lang="en-US" dirty="0" smtClean="0"/>
              <a:t>Currently no plan to show material</a:t>
            </a:r>
          </a:p>
          <a:p>
            <a:pPr lvl="1"/>
            <a:r>
              <a:rPr lang="en-US" dirty="0" smtClean="0"/>
              <a:t>… except recall the manpower situation</a:t>
            </a:r>
          </a:p>
          <a:p>
            <a:endParaRPr lang="en-US" dirty="0"/>
          </a:p>
          <a:p>
            <a:r>
              <a:rPr lang="en-US" dirty="0" smtClean="0"/>
              <a:t>Our impression is</a:t>
            </a:r>
          </a:p>
          <a:p>
            <a:pPr lvl="1"/>
            <a:r>
              <a:rPr lang="en-US" dirty="0" smtClean="0"/>
              <a:t>Migration to NAF 2.0 completed</a:t>
            </a:r>
          </a:p>
          <a:p>
            <a:pPr lvl="1"/>
            <a:r>
              <a:rPr lang="en-US" dirty="0" smtClean="0"/>
              <a:t>NAF basically running smooth</a:t>
            </a:r>
          </a:p>
          <a:p>
            <a:pPr lvl="1"/>
            <a:r>
              <a:rPr lang="en-US" dirty="0" smtClean="0"/>
              <a:t>Some work future needed (Batch, …) to improve service</a:t>
            </a:r>
          </a:p>
          <a:p>
            <a:r>
              <a:rPr lang="en-US" dirty="0" smtClean="0"/>
              <a:t>… or do you have </a:t>
            </a:r>
            <a:r>
              <a:rPr lang="en-US" smtClean="0"/>
              <a:t>another impression?</a:t>
            </a:r>
          </a:p>
        </p:txBody>
      </p:sp>
    </p:spTree>
    <p:extLst>
      <p:ext uri="{BB962C8B-B14F-4D97-AF65-F5344CB8AC3E}">
        <p14:creationId xmlns:p14="http://schemas.microsoft.com/office/powerpoint/2010/main" val="3521140102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148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PPT-Vorlage_en</vt:lpstr>
      <vt:lpstr>PowerPoint Presentation</vt:lpstr>
      <vt:lpstr>Batch status</vt:lpstr>
      <vt:lpstr>WGS status</vt:lpstr>
      <vt:lpstr>XXL</vt:lpstr>
      <vt:lpstr>PRC next week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Kemp, Yves</dc:creator>
  <cp:lastModifiedBy>Kemp, Yves</cp:lastModifiedBy>
  <cp:revision>2</cp:revision>
  <dcterms:created xsi:type="dcterms:W3CDTF">2014-10-08T09:59:39Z</dcterms:created>
  <dcterms:modified xsi:type="dcterms:W3CDTF">2014-10-08T10:33:21Z</dcterms:modified>
</cp:coreProperties>
</file>