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111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E0252C-29A7-45E6-92CE-3CF1CA0ADDA1}"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1614705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E0252C-29A7-45E6-92CE-3CF1CA0ADDA1}"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3625769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E0252C-29A7-45E6-92CE-3CF1CA0ADDA1}"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2698154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E0252C-29A7-45E6-92CE-3CF1CA0ADDA1}"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419109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E0252C-29A7-45E6-92CE-3CF1CA0ADDA1}"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2169177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E0252C-29A7-45E6-92CE-3CF1CA0ADDA1}" type="datetimeFigureOut">
              <a:rPr lang="en-GB" smtClean="0"/>
              <a:t>14/10/2014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2209240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E0252C-29A7-45E6-92CE-3CF1CA0ADDA1}" type="datetimeFigureOut">
              <a:rPr lang="en-GB" smtClean="0"/>
              <a:t>14/10/2014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1047081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E0252C-29A7-45E6-92CE-3CF1CA0ADDA1}" type="datetimeFigureOut">
              <a:rPr lang="en-GB" smtClean="0"/>
              <a:t>14/10/2014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2730647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0252C-29A7-45E6-92CE-3CF1CA0ADDA1}" type="datetimeFigureOut">
              <a:rPr lang="en-GB" smtClean="0"/>
              <a:t>14/10/2014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3231325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E0252C-29A7-45E6-92CE-3CF1CA0ADDA1}" type="datetimeFigureOut">
              <a:rPr lang="en-GB" smtClean="0"/>
              <a:t>14/10/2014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3902524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E0252C-29A7-45E6-92CE-3CF1CA0ADDA1}" type="datetimeFigureOut">
              <a:rPr lang="en-GB" smtClean="0"/>
              <a:t>14/10/2014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1F3D6C-2A00-4F3C-A423-5115333CEA02}" type="slidenum">
              <a:rPr lang="en-GB" smtClean="0"/>
              <a:t>‹#›</a:t>
            </a:fld>
            <a:endParaRPr lang="en-GB"/>
          </a:p>
        </p:txBody>
      </p:sp>
    </p:spTree>
    <p:extLst>
      <p:ext uri="{BB962C8B-B14F-4D97-AF65-F5344CB8AC3E}">
        <p14:creationId xmlns:p14="http://schemas.microsoft.com/office/powerpoint/2010/main" val="131072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E0252C-29A7-45E6-92CE-3CF1CA0ADDA1}" type="datetimeFigureOut">
              <a:rPr lang="en-GB" smtClean="0"/>
              <a:t>14/10/2014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F3D6C-2A00-4F3C-A423-5115333CEA02}" type="slidenum">
              <a:rPr lang="en-GB" smtClean="0"/>
              <a:t>‹#›</a:t>
            </a:fld>
            <a:endParaRPr lang="en-GB"/>
          </a:p>
        </p:txBody>
      </p:sp>
    </p:spTree>
    <p:extLst>
      <p:ext uri="{BB962C8B-B14F-4D97-AF65-F5344CB8AC3E}">
        <p14:creationId xmlns:p14="http://schemas.microsoft.com/office/powerpoint/2010/main" val="3054689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2348880"/>
            <a:ext cx="5814392" cy="3416320"/>
          </a:xfrm>
          <a:prstGeom prst="rect">
            <a:avLst/>
          </a:prstGeom>
        </p:spPr>
        <p:txBody>
          <a:bodyPr wrap="square">
            <a:spAutoFit/>
          </a:bodyPr>
          <a:lstStyle/>
          <a:p>
            <a:r>
              <a:rPr lang="en-GB" dirty="0"/>
              <a:t>It is going to be very tight to make the deadline but </a:t>
            </a:r>
            <a:r>
              <a:rPr lang="en-GB" dirty="0" err="1"/>
              <a:t>Herve</a:t>
            </a:r>
            <a:r>
              <a:rPr lang="en-GB" dirty="0"/>
              <a:t> and the SLAC people are committed to meet it even if it requires several all-night sessions on the CAD system.  I don’t think there have been any changes since our report 2 weeks ago in the structures we expect to include in this submission.</a:t>
            </a:r>
          </a:p>
          <a:p>
            <a:r>
              <a:rPr lang="en-GB" dirty="0"/>
              <a:t> </a:t>
            </a:r>
          </a:p>
          <a:p>
            <a:r>
              <a:rPr lang="en-GB" dirty="0"/>
              <a:t>It took several exchanges with the CERN foundry service people to get logistics set up for the first submission.  It would probably be good to start that process sometime within the next week and not wait until our next fortnightly meeting.</a:t>
            </a:r>
          </a:p>
        </p:txBody>
      </p:sp>
      <p:sp>
        <p:nvSpPr>
          <p:cNvPr id="5" name="TextBox 4"/>
          <p:cNvSpPr txBox="1"/>
          <p:nvPr/>
        </p:nvSpPr>
        <p:spPr>
          <a:xfrm>
            <a:off x="2195736" y="836712"/>
            <a:ext cx="2507994" cy="923330"/>
          </a:xfrm>
          <a:prstGeom prst="rect">
            <a:avLst/>
          </a:prstGeom>
          <a:noFill/>
        </p:spPr>
        <p:txBody>
          <a:bodyPr wrap="none" rtlCol="0">
            <a:spAutoFit/>
          </a:bodyPr>
          <a:lstStyle/>
          <a:p>
            <a:r>
              <a:rPr lang="en-GB" dirty="0" smtClean="0"/>
              <a:t>Architectural Submission</a:t>
            </a:r>
          </a:p>
          <a:p>
            <a:endParaRPr lang="en-GB" dirty="0"/>
          </a:p>
          <a:p>
            <a:r>
              <a:rPr lang="en-GB" dirty="0" smtClean="0"/>
              <a:t>From Alex:</a:t>
            </a:r>
            <a:endParaRPr lang="en-GB" dirty="0"/>
          </a:p>
        </p:txBody>
      </p:sp>
    </p:spTree>
    <p:extLst>
      <p:ext uri="{BB962C8B-B14F-4D97-AF65-F5344CB8AC3E}">
        <p14:creationId xmlns:p14="http://schemas.microsoft.com/office/powerpoint/2010/main" val="876626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39</Words>
  <Application>Microsoft Office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2014-10-14T14:50:20Z</dcterms:created>
  <dcterms:modified xsi:type="dcterms:W3CDTF">2014-10-14T14:52:01Z</dcterms:modified>
</cp:coreProperties>
</file>