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35" r:id="rId2"/>
  </p:sldMasterIdLst>
  <p:notesMasterIdLst>
    <p:notesMasterId r:id="rId6"/>
  </p:notesMasterIdLst>
  <p:handoutMasterIdLst>
    <p:handoutMasterId r:id="rId7"/>
  </p:handoutMasterIdLst>
  <p:sldIdLst>
    <p:sldId id="263" r:id="rId3"/>
    <p:sldId id="457" r:id="rId4"/>
    <p:sldId id="458" r:id="rId5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0000"/>
    <a:srgbClr val="FFCC00"/>
    <a:srgbClr val="9C9E9F"/>
    <a:srgbClr val="FFFFFF"/>
    <a:srgbClr val="DDDDDD"/>
    <a:srgbClr val="00A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24" autoAdjust="0"/>
    <p:restoredTop sz="98986" autoAdjust="0"/>
  </p:normalViewPr>
  <p:slideViewPr>
    <p:cSldViewPr snapToGrid="0">
      <p:cViewPr varScale="1">
        <p:scale>
          <a:sx n="50" d="100"/>
          <a:sy n="50" d="100"/>
        </p:scale>
        <p:origin x="-888" y="-77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81" tIns="45640" rIns="91281" bIns="45640" numCol="1" anchor="t" anchorCtr="0" compatLnSpc="1">
            <a:prstTxWarp prst="textNoShape">
              <a:avLst/>
            </a:prstTxWarp>
          </a:bodyPr>
          <a:lstStyle>
            <a:lvl1pPr defTabSz="913061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81" tIns="45640" rIns="91281" bIns="45640" numCol="1" anchor="t" anchorCtr="0" compatLnSpc="1">
            <a:prstTxWarp prst="textNoShape">
              <a:avLst/>
            </a:prstTxWarp>
          </a:bodyPr>
          <a:lstStyle>
            <a:lvl1pPr algn="r" defTabSz="913061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1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81" tIns="45640" rIns="91281" bIns="45640" numCol="1" anchor="b" anchorCtr="0" compatLnSpc="1">
            <a:prstTxWarp prst="textNoShape">
              <a:avLst/>
            </a:prstTxWarp>
          </a:bodyPr>
          <a:lstStyle>
            <a:lvl1pPr defTabSz="913061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1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34513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81" tIns="45640" rIns="91281" bIns="45640" numCol="1" anchor="b" anchorCtr="0" compatLnSpc="1">
            <a:prstTxWarp prst="textNoShape">
              <a:avLst/>
            </a:prstTxWarp>
          </a:bodyPr>
          <a:lstStyle>
            <a:lvl1pPr algn="r" defTabSz="913061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27C5B2C-2F67-4925-B404-3DD0A0B82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80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81" tIns="45640" rIns="91281" bIns="45640" numCol="1" anchor="t" anchorCtr="0" compatLnSpc="1">
            <a:prstTxWarp prst="textNoShape">
              <a:avLst/>
            </a:prstTxWarp>
          </a:bodyPr>
          <a:lstStyle>
            <a:lvl1pPr defTabSz="913061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81" tIns="45640" rIns="91281" bIns="45640" numCol="1" anchor="t" anchorCtr="0" compatLnSpc="1">
            <a:prstTxWarp prst="textNoShape">
              <a:avLst/>
            </a:prstTxWarp>
          </a:bodyPr>
          <a:lstStyle>
            <a:lvl1pPr algn="r" defTabSz="913061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81" tIns="45640" rIns="91281" bIns="456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81" tIns="45640" rIns="91281" bIns="45640" numCol="1" anchor="b" anchorCtr="0" compatLnSpc="1">
            <a:prstTxWarp prst="textNoShape">
              <a:avLst/>
            </a:prstTxWarp>
          </a:bodyPr>
          <a:lstStyle>
            <a:lvl1pPr defTabSz="913061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4513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81" tIns="45640" rIns="91281" bIns="45640" numCol="1" anchor="b" anchorCtr="0" compatLnSpc="1">
            <a:prstTxWarp prst="textNoShape">
              <a:avLst/>
            </a:prstTxWarp>
          </a:bodyPr>
          <a:lstStyle>
            <a:lvl1pPr algn="r" defTabSz="913061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5BC0404-EF4A-448B-BFA0-1127B6DECB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787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1281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7C5B413-4A04-43D7-8CDB-91760FDB1D29}" type="slidenum">
              <a:rPr lang="en-GB" sz="1200" b="0" smtClean="0"/>
              <a:pPr eaLnBrk="1" hangingPunct="1">
                <a:defRPr/>
              </a:pPr>
              <a:t>1</a:t>
            </a:fld>
            <a:endParaRPr lang="en-GB" sz="1200" b="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n-US" b="0" smtClean="0">
              <a:cs typeface="+mn-cs"/>
            </a:endParaRPr>
          </a:p>
        </p:txBody>
      </p:sp>
      <p:pic>
        <p:nvPicPr>
          <p:cNvPr id="7" name="Picture 21" descr="HG_LOGO_70_ENG_K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02118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7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5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77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28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41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28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73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63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832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5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26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646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117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4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28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3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1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8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9167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33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635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/>
            <a:r>
              <a:rPr lang="en-GB" sz="900" dirty="0">
                <a:solidFill>
                  <a:schemeClr val="bg2"/>
                </a:solidFill>
              </a:rPr>
              <a:t>R.  </a:t>
            </a:r>
            <a:r>
              <a:rPr lang="en-GB" sz="900" dirty="0" err="1">
                <a:solidFill>
                  <a:schemeClr val="bg2"/>
                </a:solidFill>
              </a:rPr>
              <a:t>Wanzenberg</a:t>
            </a:r>
            <a:r>
              <a:rPr lang="en-GB" sz="900" dirty="0">
                <a:solidFill>
                  <a:schemeClr val="bg2"/>
                </a:solidFill>
              </a:rPr>
              <a:t> </a:t>
            </a:r>
            <a:r>
              <a:rPr lang="en-GB" sz="900" b="0" dirty="0">
                <a:solidFill>
                  <a:schemeClr val="bg2"/>
                </a:solidFill>
              </a:rPr>
              <a:t> |  </a:t>
            </a:r>
            <a:r>
              <a:rPr lang="en-GB" sz="900" b="0" dirty="0" smtClean="0">
                <a:solidFill>
                  <a:schemeClr val="bg2"/>
                </a:solidFill>
              </a:rPr>
              <a:t>2015  </a:t>
            </a:r>
            <a:r>
              <a:rPr lang="en-GB" sz="900" b="0" dirty="0">
                <a:solidFill>
                  <a:schemeClr val="bg2"/>
                </a:solidFill>
              </a:rPr>
              <a:t>| </a:t>
            </a:r>
            <a:r>
              <a:rPr lang="en-GB" sz="900" dirty="0">
                <a:solidFill>
                  <a:schemeClr val="bg2"/>
                </a:solidFill>
              </a:rPr>
              <a:t> </a:t>
            </a:r>
            <a:fld id="{4BE2710D-DD9A-4F6A-A528-B43774F4A0ED}" type="slidenum">
              <a:rPr lang="en-GB" sz="900">
                <a:solidFill>
                  <a:schemeClr val="bg2"/>
                </a:solidFill>
              </a:rPr>
              <a:pPr algn="r"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pic>
        <p:nvPicPr>
          <p:cNvPr id="1030" name="Picture 10" descr="DESY-Logo-cyan-RGB_g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34" r:id="rId7"/>
    <p:sldLayoutId id="2147483929" r:id="rId8"/>
    <p:sldLayoutId id="2147483930" r:id="rId9"/>
    <p:sldLayoutId id="2147483931" r:id="rId10"/>
    <p:sldLayoutId id="214748393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3E9A1-07DB-4121-82A1-1C2E9D39100D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5ADC-DB03-43C0-9070-B040E441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2492375"/>
          </a:xfrm>
        </p:spPr>
        <p:txBody>
          <a:bodyPr/>
          <a:lstStyle/>
          <a:p>
            <a:pPr marL="342900" indent="-342900" eaLnBrk="1" hangingPunct="1">
              <a:buFont typeface="Arial" charset="0"/>
              <a:buChar char="•"/>
            </a:pPr>
            <a:r>
              <a:rPr lang="en-US" dirty="0" smtClean="0"/>
              <a:t>PETRA </a:t>
            </a:r>
            <a:r>
              <a:rPr lang="en-US" dirty="0" smtClean="0"/>
              <a:t>III </a:t>
            </a:r>
            <a:r>
              <a:rPr lang="en-US" dirty="0" err="1" smtClean="0"/>
              <a:t>Themen</a:t>
            </a:r>
            <a:r>
              <a:rPr lang="en-US" dirty="0" smtClean="0"/>
              <a:t> / </a:t>
            </a:r>
            <a:r>
              <a:rPr lang="en-US" dirty="0" err="1" smtClean="0"/>
              <a:t>Zeitplan</a:t>
            </a:r>
            <a:endParaRPr lang="en-US" dirty="0" smtClean="0"/>
          </a:p>
        </p:txBody>
      </p:sp>
      <p:sp>
        <p:nvSpPr>
          <p:cNvPr id="4099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292100" y="79375"/>
            <a:ext cx="8520113" cy="795611"/>
          </a:xfrm>
        </p:spPr>
        <p:txBody>
          <a:bodyPr/>
          <a:lstStyle/>
          <a:p>
            <a:pPr eaLnBrk="1" hangingPunct="1"/>
            <a:r>
              <a:rPr lang="en-US" sz="3200" dirty="0" err="1" smtClean="0"/>
              <a:t>Betriebsseminar</a:t>
            </a:r>
            <a:r>
              <a:rPr lang="en-US" sz="3200" dirty="0" smtClean="0"/>
              <a:t> </a:t>
            </a:r>
            <a:r>
              <a:rPr lang="en-US" sz="3200" dirty="0" smtClean="0"/>
              <a:t>2015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  <a:r>
              <a:rPr lang="en-US" dirty="0" smtClean="0"/>
              <a:t> </a:t>
            </a:r>
          </a:p>
        </p:txBody>
      </p:sp>
      <p:sp>
        <p:nvSpPr>
          <p:cNvPr id="4100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0" dirty="0" smtClean="0">
                <a:solidFill>
                  <a:srgbClr val="00A5EB"/>
                </a:solidFill>
              </a:rPr>
              <a:t>R. </a:t>
            </a:r>
            <a:r>
              <a:rPr lang="en-US" b="0" dirty="0" err="1" smtClean="0">
                <a:solidFill>
                  <a:srgbClr val="00A5EB"/>
                </a:solidFill>
              </a:rPr>
              <a:t>Wanzenberg</a:t>
            </a:r>
            <a:endParaRPr lang="de-DE" b="0" dirty="0">
              <a:solidFill>
                <a:srgbClr val="00A5EB"/>
              </a:solidFill>
            </a:endParaRPr>
          </a:p>
          <a:p>
            <a:r>
              <a:rPr lang="en-US" b="0" dirty="0"/>
              <a:t>DESY</a:t>
            </a:r>
          </a:p>
          <a:p>
            <a:r>
              <a:rPr lang="en-US" b="0" dirty="0" err="1" smtClean="0"/>
              <a:t>Grömitz</a:t>
            </a:r>
            <a:endParaRPr lang="en-US" b="0" dirty="0" smtClean="0"/>
          </a:p>
          <a:p>
            <a:r>
              <a:rPr lang="de-DE" b="0" dirty="0" smtClean="0"/>
              <a:t>23. </a:t>
            </a:r>
            <a:r>
              <a:rPr lang="de-DE" b="0" dirty="0" err="1" smtClean="0"/>
              <a:t>Märy</a:t>
            </a:r>
            <a:r>
              <a:rPr lang="de-DE" b="0" dirty="0" smtClean="0"/>
              <a:t> 2015</a:t>
            </a:r>
            <a:endParaRPr lang="en-US" b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Betriebsseminar</a:t>
            </a:r>
            <a:r>
              <a:rPr lang="en-US" dirty="0" smtClean="0"/>
              <a:t> 2015 – PETRA III </a:t>
            </a:r>
            <a:r>
              <a:rPr lang="en-US" dirty="0" smtClean="0"/>
              <a:t>                  </a:t>
            </a:r>
            <a:r>
              <a:rPr lang="en-US" dirty="0" smtClean="0"/>
              <a:t>23.03.2015</a:t>
            </a:r>
            <a:endParaRPr lang="de-DE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94133" y="1250814"/>
            <a:ext cx="8331575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Welcome                                             (10 min)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Status </a:t>
            </a:r>
            <a:r>
              <a:rPr lang="en-US" dirty="0" err="1" smtClean="0"/>
              <a:t>Inbetriebnahme</a:t>
            </a:r>
            <a:r>
              <a:rPr lang="en-US" dirty="0" smtClean="0"/>
              <a:t>                      (30 +  10 min)   Rainer </a:t>
            </a:r>
            <a:r>
              <a:rPr lang="en-US" dirty="0" err="1" smtClean="0"/>
              <a:t>Wanzenberg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Betriebserfahrungen bis </a:t>
            </a:r>
            <a:r>
              <a:rPr lang="de-DE" dirty="0" smtClean="0"/>
              <a:t>1/2014       (30 + 10 min )    Michael </a:t>
            </a:r>
            <a:r>
              <a:rPr lang="de-DE" dirty="0" smtClean="0"/>
              <a:t>Bieler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4132" y="3052349"/>
            <a:ext cx="8331575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Inbetriebnahme der </a:t>
            </a:r>
            <a:r>
              <a:rPr lang="de-DE" dirty="0"/>
              <a:t>Netzgeräte        (</a:t>
            </a:r>
            <a:r>
              <a:rPr lang="de-DE" dirty="0" smtClean="0"/>
              <a:t>30 </a:t>
            </a:r>
            <a:r>
              <a:rPr lang="de-DE" dirty="0"/>
              <a:t>+ 10 min </a:t>
            </a:r>
            <a:r>
              <a:rPr lang="de-DE" dirty="0" smtClean="0"/>
              <a:t>)    Werner </a:t>
            </a:r>
            <a:r>
              <a:rPr lang="de-DE" dirty="0" err="1" smtClean="0"/>
              <a:t>Kook</a:t>
            </a:r>
            <a:endParaRPr lang="de-DE" dirty="0" smtClean="0"/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PETRA   HF                                         (40 </a:t>
            </a:r>
            <a:r>
              <a:rPr lang="de-DE" dirty="0"/>
              <a:t>+ 10 min </a:t>
            </a:r>
            <a:r>
              <a:rPr lang="de-DE" dirty="0" smtClean="0"/>
              <a:t>)    Michael Ebert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 smtClean="0"/>
              <a:t>Ausfallstatistik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dirty="0" smtClean="0"/>
              <a:t>Verbesserungsprogram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4136" y="5062665"/>
            <a:ext cx="8331574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Diskussionsbeitrag</a:t>
            </a:r>
            <a:r>
              <a:rPr lang="en-US" dirty="0" smtClean="0"/>
              <a:t>: </a:t>
            </a:r>
            <a:r>
              <a:rPr lang="en-US" dirty="0" err="1" smtClean="0"/>
              <a:t>Magnetserver</a:t>
            </a:r>
            <a:r>
              <a:rPr lang="en-US" dirty="0" smtClean="0"/>
              <a:t>, </a:t>
            </a:r>
          </a:p>
          <a:p>
            <a:r>
              <a:rPr lang="en-US" dirty="0"/>
              <a:t> </a:t>
            </a:r>
            <a:r>
              <a:rPr lang="en-US" dirty="0" smtClean="0"/>
              <a:t>    Software, </a:t>
            </a:r>
            <a:r>
              <a:rPr lang="en-US" dirty="0" err="1" smtClean="0"/>
              <a:t>etc</a:t>
            </a:r>
            <a:r>
              <a:rPr lang="en-US" dirty="0" smtClean="0"/>
              <a:t>                                 </a:t>
            </a:r>
            <a:r>
              <a:rPr lang="de-DE" dirty="0" smtClean="0"/>
              <a:t>        </a:t>
            </a:r>
            <a:r>
              <a:rPr lang="en-US" dirty="0" smtClean="0"/>
              <a:t>(</a:t>
            </a:r>
            <a:r>
              <a:rPr lang="en-US" dirty="0" smtClean="0"/>
              <a:t>10 </a:t>
            </a:r>
            <a:r>
              <a:rPr lang="en-US" dirty="0"/>
              <a:t>min</a:t>
            </a:r>
            <a:r>
              <a:rPr lang="en-US" dirty="0" smtClean="0"/>
              <a:t>)        Marcus Walla</a:t>
            </a:r>
            <a:endParaRPr lang="en-US" dirty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Diskussion</a:t>
            </a:r>
            <a:r>
              <a:rPr lang="en-US" dirty="0" smtClean="0"/>
              <a:t>                                            </a:t>
            </a:r>
            <a:r>
              <a:rPr lang="en-US" dirty="0" smtClean="0"/>
              <a:t>(50 </a:t>
            </a:r>
            <a:r>
              <a:rPr lang="en-US" dirty="0" smtClean="0"/>
              <a:t>min)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4136" y="764802"/>
            <a:ext cx="81403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14:30 – 16:00  </a:t>
            </a:r>
            <a:r>
              <a:rPr lang="en-US" dirty="0" err="1" smtClean="0"/>
              <a:t>Inbetriebnahme</a:t>
            </a:r>
            <a:r>
              <a:rPr lang="en-US" dirty="0" smtClean="0"/>
              <a:t> und </a:t>
            </a:r>
            <a:r>
              <a:rPr lang="en-US" dirty="0" err="1" smtClean="0"/>
              <a:t>Betrieb</a:t>
            </a:r>
            <a:r>
              <a:rPr lang="en-US" dirty="0" smtClean="0"/>
              <a:t>                      Convener: Joachim Keil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2468" y="2712273"/>
            <a:ext cx="86701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16:30 – 18:00   </a:t>
            </a:r>
            <a:r>
              <a:rPr lang="en-US" dirty="0" err="1" smtClean="0"/>
              <a:t>Technik</a:t>
            </a:r>
            <a:r>
              <a:rPr lang="en-US" dirty="0" smtClean="0"/>
              <a:t>                                                           Convener: Heiko Ehrlichmann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4132" y="4561629"/>
            <a:ext cx="8358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18:00 – 19:00                                                                          Convener: Michael </a:t>
            </a:r>
            <a:r>
              <a:rPr lang="en-US" dirty="0" err="1" smtClean="0"/>
              <a:t>Bieler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4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Betriebsseminar</a:t>
            </a:r>
            <a:r>
              <a:rPr lang="en-US" dirty="0" smtClean="0"/>
              <a:t> 2015 - </a:t>
            </a:r>
            <a:r>
              <a:rPr lang="en-US" dirty="0"/>
              <a:t>PETRA III </a:t>
            </a:r>
            <a:r>
              <a:rPr lang="en-US" dirty="0"/>
              <a:t> </a:t>
            </a:r>
            <a:r>
              <a:rPr lang="en-US" dirty="0" smtClean="0"/>
              <a:t>                    24.03.2015</a:t>
            </a:r>
            <a:endParaRPr lang="de-DE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94132" y="3752538"/>
            <a:ext cx="8555315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Gastbeitrag</a:t>
            </a:r>
            <a:r>
              <a:rPr lang="en-US" dirty="0" smtClean="0"/>
              <a:t>:                                          (45+10 min)       </a:t>
            </a:r>
            <a:r>
              <a:rPr lang="de-DE" dirty="0"/>
              <a:t>Andreas Streun, PSI</a:t>
            </a:r>
            <a:endParaRPr lang="en-US" dirty="0" smtClean="0"/>
          </a:p>
          <a:p>
            <a:r>
              <a:rPr lang="de-DE" dirty="0" smtClean="0"/>
              <a:t>      Zukünftige </a:t>
            </a:r>
            <a:r>
              <a:rPr lang="de-DE" dirty="0"/>
              <a:t>Entwicklungen </a:t>
            </a:r>
            <a:r>
              <a:rPr lang="de-DE" dirty="0" smtClean="0"/>
              <a:t>bei</a:t>
            </a:r>
          </a:p>
          <a:p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dirty="0"/>
              <a:t>Synchrotron </a:t>
            </a:r>
            <a:r>
              <a:rPr lang="de-DE" dirty="0" smtClean="0"/>
              <a:t>Lichtquellen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      zu </a:t>
            </a:r>
            <a:r>
              <a:rPr lang="de-DE" dirty="0"/>
              <a:t>kleineren </a:t>
            </a:r>
            <a:r>
              <a:rPr lang="de-DE" dirty="0" err="1" smtClean="0"/>
              <a:t>Emittanzen</a:t>
            </a:r>
            <a:r>
              <a:rPr lang="en-US" b="0" dirty="0" smtClean="0"/>
              <a:t>                                     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Ergebnis der 3 </a:t>
            </a:r>
            <a:r>
              <a:rPr lang="de-DE" dirty="0" err="1"/>
              <a:t>GeV</a:t>
            </a:r>
            <a:r>
              <a:rPr lang="de-DE" dirty="0"/>
              <a:t> Studien           </a:t>
            </a:r>
            <a:r>
              <a:rPr lang="de-DE" dirty="0" smtClean="0"/>
              <a:t>      </a:t>
            </a:r>
            <a:r>
              <a:rPr lang="en-US" dirty="0" smtClean="0"/>
              <a:t>(</a:t>
            </a:r>
            <a:r>
              <a:rPr lang="en-US" dirty="0"/>
              <a:t>20 +  10 min)    </a:t>
            </a:r>
            <a:r>
              <a:rPr lang="en-US" dirty="0" smtClean="0"/>
              <a:t>Joachim </a:t>
            </a:r>
            <a:r>
              <a:rPr lang="en-US" dirty="0" err="1" smtClean="0"/>
              <a:t>Keil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Abschluss</a:t>
            </a:r>
            <a:r>
              <a:rPr lang="en-US" dirty="0" smtClean="0"/>
              <a:t> des PETRA </a:t>
            </a:r>
            <a:r>
              <a:rPr lang="en-US" dirty="0" err="1" smtClean="0"/>
              <a:t>Teils</a:t>
            </a:r>
            <a:r>
              <a:rPr lang="en-US" dirty="0" smtClean="0"/>
              <a:t>                 (</a:t>
            </a:r>
            <a:r>
              <a:rPr lang="en-US" dirty="0"/>
              <a:t>5</a:t>
            </a:r>
            <a:r>
              <a:rPr lang="en-US" dirty="0" smtClean="0"/>
              <a:t> min)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4132" y="1488013"/>
            <a:ext cx="8555314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/>
              <a:t>Nebenbunche</a:t>
            </a:r>
            <a:r>
              <a:rPr lang="de-DE" dirty="0" smtClean="0"/>
              <a:t>                                        (20+10 min)       Heiko Ehrlichmann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/>
              <a:t>Optics</a:t>
            </a:r>
            <a:r>
              <a:rPr lang="de-DE" dirty="0" smtClean="0"/>
              <a:t> </a:t>
            </a:r>
            <a:r>
              <a:rPr lang="de-DE" dirty="0"/>
              <a:t>V</a:t>
            </a:r>
            <a:r>
              <a:rPr lang="de-DE" dirty="0" smtClean="0"/>
              <a:t>iew </a:t>
            </a:r>
            <a:r>
              <a:rPr lang="de-DE" dirty="0" err="1" smtClean="0"/>
              <a:t>of</a:t>
            </a:r>
            <a:r>
              <a:rPr lang="de-DE" dirty="0" smtClean="0"/>
              <a:t> Radiation </a:t>
            </a:r>
            <a:r>
              <a:rPr lang="de-DE" dirty="0" err="1" smtClean="0"/>
              <a:t>Damage</a:t>
            </a:r>
            <a:r>
              <a:rPr lang="de-DE" dirty="0" smtClean="0"/>
              <a:t>       (20+10 min)        </a:t>
            </a:r>
            <a:r>
              <a:rPr lang="de-DE" dirty="0" err="1" smtClean="0"/>
              <a:t>Gajendra</a:t>
            </a:r>
            <a:r>
              <a:rPr lang="de-DE" dirty="0" smtClean="0"/>
              <a:t> K. </a:t>
            </a:r>
            <a:r>
              <a:rPr lang="de-DE" dirty="0" err="1" smtClean="0"/>
              <a:t>Sahoo</a:t>
            </a:r>
            <a:r>
              <a:rPr lang="de-DE" dirty="0" smtClean="0"/>
              <a:t> 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Erwartungen der Nutzer                 </a:t>
            </a:r>
            <a:r>
              <a:rPr lang="de-DE" dirty="0" smtClean="0"/>
              <a:t>      (20 +10 </a:t>
            </a:r>
            <a:r>
              <a:rPr lang="de-DE" dirty="0"/>
              <a:t>min) </a:t>
            </a:r>
            <a:r>
              <a:rPr lang="de-DE" dirty="0" smtClean="0"/>
              <a:t>      Oliver </a:t>
            </a:r>
            <a:r>
              <a:rPr lang="de-DE" dirty="0" err="1" smtClean="0"/>
              <a:t>Seeck</a:t>
            </a:r>
            <a:r>
              <a:rPr lang="de-DE" dirty="0" smtClean="0"/>
              <a:t>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4131" y="916908"/>
            <a:ext cx="76177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  <a:r>
              <a:rPr lang="en-US" dirty="0" smtClean="0"/>
              <a:t>:00 – 10:30  </a:t>
            </a:r>
            <a:r>
              <a:rPr lang="en-US" dirty="0" err="1" smtClean="0"/>
              <a:t>Nutzerbetrieb</a:t>
            </a:r>
            <a:r>
              <a:rPr lang="en-US" smtClean="0"/>
              <a:t>                                             </a:t>
            </a:r>
            <a:r>
              <a:rPr lang="en-US" dirty="0" smtClean="0"/>
              <a:t>Convener: </a:t>
            </a:r>
            <a:r>
              <a:rPr lang="en-US" dirty="0" err="1" smtClean="0"/>
              <a:t>Gero</a:t>
            </a:r>
            <a:r>
              <a:rPr lang="en-US" dirty="0" smtClean="0"/>
              <a:t> </a:t>
            </a:r>
            <a:r>
              <a:rPr lang="en-US" dirty="0" err="1" smtClean="0"/>
              <a:t>Kube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4132" y="3155685"/>
            <a:ext cx="8402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11:00 – 12:30   </a:t>
            </a:r>
            <a:r>
              <a:rPr lang="en-US" dirty="0" err="1" smtClean="0"/>
              <a:t>Beschleunigerphysik</a:t>
            </a:r>
            <a:r>
              <a:rPr lang="en-US" dirty="0" smtClean="0"/>
              <a:t>                             Convener: Rainer </a:t>
            </a:r>
            <a:r>
              <a:rPr lang="en-US" dirty="0" err="1" smtClean="0"/>
              <a:t>Wanzenberg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42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3_ideas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_DESY_Vortrag_3-1 14">
    <a:dk1>
      <a:srgbClr val="000000"/>
    </a:dk1>
    <a:lt1>
      <a:srgbClr val="FFFFFF"/>
    </a:lt1>
    <a:dk2>
      <a:srgbClr val="FFFFFF"/>
    </a:dk2>
    <a:lt2>
      <a:srgbClr val="808080"/>
    </a:lt2>
    <a:accent1>
      <a:srgbClr val="00A5EB"/>
    </a:accent1>
    <a:accent2>
      <a:srgbClr val="F28E00"/>
    </a:accent2>
    <a:accent3>
      <a:srgbClr val="FFFFFF"/>
    </a:accent3>
    <a:accent4>
      <a:srgbClr val="000000"/>
    </a:accent4>
    <a:accent5>
      <a:srgbClr val="AACFF3"/>
    </a:accent5>
    <a:accent6>
      <a:srgbClr val="DB8000"/>
    </a:accent6>
    <a:hlink>
      <a:srgbClr val="00A5EB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p3_ideas</Template>
  <TotalTime>0</TotalTime>
  <Words>188</Words>
  <Application>Microsoft Office PowerPoint</Application>
  <PresentationFormat>On-screen Show (4:3)</PresentationFormat>
  <Paragraphs>40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p3_ideas</vt:lpstr>
      <vt:lpstr>Custom Design</vt:lpstr>
      <vt:lpstr>Betriebsseminar 2015. </vt:lpstr>
      <vt:lpstr>Betriebsseminar 2015 – PETRA III                   23.03.2015</vt:lpstr>
      <vt:lpstr>Betriebsseminar 2015 - PETRA III                      24.03.2015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PETRA III – Radiation Damage and Collimators. </dc:title>
  <dc:creator>Wanzenberg, Rainer</dc:creator>
  <cp:lastModifiedBy>Wanzenberg, Rainer</cp:lastModifiedBy>
  <cp:revision>38</cp:revision>
  <cp:lastPrinted>2013-07-08T15:03:02Z</cp:lastPrinted>
  <dcterms:created xsi:type="dcterms:W3CDTF">2014-04-03T12:26:23Z</dcterms:created>
  <dcterms:modified xsi:type="dcterms:W3CDTF">2015-03-22T10:50:08Z</dcterms:modified>
</cp:coreProperties>
</file>