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1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70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6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9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17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4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8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4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32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52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2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252C-29A7-45E6-92CE-3CF1CA0ADDA1}" type="datetimeFigureOut">
              <a:rPr lang="en-GB" smtClean="0"/>
              <a:t>26/10/2014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F3D6C-2A00-4F3C-A423-5115333CE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8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AUW session:</a:t>
            </a:r>
          </a:p>
          <a:p>
            <a:pPr lvl="1"/>
            <a:r>
              <a:rPr lang="en-US" dirty="0" smtClean="0"/>
              <a:t>Answer from Norbert?</a:t>
            </a:r>
          </a:p>
          <a:p>
            <a:pPr lvl="1"/>
            <a:r>
              <a:rPr lang="en-US" dirty="0" smtClean="0"/>
              <a:t>Do we have a final agenda?</a:t>
            </a:r>
          </a:p>
          <a:p>
            <a:r>
              <a:rPr lang="en-US" dirty="0" smtClean="0"/>
              <a:t>TJ submission final review:</a:t>
            </a:r>
          </a:p>
          <a:p>
            <a:pPr lvl="1"/>
            <a:r>
              <a:rPr lang="en-US" dirty="0" smtClean="0"/>
              <a:t>Was last week. Poorly attended due to Aix-les-</a:t>
            </a:r>
            <a:r>
              <a:rPr lang="en-US" dirty="0" err="1" smtClean="0"/>
              <a:t>Bains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Notes were distributed with the deadline for comments for </a:t>
            </a:r>
            <a:r>
              <a:rPr lang="en-US" u="sng" dirty="0" smtClean="0"/>
              <a:t>today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Chip distribution from AMS August submission:</a:t>
            </a:r>
          </a:p>
          <a:p>
            <a:pPr lvl="1"/>
            <a:r>
              <a:rPr lang="en-US" dirty="0" smtClean="0"/>
              <a:t>CERN should get the chips initially.</a:t>
            </a:r>
          </a:p>
          <a:p>
            <a:pPr lvl="1"/>
            <a:r>
              <a:rPr lang="en-US" dirty="0" smtClean="0"/>
              <a:t>Who distributes them? (We should let </a:t>
            </a:r>
            <a:r>
              <a:rPr lang="en-US" dirty="0" err="1" smtClean="0"/>
              <a:t>Gert</a:t>
            </a:r>
            <a:r>
              <a:rPr lang="en-US" dirty="0" smtClean="0"/>
              <a:t> know.)</a:t>
            </a:r>
          </a:p>
          <a:p>
            <a:pPr lvl="1"/>
            <a:r>
              <a:rPr lang="en-US" dirty="0" smtClean="0"/>
              <a:t>How much interest is in the community in micro-probing, which does not require making carrier board, etc.</a:t>
            </a:r>
          </a:p>
          <a:p>
            <a:pPr lvl="1"/>
            <a:r>
              <a:rPr lang="en-US" dirty="0" smtClean="0"/>
              <a:t>Reorder quote.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56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VF</cp:lastModifiedBy>
  <cp:revision>3</cp:revision>
  <dcterms:created xsi:type="dcterms:W3CDTF">2014-10-14T14:50:20Z</dcterms:created>
  <dcterms:modified xsi:type="dcterms:W3CDTF">2014-10-26T20:35:32Z</dcterms:modified>
</cp:coreProperties>
</file>