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5"/>
    <p:sldMasterId id="2147483684" r:id="rId6"/>
  </p:sldMasterIdLst>
  <p:notesMasterIdLst>
    <p:notesMasterId r:id="rId11"/>
  </p:notesMasterIdLst>
  <p:sldIdLst>
    <p:sldId id="405" r:id="rId7"/>
    <p:sldId id="406" r:id="rId8"/>
    <p:sldId id="407" r:id="rId9"/>
    <p:sldId id="408" r:id="rId10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/>
        <a:ea typeface="ヒラギノ角ゴ Pro W3"/>
        <a:cs typeface="ヒラギノ角ゴ Pro W3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/>
        <a:ea typeface="ヒラギノ角ゴ Pro W3"/>
        <a:cs typeface="ヒラギノ角ゴ Pro W3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/>
        <a:ea typeface="ヒラギノ角ゴ Pro W3"/>
        <a:cs typeface="ヒラギノ角ゴ Pro W3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/>
        <a:ea typeface="ヒラギノ角ゴ Pro W3"/>
        <a:cs typeface="ヒラギノ角ゴ Pro W3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/>
        <a:ea typeface="ヒラギノ角ゴ Pro W3"/>
        <a:cs typeface="ヒラギノ角ゴ Pro W3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Grande"/>
        <a:ea typeface="ヒラギノ角ゴ Pro W3"/>
        <a:cs typeface="ヒラギノ角ゴ Pro W3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Grande"/>
        <a:ea typeface="ヒラギノ角ゴ Pro W3"/>
        <a:cs typeface="ヒラギノ角ゴ Pro W3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Grande"/>
        <a:ea typeface="ヒラギノ角ゴ Pro W3"/>
        <a:cs typeface="ヒラギノ角ゴ Pro W3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Grande"/>
        <a:ea typeface="ヒラギノ角ゴ Pro W3"/>
        <a:cs typeface="ヒラギノ角ゴ Pro W3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66"/>
    <a:srgbClr val="006600"/>
    <a:srgbClr val="E1E1FF"/>
    <a:srgbClr val="D0EA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6607" autoAdjust="0"/>
  </p:normalViewPr>
  <p:slideViewPr>
    <p:cSldViewPr>
      <p:cViewPr>
        <p:scale>
          <a:sx n="122" d="100"/>
          <a:sy n="122" d="100"/>
        </p:scale>
        <p:origin x="-72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fld id="{F604FD5A-2A8C-40DB-ACED-924EB5CC49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5914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ヒラギノ角ゴ Pro W3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ヒラギノ角ゴ Pro W3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ヒラギノ角ゴ Pro W3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ヒラギノ角ゴ Pro W3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pitchFamily="84" charset="0"/>
        <a:ea typeface="ヒラギノ角ゴ Pro W3" pitchFamily="84" charset="-128"/>
        <a:cs typeface="ヒラギノ角ゴ Pro W3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>
            <a:lvl1pPr>
              <a:defRPr sz="44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Readout Status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25016A-9D8D-4101-8636-FB90B64156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581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9509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084776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851419"/>
          </a:xfrm>
        </p:spPr>
        <p:txBody>
          <a:bodyPr/>
          <a:lstStyle>
            <a:lvl1pPr marL="0" indent="0">
              <a:buNone/>
              <a:defRPr sz="2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19008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71942"/>
            <a:ext cx="5486400" cy="566738"/>
          </a:xfrm>
        </p:spPr>
        <p:txBody>
          <a:bodyPr anchor="b"/>
          <a:lstStyle>
            <a:lvl1pPr algn="l">
              <a:defRPr sz="2800" b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45916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638680"/>
            <a:ext cx="5486400" cy="804862"/>
          </a:xfrm>
        </p:spPr>
        <p:txBody>
          <a:bodyPr/>
          <a:lstStyle>
            <a:lvl1pPr marL="0" indent="0">
              <a:buNone/>
              <a:defRPr sz="2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2643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0"/>
            <a:ext cx="91440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Readout Status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E5DEC-9982-4191-8EC9-20E98C627A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608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Readout Status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C8229-4BFA-4327-87CF-220DDD3C08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141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1470025"/>
          </a:xfrm>
        </p:spPr>
        <p:txBody>
          <a:bodyPr/>
          <a:lstStyle>
            <a:lvl1pPr>
              <a:defRPr sz="44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70065"/>
            <a:ext cx="6400800" cy="1752600"/>
          </a:xfrm>
        </p:spPr>
        <p:txBody>
          <a:bodyPr/>
          <a:lstStyle>
            <a:lvl1pPr marL="0" indent="0" algn="ctr">
              <a:buNone/>
              <a:defRPr sz="2400"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54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7338"/>
            <a:ext cx="7772400" cy="38004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buNone/>
              <a:defRPr>
                <a:latin typeface="Arial" pitchFamily="34" charset="0"/>
                <a:cs typeface="Arial" pitchFamily="34" charset="0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826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786047"/>
            <a:ext cx="7848872" cy="1362075"/>
          </a:xfrm>
        </p:spPr>
        <p:txBody>
          <a:bodyPr anchor="t"/>
          <a:lstStyle>
            <a:lvl1pPr algn="l">
              <a:defRPr sz="4400" b="1" cap="none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5860"/>
            <a:ext cx="7772400" cy="1500187"/>
          </a:xfrm>
        </p:spPr>
        <p:txBody>
          <a:bodyPr anchor="b"/>
          <a:lstStyle>
            <a:lvl1pPr marL="0" indent="0">
              <a:buNone/>
              <a:defRPr sz="2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8179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57338"/>
            <a:ext cx="3810000" cy="451486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3810000" cy="380048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280995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484784"/>
            <a:ext cx="4040188" cy="639762"/>
          </a:xfrm>
        </p:spPr>
        <p:txBody>
          <a:bodyPr anchor="b"/>
          <a:lstStyle>
            <a:lvl1pPr marL="0" indent="0">
              <a:buNone/>
              <a:defRPr sz="2800" b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897331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800" b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182951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872689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632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8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2860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3929063"/>
            <a:ext cx="77724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Readout Status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47F3D51-04A9-41B5-8FB8-4EA5B61F24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1" name="Picture 19" descr="STFC_to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27" r:id="rId1"/>
    <p:sldLayoutId id="2147484428" r:id="rId2"/>
    <p:sldLayoutId id="2147484429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9pPr>
    </p:titleStyle>
    <p:bodyStyle>
      <a:lvl1pPr marL="342900" indent="-342900" algn="ctr" rtl="0" eaLnBrk="1" fontAlgn="base" hangingPunct="1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333375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57338"/>
            <a:ext cx="7772400" cy="453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Readout Status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fld id="{FEF20047-5C7E-4524-AFB0-0A71BCC526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55" name="Picture 19" descr="SCI41098_PPT_Templates_bottom_STFC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3688" y="5294313"/>
            <a:ext cx="7580312" cy="156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30" r:id="rId1"/>
    <p:sldLayoutId id="2147484431" r:id="rId2"/>
    <p:sldLayoutId id="2147484432" r:id="rId3"/>
    <p:sldLayoutId id="2147484433" r:id="rId4"/>
    <p:sldLayoutId id="2147484434" r:id="rId5"/>
    <p:sldLayoutId id="2147484435" r:id="rId6"/>
    <p:sldLayoutId id="2147484436" r:id="rId7"/>
    <p:sldLayoutId id="2147484437" r:id="rId8"/>
    <p:sldLayoutId id="2147484438" r:id="rId9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rgbClr val="3C8C93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rgbClr val="3C8C93"/>
                </a:solidFill>
              </a:rPr>
              <a:t>Readout Status</a:t>
            </a:r>
            <a:endParaRPr lang="en-US" altLang="en-US" dirty="0" smtClean="0">
              <a:solidFill>
                <a:srgbClr val="3C8C93"/>
              </a:solidFill>
            </a:endParaRPr>
          </a:p>
        </p:txBody>
      </p:sp>
      <p:sp>
        <p:nvSpPr>
          <p:cNvPr id="1229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 smtClean="0"/>
              <a:t>Peter, Matt, Jens</a:t>
            </a:r>
          </a:p>
          <a:p>
            <a:r>
              <a:rPr lang="en-US" altLang="en-US" dirty="0" smtClean="0"/>
              <a:t>(with input from Bruce)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rgbClr val="3C8C93"/>
                </a:solidFill>
              </a:rPr>
              <a:t>Firmware</a:t>
            </a:r>
            <a:endParaRPr lang="en-US" altLang="en-US" dirty="0" smtClean="0">
              <a:solidFill>
                <a:srgbClr val="3C8C93"/>
              </a:solidFill>
            </a:endParaRPr>
          </a:p>
        </p:txBody>
      </p:sp>
      <p:sp>
        <p:nvSpPr>
          <p:cNvPr id="13315" name="Content Placeholder 12"/>
          <p:cNvSpPr>
            <a:spLocks noGrp="1"/>
          </p:cNvSpPr>
          <p:nvPr>
            <p:ph idx="1"/>
          </p:nvPr>
        </p:nvSpPr>
        <p:spPr>
          <a:xfrm>
            <a:off x="685800" y="1557338"/>
            <a:ext cx="7772400" cy="3800475"/>
          </a:xfrm>
        </p:spPr>
        <p:txBody>
          <a:bodyPr/>
          <a:lstStyle/>
          <a:p>
            <a:r>
              <a:rPr lang="en-US" altLang="en-US" dirty="0" smtClean="0"/>
              <a:t>Matt refining the ATLYS firmware to allow unblocked readout of injected hits</a:t>
            </a:r>
          </a:p>
          <a:p>
            <a:pPr lvl="1"/>
            <a:r>
              <a:rPr lang="en-US" altLang="en-US" dirty="0" smtClean="0"/>
              <a:t>Currently suffers from noise, filling buffers on ATLYS</a:t>
            </a:r>
          </a:p>
          <a:p>
            <a:r>
              <a:rPr lang="en-US" altLang="en-US" dirty="0" smtClean="0"/>
              <a:t>Close to stable, allows readout of both HVStripV1 streams into SCTDAQ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Software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Peter wrote a decoder to allow using the returned data from ATLYS</a:t>
            </a:r>
          </a:p>
          <a:p>
            <a:r>
              <a:rPr lang="en-GB" dirty="0" smtClean="0"/>
              <a:t>Partially shows errors in the returned addresses</a:t>
            </a:r>
          </a:p>
          <a:p>
            <a:pPr lvl="1"/>
            <a:r>
              <a:rPr lang="en-GB" dirty="0" smtClean="0"/>
              <a:t>Seems to be a feature, can change from one scan to another</a:t>
            </a:r>
          </a:p>
          <a:p>
            <a:pPr lvl="1"/>
            <a:r>
              <a:rPr lang="en-GB" dirty="0" smtClean="0"/>
              <a:t>Stable during a scan, i.e. over multiple injections – configuration related?</a:t>
            </a:r>
          </a:p>
          <a:p>
            <a:endParaRPr lang="en-GB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700808"/>
            <a:ext cx="3810000" cy="3600399"/>
          </a:xfrm>
        </p:spPr>
      </p:pic>
    </p:spTree>
    <p:extLst>
      <p:ext uri="{BB962C8B-B14F-4D97-AF65-F5344CB8AC3E}">
        <p14:creationId xmlns:p14="http://schemas.microsoft.com/office/powerpoint/2010/main" val="90127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More testing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Peter working on a setup at Oxford to get controlled external </a:t>
            </a:r>
            <a:r>
              <a:rPr lang="en-GB" dirty="0" err="1" smtClean="0"/>
              <a:t>analog</a:t>
            </a:r>
            <a:r>
              <a:rPr lang="en-GB" dirty="0" smtClean="0"/>
              <a:t> injection to work – should soon allow for doing threshold scans/noise measurements</a:t>
            </a:r>
          </a:p>
          <a:p>
            <a:pPr lvl="1"/>
            <a:r>
              <a:rPr lang="en-GB" dirty="0" smtClean="0"/>
              <a:t>Thinking of a small PMOD board to plug into ATLYS, allowing us the external injection without a large Pulse generator, as well as trigger interaction with ATLYS and ABC130</a:t>
            </a:r>
          </a:p>
          <a:p>
            <a:r>
              <a:rPr lang="en-GB" dirty="0" err="1" smtClean="0"/>
              <a:t>Kestutis</a:t>
            </a:r>
            <a:r>
              <a:rPr lang="en-GB" dirty="0" smtClean="0"/>
              <a:t> started looking at some DACs to identify behaviour</a:t>
            </a:r>
          </a:p>
          <a:p>
            <a:pPr lvl="1"/>
            <a:r>
              <a:rPr lang="en-GB" dirty="0" smtClean="0"/>
              <a:t>Different Pixels show different speed, can that be changed?</a:t>
            </a:r>
          </a:p>
          <a:p>
            <a:pPr lvl="1"/>
            <a:r>
              <a:rPr lang="en-GB" dirty="0" smtClean="0"/>
              <a:t>Need to understand what TDACs do before the next TB</a:t>
            </a:r>
          </a:p>
          <a:p>
            <a:r>
              <a:rPr lang="en-GB" dirty="0" smtClean="0"/>
              <a:t>Possibly a </a:t>
            </a:r>
            <a:r>
              <a:rPr lang="en-GB" dirty="0" err="1" smtClean="0"/>
              <a:t>testbeam</a:t>
            </a:r>
            <a:r>
              <a:rPr lang="en-GB" dirty="0" smtClean="0"/>
              <a:t> end of November at SPS, can </a:t>
            </a:r>
            <a:r>
              <a:rPr lang="en-GB" smtClean="0"/>
              <a:t>we make it?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47004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FC_PowerPoint_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Lucida Grande"/>
        <a:ea typeface="ヒラギノ角ゴ Pro W3"/>
        <a:cs typeface=""/>
      </a:majorFont>
      <a:minorFont>
        <a:latin typeface="Lucida Grande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Lucida Grande"/>
        <a:ea typeface="ヒラギノ角ゴ Pro W3"/>
        <a:cs typeface=""/>
      </a:majorFont>
      <a:minorFont>
        <a:latin typeface="Lucida Grande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EABF215B8A3384E874FC40A3B0B2302" ma:contentTypeVersion="4" ma:contentTypeDescription="Create a new document." ma:contentTypeScope="" ma:versionID="f198c3dfa143f328b4bfb76fd905c4a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e66758ad48435124b95dc0df0729e68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AEDD1CD-9190-4F8F-B585-354F10A56AC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7E48F0D-BF64-462E-8350-40C896A295A7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43DFA70B-2EBB-489B-8E34-F6A10FA685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C5B5249D-6B9E-4877-A29A-D0A344666D85}">
  <ds:schemaRefs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schemas.microsoft.com/sharepoint/v3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STFC_PowerPoint_template</Template>
  <TotalTime>13</TotalTime>
  <Words>195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STFC_PowerPoint_template</vt:lpstr>
      <vt:lpstr>1_Blank Presentation</vt:lpstr>
      <vt:lpstr>Readout Status</vt:lpstr>
      <vt:lpstr>Firmware</vt:lpstr>
      <vt:lpstr>Software</vt:lpstr>
      <vt:lpstr>More testing</vt:lpstr>
    </vt:vector>
  </TitlesOfParts>
  <Company>STFC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Readout Status</dc:title>
  <dc:creator>Dopke, Jens (STFC,RAL,PPD)</dc:creator>
  <cp:lastModifiedBy>Dopke, Jens (STFC,RAL,PPD)</cp:lastModifiedBy>
  <cp:revision>2</cp:revision>
  <dcterms:created xsi:type="dcterms:W3CDTF">2014-10-28T15:39:20Z</dcterms:created>
  <dcterms:modified xsi:type="dcterms:W3CDTF">2014-10-28T15:52:24Z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display_urn:schemas-microsoft-com:office:office#Editor">
    <vt:lpwstr>Summers, Karen (STFC,RAL,OBR)</vt:lpwstr>
  </property>
  <property fmtid="{D5CDD505-2E9C-101B-9397-08002B2CF9AE}" pid="4" name="xd_Signature">
    <vt:lpwstr/>
  </property>
  <property fmtid="{D5CDD505-2E9C-101B-9397-08002B2CF9AE}" pid="5" name="display_urn:schemas-microsoft-com:office:office#Author">
    <vt:lpwstr>Summers, Karen (STFC,RAL,OBR)</vt:lpwstr>
  </property>
  <property fmtid="{D5CDD505-2E9C-101B-9397-08002B2CF9AE}" pid="6" name="TemplateUrl">
    <vt:lpwstr/>
  </property>
  <property fmtid="{D5CDD505-2E9C-101B-9397-08002B2CF9AE}" pid="7" name="xd_ProgID">
    <vt:lpwstr/>
  </property>
  <property fmtid="{D5CDD505-2E9C-101B-9397-08002B2CF9AE}" pid="8" name="ContentTypeId">
    <vt:lpwstr>0x010100F731947B08D5984288BC8B16A979FF50</vt:lpwstr>
  </property>
  <property fmtid="{D5CDD505-2E9C-101B-9397-08002B2CF9AE}" pid="9" name="_SourceUrl">
    <vt:lpwstr/>
  </property>
</Properties>
</file>