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580" autoAdjust="0"/>
  </p:normalViewPr>
  <p:slideViewPr>
    <p:cSldViewPr snapToGrid="0">
      <p:cViewPr varScale="1">
        <p:scale>
          <a:sx n="75" d="100"/>
          <a:sy n="75" d="100"/>
        </p:scale>
        <p:origin x="-1637" y="-77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88" y="88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46E3AB6-989D-4DD6-A471-67ACF010000B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dirty="0" smtClean="0">
                <a:ea typeface="ＭＳ Ｐゴシック" charset="-128"/>
              </a:rPr>
              <a:t>   </a:t>
            </a:r>
            <a:r>
              <a:rPr lang="en-GB" sz="1100" b="1" dirty="0" smtClean="0">
                <a:ea typeface="ＭＳ Ｐゴシック" charset="-128"/>
              </a:rPr>
              <a:t>Before you start</a:t>
            </a:r>
            <a:r>
              <a:rPr lang="en-GB" sz="1100" dirty="0" smtClean="0">
                <a:ea typeface="ＭＳ Ｐゴシック" charset="-128"/>
              </a:rPr>
              <a:t> editing the slides of your talk change to the </a:t>
            </a:r>
            <a:r>
              <a:rPr lang="en-GB" sz="1100" b="1" dirty="0" smtClean="0">
                <a:ea typeface="ＭＳ Ｐゴシック" charset="-128"/>
              </a:rPr>
              <a:t>Master Slide view</a:t>
            </a:r>
            <a:r>
              <a:rPr lang="en-GB" sz="1100" dirty="0" smtClean="0">
                <a:ea typeface="ＭＳ Ｐゴシック" charset="-128"/>
              </a:rPr>
              <a:t>:   </a:t>
            </a:r>
            <a:br>
              <a:rPr lang="en-GB" sz="1100" dirty="0" smtClean="0">
                <a:ea typeface="ＭＳ Ｐゴシック" charset="-128"/>
              </a:rPr>
            </a:br>
            <a:r>
              <a:rPr lang="en-GB" sz="1100" dirty="0" smtClean="0">
                <a:ea typeface="ＭＳ Ｐゴシック" charset="-128"/>
              </a:rPr>
              <a:t>   Menu button “View”,</a:t>
            </a:r>
            <a:r>
              <a:rPr lang="en-GB" sz="1100" dirty="0" smtClean="0">
                <a:ea typeface="ＭＳ Ｐゴシック" charset="-128"/>
                <a:sym typeface="Wingdings" charset="2"/>
              </a:rPr>
              <a:t> Master, Slide Master:</a:t>
            </a:r>
            <a:br>
              <a:rPr lang="en-GB" sz="1100" dirty="0" smtClean="0">
                <a:ea typeface="ＭＳ Ｐゴシック" charset="-128"/>
                <a:sym typeface="Wingdings" charset="2"/>
              </a:rPr>
            </a:br>
            <a:endParaRPr lang="en-GB" sz="1100" dirty="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dirty="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dirty="0" smtClean="0">
                <a:ea typeface="ＭＳ Ｐゴシック" charset="-128"/>
                <a:sym typeface="Wingdings" charset="2"/>
              </a:rPr>
              <a:t>Edit the following 2 items in the 1st slide:</a:t>
            </a:r>
            <a:r>
              <a:rPr lang="en-GB" sz="1100" dirty="0" smtClean="0">
                <a:ea typeface="ＭＳ Ｐゴシック" charset="-128"/>
                <a:sym typeface="Wingdings" charset="2"/>
              </a:rPr>
              <a:t/>
            </a:r>
            <a:br>
              <a:rPr lang="en-GB" sz="1100" dirty="0" smtClean="0">
                <a:ea typeface="ＭＳ Ｐゴシック" charset="-128"/>
                <a:sym typeface="Wingdings" charset="2"/>
              </a:rPr>
            </a:br>
            <a:r>
              <a:rPr lang="en-GB" sz="1100" dirty="0" smtClean="0">
                <a:ea typeface="ＭＳ Ｐゴシック" charset="-128"/>
                <a:sym typeface="Wingdings" charset="2"/>
              </a:rPr>
              <a:t>   1)  1st row in the violet header: </a:t>
            </a:r>
            <a:br>
              <a:rPr lang="en-GB" sz="1100" dirty="0" smtClean="0">
                <a:ea typeface="ＭＳ Ｐゴシック" charset="-128"/>
                <a:sym typeface="Wingdings" charset="2"/>
              </a:rPr>
            </a:br>
            <a:r>
              <a:rPr lang="en-GB" sz="1100" dirty="0" smtClean="0">
                <a:ea typeface="ＭＳ Ｐゴシック" charset="-128"/>
                <a:sym typeface="Wingdings" charset="2"/>
              </a:rPr>
              <a:t>       Delete the existent text and write the title of your talk into this text field</a:t>
            </a:r>
            <a:br>
              <a:rPr lang="en-GB" sz="1100" dirty="0" smtClean="0">
                <a:ea typeface="ＭＳ Ｐゴシック" charset="-128"/>
                <a:sym typeface="Wingdings" charset="2"/>
              </a:rPr>
            </a:br>
            <a:r>
              <a:rPr lang="en-GB" sz="1100" dirty="0" smtClean="0">
                <a:ea typeface="ＭＳ Ｐゴシック" charset="-128"/>
                <a:sym typeface="Wingdings" charset="2"/>
              </a:rPr>
              <a:t>   2)  The 2 rows in the footer area: Delete the text and write the information </a:t>
            </a:r>
            <a:br>
              <a:rPr lang="en-GB" sz="1100" dirty="0" smtClean="0">
                <a:ea typeface="ＭＳ Ｐゴシック" charset="-128"/>
                <a:sym typeface="Wingdings" charset="2"/>
              </a:rPr>
            </a:br>
            <a:r>
              <a:rPr lang="en-GB" sz="1100" dirty="0" smtClean="0">
                <a:ea typeface="ＭＳ Ｐゴシック" charset="-128"/>
                <a:sym typeface="Wingdings" charset="2"/>
              </a:rPr>
              <a:t>       regarding your talk (same as on the Title Slide) into this text field.  </a:t>
            </a:r>
            <a:br>
              <a:rPr lang="en-GB" sz="1100" dirty="0" smtClean="0">
                <a:ea typeface="ＭＳ Ｐゴシック" charset="-128"/>
                <a:sym typeface="Wingdings" charset="2"/>
              </a:rPr>
            </a:br>
            <a:endParaRPr lang="en-GB" sz="1100" dirty="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dirty="0" smtClean="0">
                <a:ea typeface="ＭＳ Ｐゴシック" charset="-128"/>
                <a:sym typeface="Wingdings" charset="2"/>
              </a:rPr>
              <a:t>   If you want to use more </a:t>
            </a:r>
            <a:r>
              <a:rPr lang="en-GB" sz="1100" b="1" dirty="0" smtClean="0">
                <a:ea typeface="ＭＳ Ｐゴシック" charset="-128"/>
                <a:sym typeface="Wingdings" charset="2"/>
              </a:rPr>
              <a:t>partner logos</a:t>
            </a:r>
            <a:r>
              <a:rPr lang="en-GB" sz="1100" dirty="0" smtClean="0">
                <a:ea typeface="ＭＳ Ｐゴシック" charset="-128"/>
                <a:sym typeface="Wingdings" charset="2"/>
              </a:rPr>
              <a:t> position them left </a:t>
            </a:r>
            <a:br>
              <a:rPr lang="en-GB" sz="1100" dirty="0" smtClean="0">
                <a:ea typeface="ＭＳ Ｐゴシック" charset="-128"/>
                <a:sym typeface="Wingdings" charset="2"/>
              </a:rPr>
            </a:br>
            <a:r>
              <a:rPr lang="en-GB" sz="1100" dirty="0" smtClean="0">
                <a:ea typeface="ＭＳ Ｐゴシック" charset="-128"/>
                <a:sym typeface="Wingdings" charset="2"/>
              </a:rPr>
              <a:t>   beside the DESY logo in the footer area </a:t>
            </a:r>
            <a:br>
              <a:rPr lang="en-GB" sz="1100" dirty="0" smtClean="0">
                <a:ea typeface="ＭＳ Ｐゴシック" charset="-128"/>
                <a:sym typeface="Wingdings" charset="2"/>
              </a:rPr>
            </a:br>
            <a:r>
              <a:rPr lang="en-GB" sz="1100" dirty="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dirty="0" smtClean="0">
                <a:ea typeface="ＭＳ Ｐゴシック" charset="-128"/>
                <a:sym typeface="Wingdings" charset="2"/>
              </a:rPr>
              <a:t>Close Master View</a:t>
            </a:r>
            <a:endParaRPr lang="en-GB" sz="1100" b="1" dirty="0" smtClean="0">
              <a:ea typeface="ＭＳ Ｐゴシック" charset="-128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dirty="0" smtClean="0">
              <a:ea typeface="ＭＳ Ｐゴシック" charset="-128"/>
              <a:sym typeface="Wingdings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  <a:ea typeface="ＭＳ Ｐゴシック" pitchFamily="18" charset="-128"/>
              </a:rPr>
              <a:t>WP-39: </a:t>
            </a:r>
            <a:r>
              <a:rPr lang="en-GB" sz="1000" dirty="0" smtClean="0">
                <a:solidFill>
                  <a:schemeClr val="bg1"/>
                </a:solidFill>
                <a:ea typeface="ＭＳ Ｐゴシック" pitchFamily="18" charset="-128"/>
              </a:rPr>
              <a:t>EMC (H. </a:t>
            </a:r>
            <a:r>
              <a:rPr lang="en-GB" sz="1000" dirty="0" err="1" smtClean="0">
                <a:solidFill>
                  <a:schemeClr val="bg1"/>
                </a:solidFill>
                <a:ea typeface="ＭＳ Ｐゴシック" pitchFamily="18" charset="-128"/>
              </a:rPr>
              <a:t>Kapitza</a:t>
            </a:r>
            <a:r>
              <a:rPr lang="en-GB" sz="1000" dirty="0" smtClean="0">
                <a:solidFill>
                  <a:schemeClr val="bg1"/>
                </a:solidFill>
                <a:ea typeface="ＭＳ Ｐゴシック" pitchFamily="18" charset="-128"/>
              </a:rPr>
              <a:t>)</a:t>
            </a:r>
            <a:endParaRPr lang="en-GB" sz="1000" dirty="0">
              <a:solidFill>
                <a:schemeClr val="bg1"/>
              </a:solidFill>
              <a:ea typeface="ＭＳ Ｐゴシック" pitchFamily="18" charset="-128"/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F024603-50EC-45A7-88E9-780BAF159FCE}" type="slidenum">
              <a:rPr lang="en-GB" sz="1000">
                <a:solidFill>
                  <a:schemeClr val="bg1"/>
                </a:solidFill>
              </a:rPr>
              <a:pPr/>
              <a:t>1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97280" y="262890"/>
            <a:ext cx="7274560" cy="72263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XTL Rack Inventory and Cabling Summary</a:t>
            </a:r>
            <a:endParaRPr lang="en-GB" sz="2000" dirty="0" smtClean="0"/>
          </a:p>
        </p:txBody>
      </p:sp>
      <p:sp>
        <p:nvSpPr>
          <p:cNvPr id="4100" name="Rectangle 15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52400" y="1211580"/>
            <a:ext cx="8839199" cy="2955042"/>
          </a:xfrm>
        </p:spPr>
        <p:txBody>
          <a:bodyPr/>
          <a:lstStyle/>
          <a:p>
            <a:pPr eaLnBrk="1" hangingPunct="1"/>
            <a:r>
              <a:rPr lang="en-US" sz="2000" dirty="0" smtClean="0"/>
              <a:t>I do not know the characteristics of all signal sources in the XFEL. So it is hard for me to tell, whether there are </a:t>
            </a:r>
            <a:r>
              <a:rPr lang="en-US" sz="2000" dirty="0" smtClean="0">
                <a:solidFill>
                  <a:srgbClr val="00B050"/>
                </a:solidFill>
              </a:rPr>
              <a:t>incompatible </a:t>
            </a:r>
            <a:r>
              <a:rPr lang="en-US" sz="2000" dirty="0" err="1" smtClean="0">
                <a:solidFill>
                  <a:srgbClr val="00B050"/>
                </a:solidFill>
              </a:rPr>
              <a:t>neighbours</a:t>
            </a:r>
            <a:r>
              <a:rPr lang="en-US" sz="2000" dirty="0" smtClean="0">
                <a:solidFill>
                  <a:srgbClr val="00B050"/>
                </a:solidFill>
              </a:rPr>
              <a:t> in the racks or in the cable trays.</a:t>
            </a:r>
            <a:endParaRPr lang="en-US" sz="2000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en-US" sz="2000" dirty="0" smtClean="0"/>
              <a:t>Nevertheless I will go through the drawings and </a:t>
            </a:r>
            <a:r>
              <a:rPr lang="en-US" sz="2000" dirty="0" smtClean="0">
                <a:solidFill>
                  <a:srgbClr val="00B050"/>
                </a:solidFill>
              </a:rPr>
              <a:t>look for suspect constellations.</a:t>
            </a:r>
            <a:endParaRPr lang="en-US" sz="2000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en-US" sz="2000" dirty="0" smtClean="0"/>
              <a:t>I suggest that every owner of sensitive electronics </a:t>
            </a:r>
            <a:r>
              <a:rPr lang="en-US" sz="2000" dirty="0" smtClean="0">
                <a:solidFill>
                  <a:srgbClr val="00B050"/>
                </a:solidFill>
              </a:rPr>
              <a:t>checks the degree of comfort in the current environment.</a:t>
            </a:r>
            <a:endParaRPr lang="en-US" sz="2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DESY European XFEL</vt:lpstr>
      <vt:lpstr>XTL Rack Inventory and Cabling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Wichmann, Riko</dc:creator>
  <cp:lastModifiedBy>kapitza</cp:lastModifiedBy>
  <cp:revision>51</cp:revision>
  <cp:lastPrinted>2014-10-31T16:03:18Z</cp:lastPrinted>
  <dcterms:modified xsi:type="dcterms:W3CDTF">2014-10-31T16:04:27Z</dcterms:modified>
</cp:coreProperties>
</file>