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7" r:id="rId3"/>
    <p:sldId id="268" r:id="rId4"/>
    <p:sldId id="272" r:id="rId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68" autoAdjust="0"/>
    <p:restoredTop sz="86388" autoAdjust="0"/>
  </p:normalViewPr>
  <p:slideViewPr>
    <p:cSldViewPr snapToGrid="0">
      <p:cViewPr varScale="1">
        <p:scale>
          <a:sx n="62" d="100"/>
          <a:sy n="62" d="100"/>
        </p:scale>
        <p:origin x="-216" y="-78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088" y="888"/>
      </p:cViewPr>
      <p:guideLst>
        <p:guide orient="horz" pos="2880"/>
        <p:guide pos="2154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7283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fld id="{5D9249F9-4FE2-476B-9E52-26101C9CEEA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443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4D719587-26C8-4EEE-9375-1AF5E195B202}" type="slidenum">
              <a:rPr lang="de-DE" sz="1200"/>
              <a:pPr/>
              <a:t>1</a:t>
            </a:fld>
            <a:endParaRPr lang="de-DE" sz="1200"/>
          </a:p>
        </p:txBody>
      </p:sp>
      <p:sp>
        <p:nvSpPr>
          <p:cNvPr id="1126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r>
              <a:rPr lang="en-GB" sz="1100" b="1" smtClean="0">
                <a:ea typeface="ＭＳ Ｐゴシック" charset="-128"/>
              </a:rPr>
              <a:t>How to edit the title slide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endParaRPr lang="en-GB" sz="1100" smtClean="0">
              <a:ea typeface="ＭＳ Ｐゴシック" charset="-128"/>
            </a:endParaRP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 Upper area: </a:t>
            </a:r>
            <a:r>
              <a:rPr lang="en-GB" sz="1100" b="1" smtClean="0">
                <a:ea typeface="ＭＳ Ｐゴシック" charset="-128"/>
              </a:rPr>
              <a:t>Title</a:t>
            </a:r>
            <a:r>
              <a:rPr lang="en-GB" sz="1100" smtClean="0">
                <a:ea typeface="ＭＳ Ｐゴシック" charset="-128"/>
              </a:rPr>
              <a:t> of your talk, max. 2 rows of the defined size (55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 Lower area </a:t>
            </a:r>
            <a:r>
              <a:rPr lang="en-GB" sz="1100" b="1" smtClean="0">
                <a:ea typeface="ＭＳ Ｐゴシック" charset="-128"/>
              </a:rPr>
              <a:t>(subtitle):</a:t>
            </a:r>
            <a:r>
              <a:rPr lang="en-GB" sz="1100" smtClean="0">
                <a:ea typeface="ＭＳ Ｐゴシック" charset="-128"/>
              </a:rPr>
              <a:t> Conference/meeting/workshop, location, date, </a:t>
            </a:r>
            <a:br>
              <a:rPr lang="en-GB" sz="1100" smtClean="0">
                <a:ea typeface="ＭＳ Ｐゴシック" charset="-128"/>
              </a:rPr>
            </a:br>
            <a:r>
              <a:rPr lang="en-GB" sz="1100" smtClean="0">
                <a:ea typeface="ＭＳ Ｐゴシック" charset="-128"/>
              </a:rPr>
              <a:t>  your name and affiliation, </a:t>
            </a:r>
            <a:br>
              <a:rPr lang="en-GB" sz="1100" smtClean="0">
                <a:ea typeface="ＭＳ Ｐゴシック" charset="-128"/>
              </a:rPr>
            </a:br>
            <a:r>
              <a:rPr lang="en-GB" sz="1100" smtClean="0">
                <a:ea typeface="ＭＳ Ｐゴシック" charset="-128"/>
              </a:rPr>
              <a:t>  max. 4 rows of the defined size (32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Change the </a:t>
            </a:r>
            <a:r>
              <a:rPr lang="en-GB" sz="1100" b="1" smtClean="0">
                <a:ea typeface="ＭＳ Ｐゴシック" charset="-128"/>
              </a:rPr>
              <a:t>partner logos</a:t>
            </a:r>
            <a:r>
              <a:rPr lang="en-GB" sz="1100" smtClean="0">
                <a:ea typeface="ＭＳ Ｐゴシック" charset="-128"/>
              </a:rPr>
              <a:t> or add others in the last row.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sp>
        <p:nvSpPr>
          <p:cNvPr id="5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pic>
        <p:nvPicPr>
          <p:cNvPr id="6" name="Picture 83" descr="logo-XFEL_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pic>
        <p:nvPicPr>
          <p:cNvPr id="8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ln w="28575"/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r>
              <a:rPr lang="en-GB"/>
              <a:t>Subtitle format (max. 4 lines)</a:t>
            </a:r>
          </a:p>
          <a:p>
            <a:r>
              <a:rPr lang="en-GB"/>
              <a:t>(conference, location, name of the speaker, date)</a:t>
            </a:r>
          </a:p>
          <a:p>
            <a:r>
              <a:rPr lang="en-GB"/>
              <a:t>You are in the slide master view: Don’t edit here!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r>
              <a:rPr lang="en-GB"/>
              <a:t>Title format (max. 2 lines), don’t edit here</a:t>
            </a:r>
          </a:p>
        </p:txBody>
      </p:sp>
    </p:spTree>
    <p:extLst>
      <p:ext uri="{BB962C8B-B14F-4D97-AF65-F5344CB8AC3E}">
        <p14:creationId xmlns:p14="http://schemas.microsoft.com/office/powerpoint/2010/main" val="99187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0C1E5-BA91-4E92-AF22-F84A8F985E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230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D2A2B-0F61-4F71-899B-1007143260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7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17373-7C45-4563-BAB1-D7F59A214E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58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EA8CA-A295-4F14-AF18-6D459BD33F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5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94EE0-54D9-4078-8F7C-37BE9429E5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69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C327F-B07E-476E-9609-C0054CF6FE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120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F6AD2-4984-4578-9C9D-9060AB4CC0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99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A722D-3E0C-4D84-98FC-0E720C5F1D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96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A3CDD-1459-43FF-9B57-F4EC8B13F3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845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CB353-FED9-4C4F-A7F1-BFB7CCE69D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495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4" descr="Undulator_final_nurh#50DE97_recht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6F0860D-1C4C-436F-A9DF-8C6E81561F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44" name="Line 120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sp>
        <p:nvSpPr>
          <p:cNvPr id="1146" name="Rectangle 122"/>
          <p:cNvSpPr>
            <a:spLocks noChangeArrowheads="1"/>
          </p:cNvSpPr>
          <p:nvPr userDrawn="1"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defRPr/>
            </a:pPr>
            <a:endParaRPr lang="en-GB" sz="2400">
              <a:ea typeface="ＭＳ Ｐゴシック" pitchFamily="18" charset="-128"/>
            </a:endParaRPr>
          </a:p>
        </p:txBody>
      </p:sp>
      <p:pic>
        <p:nvPicPr>
          <p:cNvPr id="1031" name="Picture 127" descr="logo-XFEL_rgb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033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159" name="Text Box 135"/>
          <p:cNvSpPr txBox="1">
            <a:spLocks noChangeArrowheads="1"/>
          </p:cNvSpPr>
          <p:nvPr userDrawn="1"/>
        </p:nvSpPr>
        <p:spPr bwMode="auto">
          <a:xfrm>
            <a:off x="88075" y="6537325"/>
            <a:ext cx="800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000" dirty="0" smtClean="0">
                <a:solidFill>
                  <a:srgbClr val="000000"/>
                </a:solidFill>
                <a:latin typeface="Helvetica" charset="0"/>
              </a:rPr>
              <a:t>WP-08 Cold Vacuum, Lutz Lilje</a:t>
            </a:r>
            <a:r>
              <a:rPr lang="en-GB" sz="1000" dirty="0">
                <a:solidFill>
                  <a:srgbClr val="000000"/>
                </a:solidFill>
                <a:latin typeface="Helvetica" charset="0"/>
              </a:rPr>
              <a:t>		 </a:t>
            </a:r>
            <a:r>
              <a:rPr lang="en-GB" sz="1000" dirty="0" smtClean="0">
                <a:solidFill>
                  <a:srgbClr val="000000"/>
                </a:solidFill>
                <a:latin typeface="Helvetica" charset="0"/>
              </a:rPr>
              <a:t>Cold </a:t>
            </a:r>
            <a:r>
              <a:rPr lang="en-GB" sz="1000" dirty="0" err="1" smtClean="0">
                <a:solidFill>
                  <a:srgbClr val="000000"/>
                </a:solidFill>
                <a:latin typeface="Helvetica" charset="0"/>
              </a:rPr>
              <a:t>Linac</a:t>
            </a:r>
            <a:r>
              <a:rPr lang="en-GB" sz="1000" dirty="0" smtClean="0">
                <a:solidFill>
                  <a:srgbClr val="000000"/>
                </a:solidFill>
                <a:latin typeface="Helvetica" charset="0"/>
              </a:rPr>
              <a:t>  Review</a:t>
            </a:r>
            <a:endParaRPr lang="en-GB" sz="1800" dirty="0">
              <a:solidFill>
                <a:srgbClr val="000000"/>
              </a:solidFill>
              <a:latin typeface="Helvetic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n"/>
        <a:defRPr sz="2400">
          <a:solidFill>
            <a:schemeClr val="tx2"/>
          </a:solidFill>
          <a:latin typeface="+mn-lt"/>
          <a:ea typeface="+mn-ea"/>
          <a:cs typeface="ＭＳ Ｐゴシック" charset="-128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81063" y="5043488"/>
            <a:ext cx="7283450" cy="1233487"/>
          </a:xfrm>
          <a:ln w="9525"/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noProof="0" dirty="0" smtClean="0"/>
              <a:t>presented by </a:t>
            </a:r>
          </a:p>
          <a:p>
            <a:pPr eaLnBrk="1" hangingPunct="1">
              <a:buFont typeface="Wingdings" charset="2"/>
              <a:buNone/>
            </a:pPr>
            <a:r>
              <a:rPr lang="en-US" noProof="0" dirty="0" err="1" smtClean="0"/>
              <a:t>L.Lilje</a:t>
            </a:r>
            <a:endParaRPr lang="en-US" noProof="0" dirty="0" smtClean="0"/>
          </a:p>
        </p:txBody>
      </p:sp>
      <p:sp>
        <p:nvSpPr>
          <p:cNvPr id="3075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570898" y="1765300"/>
            <a:ext cx="7918450" cy="2906713"/>
          </a:xfrm>
          <a:noFill/>
        </p:spPr>
        <p:txBody>
          <a:bodyPr/>
          <a:lstStyle/>
          <a:p>
            <a:pPr eaLnBrk="1" hangingPunct="1"/>
            <a:r>
              <a:rPr lang="en-US" sz="3600" b="1" noProof="0" dirty="0" smtClean="0"/>
              <a:t>WP-08</a:t>
            </a:r>
            <a:br>
              <a:rPr lang="en-US" sz="3600" b="1" noProof="0" dirty="0" smtClean="0"/>
            </a:br>
            <a:r>
              <a:rPr lang="en-US" sz="3600" b="1" noProof="0" dirty="0" smtClean="0"/>
              <a:t>Cold Vacuum</a:t>
            </a:r>
            <a:br>
              <a:rPr lang="en-US" sz="3600" b="1" noProof="0" dirty="0" smtClean="0"/>
            </a:br>
            <a:r>
              <a:rPr lang="en-US" sz="4900" b="1" noProof="0" dirty="0" smtClean="0"/>
              <a:t> </a:t>
            </a:r>
            <a:br>
              <a:rPr lang="en-US" sz="4900" b="1" noProof="0" dirty="0" smtClean="0"/>
            </a:br>
            <a:r>
              <a:rPr lang="en-US" sz="4900" b="1" noProof="0" dirty="0" smtClean="0"/>
              <a:t>Cold </a:t>
            </a:r>
            <a:r>
              <a:rPr lang="en-US" sz="4900" b="1" noProof="0" dirty="0" err="1" smtClean="0"/>
              <a:t>Linac</a:t>
            </a:r>
            <a:r>
              <a:rPr lang="en-US" sz="4900" b="1" noProof="0" dirty="0" smtClean="0"/>
              <a:t> Review</a:t>
            </a:r>
            <a:r>
              <a:rPr lang="en-US" sz="3600" b="1" noProof="0" dirty="0" smtClean="0"/>
              <a:t/>
            </a:r>
            <a:br>
              <a:rPr lang="en-US" sz="3600" b="1" noProof="0" dirty="0" smtClean="0"/>
            </a:br>
            <a:endParaRPr lang="en-US" sz="3600" b="1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Comments Cabling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676005" cy="4459287"/>
          </a:xfrm>
        </p:spPr>
        <p:txBody>
          <a:bodyPr/>
          <a:lstStyle/>
          <a:p>
            <a:r>
              <a:rPr lang="en-US" noProof="0" dirty="0" smtClean="0"/>
              <a:t>Rack</a:t>
            </a:r>
            <a:r>
              <a:rPr lang="en-US" baseline="0" noProof="0" dirty="0" smtClean="0"/>
              <a:t> layout seems o.k.</a:t>
            </a:r>
          </a:p>
          <a:p>
            <a:pPr lvl="1"/>
            <a:r>
              <a:rPr lang="en-US" noProof="0" dirty="0" smtClean="0"/>
              <a:t>Continues cross-check</a:t>
            </a:r>
            <a:r>
              <a:rPr lang="en-US" baseline="0" noProof="0" dirty="0" smtClean="0"/>
              <a:t> being done in collaboration with TC</a:t>
            </a:r>
          </a:p>
          <a:p>
            <a:pPr lvl="0"/>
            <a:r>
              <a:rPr lang="en-US" noProof="0" dirty="0" smtClean="0"/>
              <a:t>Module cabling came on too short notice</a:t>
            </a:r>
          </a:p>
          <a:p>
            <a:pPr lvl="1"/>
            <a:r>
              <a:rPr lang="en-US" noProof="0" dirty="0" smtClean="0"/>
              <a:t>Experts working</a:t>
            </a:r>
          </a:p>
          <a:p>
            <a:pPr lvl="1"/>
            <a:r>
              <a:rPr lang="en-US" noProof="0" dirty="0" smtClean="0"/>
              <a:t>Statement</a:t>
            </a:r>
            <a:r>
              <a:rPr lang="en-US" baseline="0" noProof="0" dirty="0" smtClean="0"/>
              <a:t> is pending</a:t>
            </a:r>
          </a:p>
          <a:p>
            <a:pPr lvl="0"/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237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Comments 3D Layout and MBOM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234045" cy="4459287"/>
          </a:xfrm>
        </p:spPr>
        <p:txBody>
          <a:bodyPr/>
          <a:lstStyle/>
          <a:p>
            <a:r>
              <a:rPr lang="en-US" noProof="0" dirty="0" smtClean="0"/>
              <a:t>Positioning</a:t>
            </a:r>
            <a:r>
              <a:rPr lang="en-US" baseline="0" noProof="0" dirty="0" smtClean="0"/>
              <a:t> of isolation vacuum pump stations not o.k.</a:t>
            </a:r>
          </a:p>
          <a:p>
            <a:pPr lvl="1"/>
            <a:r>
              <a:rPr lang="en-US" noProof="0" dirty="0" smtClean="0"/>
              <a:t>Behind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Rackbox</a:t>
            </a:r>
            <a:endParaRPr lang="en-US" baseline="0" noProof="0" dirty="0" smtClean="0"/>
          </a:p>
          <a:p>
            <a:pPr lvl="1"/>
            <a:r>
              <a:rPr lang="en-US" noProof="0" dirty="0" smtClean="0"/>
              <a:t>Maintenance difficult/impossible</a:t>
            </a:r>
          </a:p>
          <a:p>
            <a:pPr lvl="0"/>
            <a:r>
              <a:rPr lang="en-US" noProof="0" dirty="0" smtClean="0"/>
              <a:t>No pump stands in MBOM</a:t>
            </a:r>
          </a:p>
          <a:p>
            <a:pPr lvl="1"/>
            <a:r>
              <a:rPr lang="en-US" noProof="0" dirty="0" smtClean="0"/>
              <a:t>Is o.k. for WP08</a:t>
            </a:r>
          </a:p>
          <a:p>
            <a:pPr lvl="1"/>
            <a:r>
              <a:rPr lang="en-US" noProof="0" dirty="0" smtClean="0"/>
              <a:t>Hopefully everybody</a:t>
            </a:r>
            <a:r>
              <a:rPr lang="en-US" baseline="0" noProof="0" dirty="0" smtClean="0"/>
              <a:t> knows they are needed…</a:t>
            </a:r>
          </a:p>
          <a:p>
            <a:pPr lvl="0"/>
            <a:r>
              <a:rPr lang="en-US" baseline="0" noProof="0" dirty="0" smtClean="0"/>
              <a:t>Beam Line Absorber not responsibility of WP08</a:t>
            </a:r>
          </a:p>
          <a:p>
            <a:pPr lvl="1"/>
            <a:r>
              <a:rPr lang="en-US" baseline="0" noProof="0" dirty="0" smtClean="0"/>
              <a:t>MBOM should be cross-checked</a:t>
            </a:r>
          </a:p>
          <a:p>
            <a:pPr lvl="1"/>
            <a:endParaRPr lang="en-US" noProof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65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Comments Schedule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630285" cy="4459287"/>
          </a:xfrm>
        </p:spPr>
        <p:txBody>
          <a:bodyPr/>
          <a:lstStyle/>
          <a:p>
            <a:pPr lvl="1"/>
            <a:r>
              <a:rPr lang="en-US" noProof="0" dirty="0" smtClean="0"/>
              <a:t>A realistic discussion on schedule has</a:t>
            </a:r>
            <a:r>
              <a:rPr lang="en-US" baseline="0" noProof="0" dirty="0" smtClean="0"/>
              <a:t> to wait for the installation of the L1 (and possibly L2) </a:t>
            </a:r>
          </a:p>
          <a:p>
            <a:pPr lvl="1"/>
            <a:endParaRPr lang="de-DE" dirty="0" smtClean="0"/>
          </a:p>
          <a:p>
            <a:pPr lvl="1"/>
            <a:endParaRPr lang="de-DE" baseline="0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01173"/>
      </p:ext>
    </p:extLst>
  </p:cSld>
  <p:clrMapOvr>
    <a:masterClrMapping/>
  </p:clrMapOvr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Microsoft Office PowerPoint</Application>
  <PresentationFormat>On-screen Show (4:3)</PresentationFormat>
  <Paragraphs>30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DESY European XFEL</vt:lpstr>
      <vt:lpstr>WP-08 Cold Vacuum   Cold Linac Review </vt:lpstr>
      <vt:lpstr>Comments Cabling</vt:lpstr>
      <vt:lpstr>Comments 3D Layout and MBOM</vt:lpstr>
      <vt:lpstr>Comments Schedule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WP-X   XFEL Project Progress Report (2-2009)</dc:title>
  <dc:creator>Wichmann, Riko</dc:creator>
  <cp:lastModifiedBy>Lutz Lilje</cp:lastModifiedBy>
  <cp:revision>50</cp:revision>
  <dcterms:modified xsi:type="dcterms:W3CDTF">2014-11-03T11:35:03Z</dcterms:modified>
</cp:coreProperties>
</file>