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7" r:id="rId3"/>
    <p:sldId id="268" r:id="rId4"/>
    <p:sldId id="272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8" autoAdjust="0"/>
    <p:restoredTop sz="86388" autoAdjust="0"/>
  </p:normalViewPr>
  <p:slideViewPr>
    <p:cSldViewPr snapToGrid="0">
      <p:cViewPr varScale="1">
        <p:scale>
          <a:sx n="62" d="100"/>
          <a:sy n="62" d="100"/>
        </p:scale>
        <p:origin x="-216" y="-78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88075" y="6537325"/>
            <a:ext cx="800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WP-08 Cold Vacuum, Lutz Lilje</a:t>
            </a:r>
            <a:r>
              <a:rPr lang="en-GB" sz="1000" dirty="0">
                <a:solidFill>
                  <a:srgbClr val="000000"/>
                </a:solidFill>
                <a:latin typeface="Helvetica" charset="0"/>
              </a:rPr>
              <a:t>		 </a:t>
            </a: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Cold </a:t>
            </a:r>
            <a:r>
              <a:rPr lang="en-GB" sz="1000" dirty="0" err="1" smtClean="0">
                <a:solidFill>
                  <a:srgbClr val="000000"/>
                </a:solidFill>
                <a:latin typeface="Helvetica" charset="0"/>
              </a:rPr>
              <a:t>Linac</a:t>
            </a: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  Review</a:t>
            </a:r>
            <a:endParaRPr lang="en-GB" sz="18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5043488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noProof="0" dirty="0" smtClean="0"/>
              <a:t>presented by </a:t>
            </a:r>
          </a:p>
          <a:p>
            <a:pPr eaLnBrk="1" hangingPunct="1">
              <a:buFont typeface="Wingdings" charset="2"/>
              <a:buNone/>
            </a:pPr>
            <a:r>
              <a:rPr lang="en-US" noProof="0" dirty="0" err="1" smtClean="0"/>
              <a:t>L.Lilje</a:t>
            </a:r>
            <a:endParaRPr lang="en-US" noProof="0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765300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noProof="0" dirty="0" smtClean="0"/>
              <a:t>WP-08</a:t>
            </a:r>
            <a:br>
              <a:rPr lang="en-US" sz="3600" b="1" noProof="0" dirty="0" smtClean="0"/>
            </a:br>
            <a:r>
              <a:rPr lang="en-US" sz="3600" b="1" noProof="0" dirty="0" smtClean="0"/>
              <a:t>Cold Vacuum</a:t>
            </a:r>
            <a:br>
              <a:rPr lang="en-US" sz="3600" b="1" noProof="0" dirty="0" smtClean="0"/>
            </a:br>
            <a:r>
              <a:rPr lang="en-US" sz="4900" b="1" noProof="0" dirty="0" smtClean="0"/>
              <a:t> </a:t>
            </a:r>
            <a:br>
              <a:rPr lang="en-US" sz="4900" b="1" noProof="0" dirty="0" smtClean="0"/>
            </a:br>
            <a:r>
              <a:rPr lang="en-US" sz="4900" b="1" noProof="0" dirty="0" smtClean="0"/>
              <a:t>Cold </a:t>
            </a:r>
            <a:r>
              <a:rPr lang="en-US" sz="4900" b="1" noProof="0" dirty="0" err="1" smtClean="0"/>
              <a:t>Linac</a:t>
            </a:r>
            <a:r>
              <a:rPr lang="en-US" sz="4900" b="1" noProof="0" dirty="0" smtClean="0"/>
              <a:t> Review</a:t>
            </a:r>
            <a:r>
              <a:rPr lang="en-US" sz="3600" b="1" noProof="0" dirty="0" smtClean="0"/>
              <a:t/>
            </a:r>
            <a:br>
              <a:rPr lang="en-US" sz="3600" b="1" noProof="0" dirty="0" smtClean="0"/>
            </a:br>
            <a:endParaRPr lang="en-US" sz="3600" b="1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Comments Cabling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676005" cy="4459287"/>
          </a:xfrm>
        </p:spPr>
        <p:txBody>
          <a:bodyPr/>
          <a:lstStyle/>
          <a:p>
            <a:r>
              <a:rPr lang="en-US" noProof="0" dirty="0" smtClean="0"/>
              <a:t>Rack</a:t>
            </a:r>
            <a:r>
              <a:rPr lang="en-US" baseline="0" noProof="0" dirty="0" smtClean="0"/>
              <a:t> layout seems o.k.</a:t>
            </a:r>
          </a:p>
          <a:p>
            <a:pPr lvl="1"/>
            <a:r>
              <a:rPr lang="en-US" noProof="0" dirty="0" smtClean="0"/>
              <a:t>Continues cross-check</a:t>
            </a:r>
            <a:r>
              <a:rPr lang="en-US" baseline="0" noProof="0" dirty="0" smtClean="0"/>
              <a:t> being done in collaboration with TC</a:t>
            </a:r>
          </a:p>
          <a:p>
            <a:pPr lvl="0"/>
            <a:r>
              <a:rPr lang="en-US" noProof="0" dirty="0" smtClean="0"/>
              <a:t>Module cabling came on too short notice</a:t>
            </a:r>
          </a:p>
          <a:p>
            <a:pPr lvl="1"/>
            <a:r>
              <a:rPr lang="en-US" noProof="0" dirty="0" smtClean="0"/>
              <a:t>Experts working</a:t>
            </a:r>
          </a:p>
          <a:p>
            <a:pPr lvl="1"/>
            <a:r>
              <a:rPr lang="en-US" noProof="0" dirty="0" smtClean="0"/>
              <a:t>Statement</a:t>
            </a:r>
            <a:r>
              <a:rPr lang="en-US" baseline="0" noProof="0" dirty="0" smtClean="0"/>
              <a:t> is pending</a:t>
            </a:r>
          </a:p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23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Comments 3D Layout and MBOM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234045" cy="4459287"/>
          </a:xfrm>
        </p:spPr>
        <p:txBody>
          <a:bodyPr/>
          <a:lstStyle/>
          <a:p>
            <a:r>
              <a:rPr lang="en-US" noProof="0" dirty="0" smtClean="0"/>
              <a:t>Positioning</a:t>
            </a:r>
            <a:r>
              <a:rPr lang="en-US" baseline="0" noProof="0" dirty="0" smtClean="0"/>
              <a:t> of isolation vacuum pump stations not o.k.</a:t>
            </a:r>
          </a:p>
          <a:p>
            <a:pPr lvl="1"/>
            <a:r>
              <a:rPr lang="en-US" noProof="0" dirty="0" smtClean="0"/>
              <a:t>Behind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Rackbox</a:t>
            </a:r>
            <a:endParaRPr lang="en-US" baseline="0" noProof="0" dirty="0" smtClean="0"/>
          </a:p>
          <a:p>
            <a:pPr lvl="1"/>
            <a:r>
              <a:rPr lang="en-US" noProof="0" dirty="0" smtClean="0"/>
              <a:t>Maintenance difficult/impossible</a:t>
            </a:r>
          </a:p>
          <a:p>
            <a:pPr lvl="0"/>
            <a:r>
              <a:rPr lang="en-US" noProof="0" dirty="0" smtClean="0"/>
              <a:t>No pump stands in MBOM</a:t>
            </a:r>
          </a:p>
          <a:p>
            <a:pPr lvl="1"/>
            <a:r>
              <a:rPr lang="en-US" noProof="0" dirty="0" smtClean="0"/>
              <a:t>Is o.k. for WP08</a:t>
            </a:r>
          </a:p>
          <a:p>
            <a:pPr lvl="1"/>
            <a:r>
              <a:rPr lang="en-US" noProof="0" dirty="0" smtClean="0"/>
              <a:t>Hopefully everybody</a:t>
            </a:r>
            <a:r>
              <a:rPr lang="en-US" baseline="0" noProof="0" dirty="0" smtClean="0"/>
              <a:t> knows they are needed…</a:t>
            </a:r>
          </a:p>
          <a:p>
            <a:pPr lvl="0"/>
            <a:r>
              <a:rPr lang="en-US" baseline="0" noProof="0" dirty="0" smtClean="0"/>
              <a:t>Beam Line Absorber not responsibility of WP08</a:t>
            </a:r>
          </a:p>
          <a:p>
            <a:pPr lvl="1"/>
            <a:r>
              <a:rPr lang="en-US" baseline="0" noProof="0" dirty="0" smtClean="0"/>
              <a:t>MBOM should be cross-checked</a:t>
            </a:r>
          </a:p>
          <a:p>
            <a:pPr lvl="1"/>
            <a:endParaRPr lang="en-US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Comments Schedule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630285" cy="4459287"/>
          </a:xfrm>
        </p:spPr>
        <p:txBody>
          <a:bodyPr/>
          <a:lstStyle/>
          <a:p>
            <a:pPr lvl="1"/>
            <a:r>
              <a:rPr lang="en-US" noProof="0" dirty="0" smtClean="0"/>
              <a:t>A realistic discussion on schedule has</a:t>
            </a:r>
            <a:r>
              <a:rPr lang="en-US" baseline="0" noProof="0" dirty="0" smtClean="0"/>
              <a:t> to wait for the installation of the L1 (and possibly L2) </a:t>
            </a:r>
          </a:p>
          <a:p>
            <a:pPr lvl="1"/>
            <a:endParaRPr lang="de-DE" dirty="0" smtClean="0"/>
          </a:p>
          <a:p>
            <a:pPr lvl="1"/>
            <a:endParaRPr lang="de-DE" baseline="0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01173"/>
      </p:ext>
    </p:extLst>
  </p:cSld>
  <p:clrMapOvr>
    <a:masterClrMapping/>
  </p:clrMapOvr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DESY European XFEL</vt:lpstr>
      <vt:lpstr>WP-08 Cold Vacuum   Cold Linac Review </vt:lpstr>
      <vt:lpstr>Comments Cabling</vt:lpstr>
      <vt:lpstr>Comments 3D Layout and MBOM</vt:lpstr>
      <vt:lpstr>Comments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Lutz Lilje</cp:lastModifiedBy>
  <cp:revision>50</cp:revision>
  <dcterms:modified xsi:type="dcterms:W3CDTF">2014-11-03T11:35:03Z</dcterms:modified>
</cp:coreProperties>
</file>