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7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16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98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18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66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41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76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71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27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07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35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2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C0C71-0501-48CC-AC44-F1D0A3E8BB45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CFD3-0B9B-48E1-9909-569A65B3C97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65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WP05, Coupler Technical Interlock (TIL)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Patch panel on modules are missing or relocated</a:t>
            </a:r>
          </a:p>
          <a:p>
            <a:r>
              <a:rPr lang="en-US" sz="2800" dirty="0" smtClean="0"/>
              <a:t>Cabling rack - modules:</a:t>
            </a:r>
          </a:p>
          <a:p>
            <a:pPr lvl="1"/>
            <a:r>
              <a:rPr lang="en-US" sz="2400" dirty="0" smtClean="0"/>
              <a:t>Cables for patch panel to rack are missing</a:t>
            </a:r>
          </a:p>
          <a:p>
            <a:pPr lvl="1"/>
            <a:r>
              <a:rPr lang="en-US" sz="2400" dirty="0" smtClean="0"/>
              <a:t>Cables for coupler mover to rack are missing</a:t>
            </a:r>
          </a:p>
          <a:p>
            <a:pPr lvl="1"/>
            <a:r>
              <a:rPr lang="en-US" sz="2400" dirty="0" smtClean="0"/>
              <a:t>Cables for vac.  and </a:t>
            </a:r>
            <a:r>
              <a:rPr lang="en-US" sz="2400" dirty="0" err="1" smtClean="0"/>
              <a:t>cryo</a:t>
            </a:r>
            <a:r>
              <a:rPr lang="en-US" sz="2400" dirty="0" smtClean="0"/>
              <a:t>. signal to rack are missing</a:t>
            </a:r>
          </a:p>
          <a:p>
            <a:pPr lvl="1"/>
            <a:r>
              <a:rPr lang="en-US" sz="2400" dirty="0" smtClean="0"/>
              <a:t>Grounding is missing</a:t>
            </a:r>
          </a:p>
          <a:p>
            <a:r>
              <a:rPr lang="en-US" sz="2800" dirty="0" smtClean="0"/>
              <a:t>Rack: </a:t>
            </a:r>
          </a:p>
          <a:p>
            <a:pPr lvl="1"/>
            <a:r>
              <a:rPr lang="en-US" sz="2400" dirty="0" smtClean="0"/>
              <a:t>collision of TIL access space with IT cables</a:t>
            </a:r>
          </a:p>
          <a:p>
            <a:pPr lvl="1"/>
            <a:r>
              <a:rPr lang="en-US" sz="2400" dirty="0" smtClean="0"/>
              <a:t>AC installation still open</a:t>
            </a:r>
          </a:p>
          <a:p>
            <a:r>
              <a:rPr lang="en-US" sz="2800" dirty="0" smtClean="0"/>
              <a:t>Conditioning software to be done (peak power measurement for reliable measurement is missing)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Schedule: better understanding after 03/15</a:t>
            </a:r>
            <a:endParaRPr lang="en-US" sz="2800" dirty="0"/>
          </a:p>
          <a:p>
            <a:pPr marL="57150" indent="0">
              <a:buNone/>
            </a:pPr>
            <a:endParaRPr lang="en-US" sz="1400" dirty="0" smtClean="0"/>
          </a:p>
          <a:p>
            <a:pPr marL="57150" indent="0">
              <a:buNone/>
            </a:pPr>
            <a:endParaRPr lang="en-US" sz="1400" dirty="0"/>
          </a:p>
          <a:p>
            <a:pPr marL="57150" indent="0">
              <a:buNone/>
            </a:pPr>
            <a:endParaRPr lang="en-US" sz="1400" dirty="0" smtClean="0"/>
          </a:p>
          <a:p>
            <a:pPr marL="57150" indent="0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1400" dirty="0" smtClean="0"/>
              <a:t>3.11.14, W.-D. </a:t>
            </a:r>
            <a:r>
              <a:rPr lang="en-US" sz="1400" smtClean="0"/>
              <a:t>Moeller, MHF-SL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5472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WP05, Coupler Technical Interlock (TIL)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WP05, Coupler Interlock</dc:title>
  <dc:creator>Moeller, Wolf-Dietrich</dc:creator>
  <cp:lastModifiedBy>mhuening</cp:lastModifiedBy>
  <cp:revision>9</cp:revision>
  <dcterms:created xsi:type="dcterms:W3CDTF">2014-11-03T11:53:17Z</dcterms:created>
  <dcterms:modified xsi:type="dcterms:W3CDTF">2014-11-04T09:27:11Z</dcterms:modified>
</cp:coreProperties>
</file>