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0" r:id="rId4"/>
    <p:sldId id="262" r:id="rId5"/>
    <p:sldId id="258" r:id="rId6"/>
    <p:sldId id="263" r:id="rId7"/>
    <p:sldId id="264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96" y="-7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8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93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WP-19, S. Lederer	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4th Collaboration Meeting of the European XFEL  - </a:t>
            </a:r>
            <a:r>
              <a:rPr lang="en-US" sz="1000" b="1" dirty="0" smtClean="0"/>
              <a:t>Status of injector vacuum components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            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24</a:t>
            </a:r>
            <a:r>
              <a:rPr lang="en-US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Apr. 2015</a:t>
            </a:r>
            <a:endParaRPr lang="en-GB" sz="1800" baseline="30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063" y="5043488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dirty="0" smtClean="0"/>
              <a:t>presented by S. Lederer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76530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/>
              <a:t>Status of injector vacuum </a:t>
            </a:r>
            <a:r>
              <a:rPr lang="en-US" sz="3600" b="1" dirty="0" smtClean="0"/>
              <a:t>components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(WP19)</a:t>
            </a:r>
            <a:br>
              <a:rPr lang="en-US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36025" cy="4459287"/>
          </a:xfrm>
        </p:spPr>
        <p:txBody>
          <a:bodyPr/>
          <a:lstStyle/>
          <a:p>
            <a:r>
              <a:rPr lang="en-US" dirty="0" smtClean="0"/>
              <a:t>Installation (cables) and commissioning of vacuum electronics</a:t>
            </a:r>
          </a:p>
          <a:p>
            <a:r>
              <a:rPr lang="en-US" dirty="0" smtClean="0"/>
              <a:t>Installation of beam pipe to XSE</a:t>
            </a:r>
          </a:p>
          <a:p>
            <a:r>
              <a:rPr lang="en-US" dirty="0" smtClean="0"/>
              <a:t>Leak check of TDS wage-guide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8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works around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36025" cy="2627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Installation of warm-cold transition at end-cap of 1.3 GHz module – parts RFI</a:t>
            </a:r>
          </a:p>
          <a:p>
            <a:r>
              <a:rPr lang="en-US" dirty="0" smtClean="0"/>
              <a:t>Installation of warm-cold transition at feed-cap of 3.9 GHz module – </a:t>
            </a:r>
            <a:r>
              <a:rPr lang="en-US" dirty="0"/>
              <a:t>parts </a:t>
            </a:r>
            <a:r>
              <a:rPr lang="en-US" dirty="0" smtClean="0"/>
              <a:t>RFI</a:t>
            </a:r>
          </a:p>
          <a:p>
            <a:r>
              <a:rPr lang="en-US" dirty="0" smtClean="0"/>
              <a:t>Installation of pressure stage (high pumping speed in short length) in-between 3.9 GHz module and INJ-girder-#1 – parts RFI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1" y="3975056"/>
            <a:ext cx="5854700" cy="24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743200" y="4749799"/>
            <a:ext cx="1206500" cy="1358901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48100" y="4866458"/>
            <a:ext cx="1771651" cy="679451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09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Laser-heater vacuum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732360"/>
            <a:ext cx="7847893" cy="4414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8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Laser-heater vacuum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36025" cy="2627268"/>
          </a:xfrm>
        </p:spPr>
        <p:txBody>
          <a:bodyPr>
            <a:normAutofit/>
          </a:bodyPr>
          <a:lstStyle/>
          <a:p>
            <a:r>
              <a:rPr lang="en-US" dirty="0" smtClean="0"/>
              <a:t>Installation of laser-heater in- and out-coupling mirrors and view ports – all parts available</a:t>
            </a:r>
          </a:p>
          <a:p>
            <a:r>
              <a:rPr lang="en-US" dirty="0" smtClean="0"/>
              <a:t>Installation of laser-heater vacuum chamber – chamber undergoes final preparation (oxide layer reduction and final leak check + RGA)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610450"/>
            <a:ext cx="8235950" cy="284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0700" y="55245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#1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231900" y="5435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76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work Girder #2-4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" y="1732360"/>
            <a:ext cx="7847895" cy="4414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work Girder #2-4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36025" cy="2627268"/>
          </a:xfrm>
        </p:spPr>
        <p:txBody>
          <a:bodyPr>
            <a:normAutofit/>
          </a:bodyPr>
          <a:lstStyle/>
          <a:p>
            <a:r>
              <a:rPr lang="en-US" dirty="0" smtClean="0"/>
              <a:t>Installation of view ports on EOD – parts available</a:t>
            </a:r>
          </a:p>
          <a:p>
            <a:r>
              <a:rPr lang="en-US" dirty="0" smtClean="0"/>
              <a:t>Installation auxiliary TDS UHV-parts – availability see talk from INR in this session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52788"/>
            <a:ext cx="9077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8766" y="53398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0916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247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work Girder #2-4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36025" cy="2627268"/>
          </a:xfrm>
        </p:spPr>
        <p:txBody>
          <a:bodyPr>
            <a:normAutofit/>
          </a:bodyPr>
          <a:lstStyle/>
          <a:p>
            <a:r>
              <a:rPr lang="en-US" dirty="0" smtClean="0"/>
              <a:t>Connection of girder #3 and #4 – all parts available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933699"/>
            <a:ext cx="857700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99400" y="5155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#3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529803" y="499590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Girder #4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3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work </a:t>
            </a:r>
            <a:r>
              <a:rPr lang="en-US" dirty="0" smtClean="0"/>
              <a:t>down-stream Girder #4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732360"/>
            <a:ext cx="7847893" cy="4414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9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work down-stream Girder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643662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26" y="3149600"/>
            <a:ext cx="26500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36025" cy="19161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Installation of dipole chamber</a:t>
            </a:r>
            <a:r>
              <a:rPr lang="en-US" dirty="0"/>
              <a:t> – undergoes final preparation (oxide layer reduction and final leak check + RGA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Closure of </a:t>
            </a:r>
            <a:r>
              <a:rPr lang="en-US" dirty="0" smtClean="0"/>
              <a:t>INJ-dump-line</a:t>
            </a:r>
            <a:r>
              <a:rPr lang="en-US" dirty="0"/>
              <a:t> – </a:t>
            </a:r>
            <a:r>
              <a:rPr lang="en-US" dirty="0" smtClean="0"/>
              <a:t>all parts </a:t>
            </a:r>
            <a:r>
              <a:rPr lang="en-US" dirty="0"/>
              <a:t>available</a:t>
            </a:r>
            <a:endParaRPr lang="en-US" dirty="0" smtClean="0"/>
          </a:p>
          <a:p>
            <a:r>
              <a:rPr lang="en-US" dirty="0" smtClean="0"/>
              <a:t>Installation of beam-shutter (personal safety device)</a:t>
            </a:r>
            <a:r>
              <a:rPr lang="en-US" dirty="0"/>
              <a:t> – </a:t>
            </a:r>
            <a:r>
              <a:rPr lang="en-US" dirty="0" smtClean="0"/>
              <a:t>RFI</a:t>
            </a:r>
          </a:p>
          <a:p>
            <a:r>
              <a:rPr lang="en-US" dirty="0" smtClean="0"/>
              <a:t>Installation of parts between dipole and beam-shutter</a:t>
            </a:r>
            <a:r>
              <a:rPr lang="en-US" dirty="0"/>
              <a:t> – </a:t>
            </a:r>
            <a:r>
              <a:rPr lang="en-US" dirty="0" smtClean="0"/>
              <a:t>all parts </a:t>
            </a:r>
            <a:r>
              <a:rPr lang="en-US" dirty="0"/>
              <a:t>available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7628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European XFEL</vt:lpstr>
      <vt:lpstr>Status of injector vacuum components  (WP19) </vt:lpstr>
      <vt:lpstr>Vacuum works around modules</vt:lpstr>
      <vt:lpstr>Laser-heater vacuum </vt:lpstr>
      <vt:lpstr>Laser-heater vacuum </vt:lpstr>
      <vt:lpstr>Vacuum work Girder #2-4</vt:lpstr>
      <vt:lpstr>Vacuum work Girder #2-4</vt:lpstr>
      <vt:lpstr>Vacuum work Girder #2-4</vt:lpstr>
      <vt:lpstr>Vacuum work down-stream Girder #4</vt:lpstr>
      <vt:lpstr>Vacuum work down-stream Girder #4</vt:lpstr>
      <vt:lpstr>And…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lederer</cp:lastModifiedBy>
  <cp:revision>104</cp:revision>
  <dcterms:modified xsi:type="dcterms:W3CDTF">2015-04-22T15:32:18Z</dcterms:modified>
</cp:coreProperties>
</file>