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8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23" autoAdjust="0"/>
  </p:normalViewPr>
  <p:slideViewPr>
    <p:cSldViewPr snapToGrid="0">
      <p:cViewPr varScale="1">
        <p:scale>
          <a:sx n="63" d="100"/>
          <a:sy n="63" d="100"/>
        </p:scale>
        <p:origin x="-1362" y="-10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46E3AB6-989D-4DD6-A471-67ACF010000B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charset="-128"/>
              </a:rPr>
              <a:t>   </a:t>
            </a:r>
            <a:r>
              <a:rPr lang="en-GB" sz="1100" b="1" smtClean="0">
                <a:ea typeface="ＭＳ Ｐゴシック" charset="-128"/>
              </a:rPr>
              <a:t>Before you start</a:t>
            </a:r>
            <a:r>
              <a:rPr lang="en-GB" sz="1100" smtClean="0">
                <a:ea typeface="ＭＳ Ｐゴシック" charset="-128"/>
              </a:rPr>
              <a:t> editing the slides of your talk change to the </a:t>
            </a:r>
            <a:r>
              <a:rPr lang="en-GB" sz="1100" b="1" smtClean="0">
                <a:ea typeface="ＭＳ Ｐゴシック" charset="-128"/>
              </a:rPr>
              <a:t>Master Slide view</a:t>
            </a:r>
            <a:r>
              <a:rPr lang="en-GB" sz="1100" smtClean="0">
                <a:ea typeface="ＭＳ Ｐゴシック" charset="-128"/>
              </a:rPr>
              <a:t>:  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 Menu button “View”,</a:t>
            </a:r>
            <a:r>
              <a:rPr lang="en-GB" sz="1100" smtClean="0">
                <a:ea typeface="ＭＳ Ｐゴシック" charset="-128"/>
                <a:sym typeface="Wingdings" charset="2"/>
              </a:rPr>
              <a:t> Master, Slide Master: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Edit the following 2 items in the 1st slide:</a:t>
            </a:r>
            <a:r>
              <a:rPr lang="en-GB" sz="1100" smtClean="0">
                <a:ea typeface="ＭＳ Ｐゴシック" charset="-128"/>
                <a:sym typeface="Wingdings" charset="2"/>
              </a:rPr>
              <a:t/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1)  1st row in the violet header: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Delete the existent text and write the title of your talk into this text field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2)  The 2 rows in the footer area: Delete the text and write the information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regarding your talk (same as on the Title Slide) into this text field. 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If you want to use more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partner logos</a:t>
            </a:r>
            <a:r>
              <a:rPr lang="en-GB" sz="1100" smtClean="0">
                <a:ea typeface="ＭＳ Ｐゴシック" charset="-128"/>
                <a:sym typeface="Wingdings" charset="2"/>
              </a:rPr>
              <a:t> position them left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beside the DESY logo in the footer area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Close Master View</a:t>
            </a:r>
            <a:endParaRPr lang="en-GB" sz="1100" b="1" smtClean="0">
              <a:ea typeface="ＭＳ Ｐゴシック" charset="-128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ea typeface="ＭＳ Ｐゴシック" charset="-128"/>
              <a:sym typeface="Wingdings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  <a:ea typeface="ＭＳ Ｐゴシック" pitchFamily="18" charset="-128"/>
              </a:rPr>
              <a:t>XFEL</a:t>
            </a:r>
            <a:r>
              <a:rPr lang="en-GB" sz="1000" baseline="0" dirty="0" smtClean="0">
                <a:solidFill>
                  <a:schemeClr val="bg1"/>
                </a:solidFill>
                <a:ea typeface="ＭＳ Ｐゴシック" pitchFamily="18" charset="-128"/>
              </a:rPr>
              <a:t> Collaboration Meeting 2015</a:t>
            </a:r>
            <a:endParaRPr lang="en-GB" sz="1000" dirty="0" smtClean="0">
              <a:solidFill>
                <a:schemeClr val="bg1"/>
              </a:solidFill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00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WP-08, </a:t>
            </a:r>
            <a:r>
              <a:rPr lang="en-GB" sz="1000" dirty="0" err="1" smtClean="0">
                <a:solidFill>
                  <a:srgbClr val="000000"/>
                </a:solidFill>
                <a:latin typeface="Helvetica" charset="0"/>
              </a:rPr>
              <a:t>L.Lilje</a:t>
            </a:r>
            <a:r>
              <a:rPr lang="en-GB" sz="1000" dirty="0">
                <a:solidFill>
                  <a:srgbClr val="000000"/>
                </a:solidFill>
                <a:latin typeface="Helvetica" charset="0"/>
              </a:rPr>
              <a:t>		 </a:t>
            </a: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XFEL Collaboration Meeting 2015</a:t>
            </a:r>
            <a:endParaRPr lang="en-GB" sz="18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presented by</a:t>
            </a:r>
          </a:p>
          <a:p>
            <a:pPr eaLnBrk="1" hangingPunct="1"/>
            <a:r>
              <a:rPr lang="en-GB" dirty="0" smtClean="0"/>
              <a:t>Lutz </a:t>
            </a:r>
            <a:r>
              <a:rPr lang="en-GB" dirty="0"/>
              <a:t>Lilje</a:t>
            </a:r>
          </a:p>
          <a:p>
            <a:pPr eaLnBrk="1" hangingPunct="1">
              <a:buFont typeface="Wingdings" charset="2"/>
              <a:buNone/>
            </a:pP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/>
              <a:t>WP-08</a:t>
            </a:r>
            <a:br>
              <a:rPr lang="en-US" sz="3600" b="1" dirty="0" smtClean="0"/>
            </a:br>
            <a:r>
              <a:rPr lang="en-US" sz="3600" b="1" dirty="0" smtClean="0"/>
              <a:t>Cold Vacuum Installation</a:t>
            </a:r>
            <a:r>
              <a:rPr lang="en-US" sz="4900" b="1" dirty="0" smtClean="0"/>
              <a:t> </a:t>
            </a:r>
            <a:br>
              <a:rPr lang="en-US" sz="4900" b="1" dirty="0" smtClean="0"/>
            </a:b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F024603-50EC-45A7-88E9-780BAF159FCE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323850"/>
            <a:ext cx="6952932" cy="49911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+mn-lt"/>
              </a:rPr>
              <a:t>Installation of Components: </a:t>
            </a:r>
            <a:r>
              <a:rPr lang="en-US" sz="2000" dirty="0" smtClean="0"/>
              <a:t>Beam and Coupler Vacuum</a:t>
            </a:r>
            <a:endParaRPr lang="en-GB" sz="2000" dirty="0" smtClean="0">
              <a:latin typeface="+mn-lt"/>
            </a:endParaRPr>
          </a:p>
        </p:txBody>
      </p:sp>
      <p:sp>
        <p:nvSpPr>
          <p:cNvPr id="4100" name="Rectangle 15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2713" y="1099458"/>
            <a:ext cx="8778875" cy="539931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000" dirty="0" smtClean="0"/>
              <a:t>BLA installation</a:t>
            </a:r>
          </a:p>
          <a:p>
            <a:pPr lvl="2"/>
            <a:r>
              <a:rPr lang="en-US" sz="2000" dirty="0" smtClean="0"/>
              <a:t>Clean room works very nicely</a:t>
            </a:r>
          </a:p>
          <a:p>
            <a:pPr lvl="2"/>
            <a:r>
              <a:rPr lang="en-US" sz="2000" dirty="0" smtClean="0"/>
              <a:t>Pump down times too long</a:t>
            </a:r>
          </a:p>
          <a:p>
            <a:pPr lvl="1"/>
            <a:r>
              <a:rPr lang="en-US" sz="2000" dirty="0" smtClean="0"/>
              <a:t>Installation sequence</a:t>
            </a:r>
          </a:p>
          <a:p>
            <a:pPr lvl="2"/>
            <a:r>
              <a:rPr lang="en-US" sz="2000" dirty="0" smtClean="0"/>
              <a:t>Being worked </a:t>
            </a:r>
            <a:r>
              <a:rPr lang="en-US" sz="2000" dirty="0" smtClean="0"/>
              <a:t>on</a:t>
            </a:r>
            <a:endParaRPr lang="en-US" sz="2000" dirty="0" smtClean="0"/>
          </a:p>
          <a:p>
            <a:pPr lvl="3"/>
            <a:endParaRPr lang="en-US" sz="2000" dirty="0" smtClean="0"/>
          </a:p>
          <a:p>
            <a:pPr lvl="1"/>
            <a:r>
              <a:rPr lang="en-US" sz="2000" dirty="0" smtClean="0"/>
              <a:t>Special components installation</a:t>
            </a:r>
          </a:p>
          <a:p>
            <a:pPr lvl="2"/>
            <a:r>
              <a:rPr lang="en-US" sz="2000" dirty="0" smtClean="0"/>
              <a:t>Beam pipe for </a:t>
            </a:r>
          </a:p>
          <a:p>
            <a:pPr lvl="3"/>
            <a:r>
              <a:rPr lang="en-US" sz="2000" dirty="0" smtClean="0"/>
              <a:t>feed</a:t>
            </a:r>
            <a:r>
              <a:rPr lang="en-US" sz="2000" baseline="0" dirty="0" smtClean="0"/>
              <a:t> and end caps are available</a:t>
            </a:r>
          </a:p>
          <a:p>
            <a:pPr lvl="4"/>
            <a:r>
              <a:rPr lang="en-US" sz="2000" baseline="0" dirty="0" smtClean="0"/>
              <a:t>Bellows, rupture disks and warm gate valve available now</a:t>
            </a:r>
          </a:p>
          <a:p>
            <a:pPr lvl="4"/>
            <a:r>
              <a:rPr lang="en-US" sz="2000" baseline="0" dirty="0" smtClean="0"/>
              <a:t>Need installation in L1</a:t>
            </a:r>
          </a:p>
          <a:p>
            <a:pPr lvl="4"/>
            <a:r>
              <a:rPr lang="en-US" sz="2000" baseline="0" dirty="0" smtClean="0"/>
              <a:t>Will test on L3 </a:t>
            </a:r>
            <a:r>
              <a:rPr lang="en-US" sz="2000" baseline="0" dirty="0" smtClean="0"/>
              <a:t>first</a:t>
            </a:r>
          </a:p>
          <a:p>
            <a:pPr lvl="3"/>
            <a:r>
              <a:rPr lang="en-US" sz="2000" dirty="0" smtClean="0"/>
              <a:t>EC2 </a:t>
            </a:r>
            <a:r>
              <a:rPr lang="en-US" sz="2000" dirty="0" err="1" smtClean="0"/>
              <a:t>beampipe</a:t>
            </a:r>
            <a:r>
              <a:rPr lang="en-US" sz="2000" dirty="0" smtClean="0"/>
              <a:t> damaged (transport?)</a:t>
            </a:r>
          </a:p>
          <a:p>
            <a:pPr lvl="4"/>
            <a:r>
              <a:rPr lang="en-US" sz="2000" baseline="0" dirty="0" smtClean="0"/>
              <a:t>Needs</a:t>
            </a:r>
            <a:r>
              <a:rPr lang="en-US" sz="2000" dirty="0" smtClean="0"/>
              <a:t> additional leak check</a:t>
            </a:r>
            <a:endParaRPr lang="en-US" sz="2000" baseline="0" dirty="0" smtClean="0"/>
          </a:p>
          <a:p>
            <a:pPr lvl="3"/>
            <a:r>
              <a:rPr lang="en-US" sz="2000" baseline="0" dirty="0" smtClean="0"/>
              <a:t>String connection boxes just in time</a:t>
            </a:r>
          </a:p>
          <a:p>
            <a:pPr lvl="1"/>
            <a:endParaRPr lang="en-US" sz="2000" baseline="0" dirty="0" smtClean="0"/>
          </a:p>
          <a:p>
            <a:pPr lvl="1"/>
            <a:r>
              <a:rPr lang="en-US" sz="2000" baseline="0" dirty="0" smtClean="0"/>
              <a:t>Electronics </a:t>
            </a:r>
            <a:r>
              <a:rPr lang="en-US" sz="2000" baseline="0" dirty="0" smtClean="0"/>
              <a:t>part of warm vacuum WP</a:t>
            </a:r>
          </a:p>
          <a:p>
            <a:pPr lvl="2"/>
            <a:r>
              <a:rPr lang="en-US" sz="2000" dirty="0" smtClean="0"/>
              <a:t>Preliminary installation for L1</a:t>
            </a:r>
          </a:p>
          <a:p>
            <a:pPr lvl="2"/>
            <a:r>
              <a:rPr lang="en-US" sz="2000" baseline="0" dirty="0" smtClean="0"/>
              <a:t>Final rack in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aseline="0" dirty="0" smtClean="0"/>
              <a:t> </a:t>
            </a:r>
            <a:r>
              <a:rPr lang="en-US" sz="2000" dirty="0" smtClean="0"/>
              <a:t>Installation </a:t>
            </a:r>
            <a:r>
              <a:rPr lang="en-US" sz="2000" baseline="0" dirty="0" smtClean="0"/>
              <a:t>of Components: Isolation Vacuum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310245" cy="4459287"/>
          </a:xfrm>
        </p:spPr>
        <p:txBody>
          <a:bodyPr/>
          <a:lstStyle/>
          <a:p>
            <a:pPr lvl="1"/>
            <a:r>
              <a:rPr lang="en-US" sz="2000" baseline="0" dirty="0" smtClean="0"/>
              <a:t>Support with pumps and leak test for </a:t>
            </a:r>
            <a:r>
              <a:rPr lang="en-US" sz="2000" baseline="0" dirty="0" err="1" smtClean="0"/>
              <a:t>cryo</a:t>
            </a:r>
            <a:r>
              <a:rPr lang="en-US" sz="2000" baseline="0" dirty="0" smtClean="0"/>
              <a:t> installation when needed</a:t>
            </a:r>
          </a:p>
          <a:p>
            <a:pPr lvl="1"/>
            <a:r>
              <a:rPr lang="en-US" sz="2000" baseline="0" dirty="0" smtClean="0"/>
              <a:t>Pump carts available</a:t>
            </a:r>
          </a:p>
          <a:p>
            <a:pPr lvl="2"/>
            <a:r>
              <a:rPr lang="en-US" sz="2000" baseline="0" dirty="0" smtClean="0"/>
              <a:t>Need network eventually</a:t>
            </a:r>
          </a:p>
          <a:p>
            <a:pPr lvl="1"/>
            <a:r>
              <a:rPr lang="en-US" sz="2000" dirty="0" smtClean="0"/>
              <a:t>Final  </a:t>
            </a:r>
            <a:r>
              <a:rPr lang="en-US" sz="2000" dirty="0" smtClean="0"/>
              <a:t>piping </a:t>
            </a:r>
            <a:r>
              <a:rPr lang="en-US" sz="2000" dirty="0" smtClean="0"/>
              <a:t>modules to pump stations will </a:t>
            </a:r>
            <a:r>
              <a:rPr lang="en-US" sz="2000" dirty="0" smtClean="0"/>
              <a:t>be decided during L3 installation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L1 leaks</a:t>
            </a:r>
          </a:p>
          <a:p>
            <a:pPr lvl="2"/>
            <a:r>
              <a:rPr lang="en-US" sz="2000" baseline="0" dirty="0" err="1" smtClean="0"/>
              <a:t>Beampipe</a:t>
            </a:r>
            <a:r>
              <a:rPr lang="en-US" sz="2000" baseline="0" dirty="0" smtClean="0"/>
              <a:t> end cap</a:t>
            </a:r>
          </a:p>
          <a:p>
            <a:pPr lvl="2"/>
            <a:r>
              <a:rPr lang="en-US" sz="2000" baseline="0" dirty="0" smtClean="0"/>
              <a:t>Module connection </a:t>
            </a:r>
          </a:p>
          <a:p>
            <a:pPr lvl="1"/>
            <a:r>
              <a:rPr lang="en-US" sz="2000" dirty="0" smtClean="0"/>
              <a:t>Access to module connection is needed until leak test is done</a:t>
            </a:r>
          </a:p>
          <a:p>
            <a:pPr lvl="2"/>
            <a:r>
              <a:rPr lang="en-US" sz="2000" baseline="0" dirty="0" smtClean="0"/>
              <a:t>Situation</a:t>
            </a:r>
            <a:r>
              <a:rPr lang="en-US" sz="2000" dirty="0" smtClean="0"/>
              <a:t> in L1 is not acceptable</a:t>
            </a:r>
          </a:p>
          <a:p>
            <a:pPr lvl="3"/>
            <a:r>
              <a:rPr lang="en-US" sz="2000" baseline="0" dirty="0" smtClean="0"/>
              <a:t>This delays work significantly.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71401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(4:3)</PresentationFormat>
  <Paragraphs>46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DESY European XFEL</vt:lpstr>
      <vt:lpstr>WP-08 Cold Vacuum Installation  </vt:lpstr>
      <vt:lpstr>Installation of Components: Beam and Coupler Vacuum</vt:lpstr>
      <vt:lpstr> Installation of Components: Isolation Vacuum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Lutz Lilje</cp:lastModifiedBy>
  <cp:revision>53</cp:revision>
  <dcterms:modified xsi:type="dcterms:W3CDTF">2015-04-24T08:01:16Z</dcterms:modified>
</cp:coreProperties>
</file>