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3" r:id="rId3"/>
    <p:sldMasterId id="2147483674" r:id="rId4"/>
    <p:sldMasterId id="2147483675" r:id="rId5"/>
    <p:sldMasterId id="2147483676" r:id="rId6"/>
    <p:sldMasterId id="2147483677" r:id="rId7"/>
    <p:sldMasterId id="2147483690" r:id="rId8"/>
  </p:sldMasterIdLst>
  <p:sldIdLst>
    <p:sldId id="256" r:id="rId9"/>
    <p:sldId id="257" r:id="rId10"/>
    <p:sldId id="258" r:id="rId11"/>
    <p:sldId id="259" r:id="rId12"/>
    <p:sldId id="260" r:id="rId13"/>
    <p:sldId id="262" r:id="rId14"/>
    <p:sldId id="261" r:id="rId15"/>
    <p:sldId id="263" r:id="rId16"/>
    <p:sldId id="264" r:id="rId17"/>
    <p:sldId id="269" r:id="rId18"/>
    <p:sldId id="268" r:id="rId19"/>
    <p:sldId id="267" r:id="rId20"/>
    <p:sldId id="265" r:id="rId21"/>
    <p:sldId id="266" r:id="rId22"/>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derer" initials="SL"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1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1254125"/>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nchor="ctr"/>
          <a:lstStyle/>
          <a:p>
            <a:endParaRPr lang="de-DE"/>
          </a:p>
        </p:txBody>
      </p:sp>
      <p:pic>
        <p:nvPicPr>
          <p:cNvPr id="5" name="Picture 9" descr="DESY-Logo-cyan-RGB_ger"/>
          <p:cNvPicPr>
            <a:picLocks noChangeAspect="1" noChangeArrowheads="1"/>
          </p:cNvPicPr>
          <p:nvPr/>
        </p:nvPicPr>
        <p:blipFill>
          <a:blip r:embed="rId2">
            <a:extLst>
              <a:ext uri="{28A0092B-C50C-407E-A947-70E740481C1C}">
                <a14:useLocalDpi xmlns:a14="http://schemas.microsoft.com/office/drawing/2010/main" val="0"/>
              </a:ext>
            </a:extLst>
          </a:blip>
          <a:srcRect l="-3554" t="-4523" r="-13409"/>
          <a:stretch>
            <a:fillRect/>
          </a:stretch>
        </p:blipFill>
        <p:spPr bwMode="auto">
          <a:xfrm>
            <a:off x="7794625" y="5684838"/>
            <a:ext cx="114935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6"/>
          <p:cNvSpPr txBox="1">
            <a:spLocks noChangeArrowheads="1"/>
          </p:cNvSpPr>
          <p:nvPr/>
        </p:nvSpPr>
        <p:spPr bwMode="auto">
          <a:xfrm>
            <a:off x="2003425" y="2481263"/>
            <a:ext cx="2855913"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5" rIns="91430" bIns="45715">
            <a:spAutoFit/>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spcBef>
                <a:spcPct val="50000"/>
              </a:spcBef>
              <a:defRPr/>
            </a:pPr>
            <a:endParaRPr lang="de-DE" smtClean="0"/>
          </a:p>
        </p:txBody>
      </p:sp>
      <p:pic>
        <p:nvPicPr>
          <p:cNvPr id="7" name="Picture 21" descr="HG_LOGO_70_ENG_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 y="5949950"/>
            <a:ext cx="14732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subTitle" idx="1"/>
          </p:nvPr>
        </p:nvSpPr>
        <p:spPr>
          <a:xfrm>
            <a:off x="292101" y="1363664"/>
            <a:ext cx="8520113" cy="485775"/>
          </a:xfrm>
        </p:spPr>
        <p:txBody>
          <a:bodyPr/>
          <a:lstStyle>
            <a:lvl1pPr marL="0" indent="0">
              <a:buFont typeface="Arial Black" pitchFamily="34" charset="0"/>
              <a:buNone/>
              <a:defRPr b="1">
                <a:solidFill>
                  <a:srgbClr val="F28E00"/>
                </a:solidFill>
              </a:defRPr>
            </a:lvl1pPr>
          </a:lstStyle>
          <a:p>
            <a:pPr lvl="0"/>
            <a:r>
              <a:rPr lang="en-US" noProof="0" smtClean="0"/>
              <a:t>Click to edit Master subtitle style</a:t>
            </a:r>
            <a:endParaRPr lang="en-GB" noProof="0" smtClean="0"/>
          </a:p>
        </p:txBody>
      </p:sp>
      <p:sp>
        <p:nvSpPr>
          <p:cNvPr id="402436" name="Rectangle 4"/>
          <p:cNvSpPr>
            <a:spLocks noGrp="1" noChangeArrowheads="1"/>
          </p:cNvSpPr>
          <p:nvPr>
            <p:ph type="ctrTitle" sz="quarter"/>
          </p:nvPr>
        </p:nvSpPr>
        <p:spPr>
          <a:xfrm>
            <a:off x="282576" y="1"/>
            <a:ext cx="8520113" cy="1266825"/>
          </a:xfrm>
        </p:spPr>
        <p:txBody>
          <a:bodyPr anchor="b"/>
          <a:lstStyle>
            <a:lvl1pPr>
              <a:lnSpc>
                <a:spcPct val="80000"/>
              </a:lnSpc>
              <a:defRPr sz="4000"/>
            </a:lvl1pPr>
          </a:lstStyle>
          <a:p>
            <a:pPr lvl="0"/>
            <a:r>
              <a:rPr lang="en-US" noProof="0" smtClean="0"/>
              <a:t>Click to edit Master title style</a:t>
            </a:r>
            <a:endParaRPr lang="en-GB" noProof="0" smtClean="0"/>
          </a:p>
        </p:txBody>
      </p:sp>
    </p:spTree>
    <p:extLst>
      <p:ext uri="{BB962C8B-B14F-4D97-AF65-F5344CB8AC3E}">
        <p14:creationId xmlns:p14="http://schemas.microsoft.com/office/powerpoint/2010/main" val="263805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3261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80200" y="103189"/>
            <a:ext cx="2132013" cy="5667375"/>
          </a:xfrm>
        </p:spPr>
        <p:txBody>
          <a:bodyPr vert="eaVert"/>
          <a:lstStyle/>
          <a:p>
            <a:r>
              <a:rPr lang="en-US" smtClean="0"/>
              <a:t>Click to edit Master title style</a:t>
            </a:r>
            <a:endParaRPr lang="de-DE"/>
          </a:p>
        </p:txBody>
      </p:sp>
      <p:sp>
        <p:nvSpPr>
          <p:cNvPr id="3" name="Vertikaler Textplatzhalter 2"/>
          <p:cNvSpPr>
            <a:spLocks noGrp="1"/>
          </p:cNvSpPr>
          <p:nvPr>
            <p:ph type="body" orient="vert" idx="1"/>
          </p:nvPr>
        </p:nvSpPr>
        <p:spPr>
          <a:xfrm>
            <a:off x="282576" y="103189"/>
            <a:ext cx="6245225" cy="5667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2121233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1254125"/>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nchor="ctr"/>
          <a:lstStyle/>
          <a:p>
            <a:endParaRPr lang="de-DE">
              <a:solidFill>
                <a:srgbClr val="000000"/>
              </a:solidFill>
            </a:endParaRPr>
          </a:p>
        </p:txBody>
      </p:sp>
      <p:pic>
        <p:nvPicPr>
          <p:cNvPr id="5" name="Picture 9" descr="DESY-Logo-cyan-RGB_ger"/>
          <p:cNvPicPr>
            <a:picLocks noChangeAspect="1" noChangeArrowheads="1"/>
          </p:cNvPicPr>
          <p:nvPr userDrawn="1"/>
        </p:nvPicPr>
        <p:blipFill>
          <a:blip r:embed="rId2">
            <a:extLst>
              <a:ext uri="{28A0092B-C50C-407E-A947-70E740481C1C}">
                <a14:useLocalDpi xmlns:a14="http://schemas.microsoft.com/office/drawing/2010/main" val="0"/>
              </a:ext>
            </a:extLst>
          </a:blip>
          <a:srcRect l="-3554" t="-4523" r="-13409"/>
          <a:stretch>
            <a:fillRect/>
          </a:stretch>
        </p:blipFill>
        <p:spPr bwMode="auto">
          <a:xfrm>
            <a:off x="7794625" y="5684838"/>
            <a:ext cx="114935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6"/>
          <p:cNvSpPr txBox="1">
            <a:spLocks noChangeArrowheads="1"/>
          </p:cNvSpPr>
          <p:nvPr userDrawn="1"/>
        </p:nvSpPr>
        <p:spPr bwMode="auto">
          <a:xfrm>
            <a:off x="2003425" y="2481263"/>
            <a:ext cx="2855913"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5" rIns="91430" bIns="45715">
            <a:spAutoFit/>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spcBef>
                <a:spcPct val="50000"/>
              </a:spcBef>
              <a:defRPr/>
            </a:pPr>
            <a:endParaRPr lang="de-DE" smtClean="0">
              <a:solidFill>
                <a:srgbClr val="000000"/>
              </a:solidFill>
            </a:endParaRPr>
          </a:p>
        </p:txBody>
      </p:sp>
      <p:pic>
        <p:nvPicPr>
          <p:cNvPr id="7" name="Picture 21" descr="HG_LOGO_70_ENG_K"/>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425" y="5949950"/>
            <a:ext cx="14732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subTitle" idx="1"/>
          </p:nvPr>
        </p:nvSpPr>
        <p:spPr>
          <a:xfrm>
            <a:off x="292101" y="1363664"/>
            <a:ext cx="8520113" cy="485775"/>
          </a:xfrm>
        </p:spPr>
        <p:txBody>
          <a:bodyPr/>
          <a:lstStyle>
            <a:lvl1pPr marL="0" indent="0">
              <a:buFont typeface="Arial Black" pitchFamily="34" charset="0"/>
              <a:buNone/>
              <a:defRPr b="1">
                <a:solidFill>
                  <a:srgbClr val="F28E00"/>
                </a:solidFill>
              </a:defRPr>
            </a:lvl1pPr>
          </a:lstStyle>
          <a:p>
            <a:pPr lvl="0"/>
            <a:r>
              <a:rPr lang="en-US" noProof="0" smtClean="0"/>
              <a:t>Click to edit Master subtitle style</a:t>
            </a:r>
            <a:endParaRPr lang="en-GB" noProof="0" smtClean="0"/>
          </a:p>
        </p:txBody>
      </p:sp>
      <p:sp>
        <p:nvSpPr>
          <p:cNvPr id="402436" name="Rectangle 4"/>
          <p:cNvSpPr>
            <a:spLocks noGrp="1" noChangeArrowheads="1"/>
          </p:cNvSpPr>
          <p:nvPr>
            <p:ph type="ctrTitle" sz="quarter"/>
          </p:nvPr>
        </p:nvSpPr>
        <p:spPr>
          <a:xfrm>
            <a:off x="282576" y="1"/>
            <a:ext cx="8520113" cy="1266825"/>
          </a:xfrm>
        </p:spPr>
        <p:txBody>
          <a:bodyPr anchor="b"/>
          <a:lstStyle>
            <a:lvl1pPr>
              <a:lnSpc>
                <a:spcPct val="80000"/>
              </a:lnSpc>
              <a:defRPr sz="4000"/>
            </a:lvl1pPr>
          </a:lstStyle>
          <a:p>
            <a:pPr lvl="0"/>
            <a:r>
              <a:rPr lang="en-US" noProof="0" smtClean="0"/>
              <a:t>Click to edit Master title style</a:t>
            </a:r>
            <a:endParaRPr lang="en-GB" noProof="0" smtClean="0"/>
          </a:p>
        </p:txBody>
      </p:sp>
    </p:spTree>
    <p:extLst>
      <p:ext uri="{BB962C8B-B14F-4D97-AF65-F5344CB8AC3E}">
        <p14:creationId xmlns:p14="http://schemas.microsoft.com/office/powerpoint/2010/main" val="1620278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511491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lvl1pPr>
            <a:lvl2pPr marL="457153" indent="0">
              <a:buNone/>
              <a:defRPr sz="1800"/>
            </a:lvl2pPr>
            <a:lvl3pPr marL="914305" indent="0">
              <a:buNone/>
              <a:defRPr sz="1600"/>
            </a:lvl3pPr>
            <a:lvl4pPr marL="1371458" indent="0">
              <a:buNone/>
              <a:defRPr sz="1400"/>
            </a:lvl4pPr>
            <a:lvl5pPr marL="1828610" indent="0">
              <a:buNone/>
              <a:defRPr sz="1400"/>
            </a:lvl5pPr>
            <a:lvl6pPr marL="2285763" indent="0">
              <a:buNone/>
              <a:defRPr sz="1400"/>
            </a:lvl6pPr>
            <a:lvl7pPr marL="2742915" indent="0">
              <a:buNone/>
              <a:defRPr sz="1400"/>
            </a:lvl7pPr>
            <a:lvl8pPr marL="3200068" indent="0">
              <a:buNone/>
              <a:defRPr sz="1400"/>
            </a:lvl8pPr>
            <a:lvl9pPr marL="3657220" indent="0">
              <a:buNone/>
              <a:defRPr sz="1400"/>
            </a:lvl9pPr>
          </a:lstStyle>
          <a:p>
            <a:pPr lvl="0"/>
            <a:r>
              <a:rPr lang="en-US" smtClean="0"/>
              <a:t>Click to edit Master text styles</a:t>
            </a:r>
          </a:p>
        </p:txBody>
      </p:sp>
    </p:spTree>
    <p:extLst>
      <p:ext uri="{BB962C8B-B14F-4D97-AF65-F5344CB8AC3E}">
        <p14:creationId xmlns:p14="http://schemas.microsoft.com/office/powerpoint/2010/main" val="1710415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sz="half" idx="1"/>
          </p:nvPr>
        </p:nvSpPr>
        <p:spPr>
          <a:xfrm>
            <a:off x="282575" y="977901"/>
            <a:ext cx="4183063"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Inhaltsplatzhalter 3"/>
          <p:cNvSpPr>
            <a:spLocks noGrp="1"/>
          </p:cNvSpPr>
          <p:nvPr>
            <p:ph sz="half" idx="2"/>
          </p:nvPr>
        </p:nvSpPr>
        <p:spPr>
          <a:xfrm>
            <a:off x="4618038" y="977901"/>
            <a:ext cx="4184650"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1393502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platzhalter 2"/>
          <p:cNvSpPr>
            <a:spLocks noGrp="1"/>
          </p:cNvSpPr>
          <p:nvPr>
            <p:ph type="body" idx="1"/>
          </p:nvPr>
        </p:nvSpPr>
        <p:spPr>
          <a:xfrm>
            <a:off x="457200" y="1535114"/>
            <a:ext cx="4040188" cy="639762"/>
          </a:xfrm>
        </p:spPr>
        <p:txBody>
          <a:bodyPr anchor="b"/>
          <a:lstStyle>
            <a:lvl1pPr marL="0" indent="0">
              <a:buNone/>
              <a:defRPr sz="2400" b="1"/>
            </a:lvl1pPr>
            <a:lvl2pPr marL="457153" indent="0">
              <a:buNone/>
              <a:defRPr sz="2000" b="1"/>
            </a:lvl2pPr>
            <a:lvl3pPr marL="914305" indent="0">
              <a:buNone/>
              <a:defRPr sz="1800" b="1"/>
            </a:lvl3pPr>
            <a:lvl4pPr marL="1371458" indent="0">
              <a:buNone/>
              <a:defRPr sz="1600" b="1"/>
            </a:lvl4pPr>
            <a:lvl5pPr marL="1828610" indent="0">
              <a:buNone/>
              <a:defRPr sz="1600" b="1"/>
            </a:lvl5pPr>
            <a:lvl6pPr marL="2285763" indent="0">
              <a:buNone/>
              <a:defRPr sz="1600" b="1"/>
            </a:lvl6pPr>
            <a:lvl7pPr marL="2742915" indent="0">
              <a:buNone/>
              <a:defRPr sz="1600" b="1"/>
            </a:lvl7pPr>
            <a:lvl8pPr marL="3200068" indent="0">
              <a:buNone/>
              <a:defRPr sz="1600" b="1"/>
            </a:lvl8pPr>
            <a:lvl9pPr marL="3657220" indent="0">
              <a:buNone/>
              <a:defRPr sz="1600" b="1"/>
            </a:lvl9pPr>
          </a:lstStyle>
          <a:p>
            <a:pPr lvl="0"/>
            <a:r>
              <a:rPr lang="en-US" smtClean="0"/>
              <a:t>Click to edit Master text styles</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platzhalter 4"/>
          <p:cNvSpPr>
            <a:spLocks noGrp="1"/>
          </p:cNvSpPr>
          <p:nvPr>
            <p:ph type="body" sz="quarter" idx="3"/>
          </p:nvPr>
        </p:nvSpPr>
        <p:spPr>
          <a:xfrm>
            <a:off x="4645025" y="1535114"/>
            <a:ext cx="4041775" cy="639762"/>
          </a:xfrm>
        </p:spPr>
        <p:txBody>
          <a:bodyPr anchor="b"/>
          <a:lstStyle>
            <a:lvl1pPr marL="0" indent="0">
              <a:buNone/>
              <a:defRPr sz="2400" b="1"/>
            </a:lvl1pPr>
            <a:lvl2pPr marL="457153" indent="0">
              <a:buNone/>
              <a:defRPr sz="2000" b="1"/>
            </a:lvl2pPr>
            <a:lvl3pPr marL="914305" indent="0">
              <a:buNone/>
              <a:defRPr sz="1800" b="1"/>
            </a:lvl3pPr>
            <a:lvl4pPr marL="1371458" indent="0">
              <a:buNone/>
              <a:defRPr sz="1600" b="1"/>
            </a:lvl4pPr>
            <a:lvl5pPr marL="1828610" indent="0">
              <a:buNone/>
              <a:defRPr sz="1600" b="1"/>
            </a:lvl5pPr>
            <a:lvl6pPr marL="2285763" indent="0">
              <a:buNone/>
              <a:defRPr sz="1600" b="1"/>
            </a:lvl6pPr>
            <a:lvl7pPr marL="2742915" indent="0">
              <a:buNone/>
              <a:defRPr sz="1600" b="1"/>
            </a:lvl7pPr>
            <a:lvl8pPr marL="3200068" indent="0">
              <a:buNone/>
              <a:defRPr sz="1600" b="1"/>
            </a:lvl8pPr>
            <a:lvl9pPr marL="3657220" indent="0">
              <a:buNone/>
              <a:defRPr sz="1600" b="1"/>
            </a:lvl9pPr>
          </a:lstStyle>
          <a:p>
            <a:pPr lvl="0"/>
            <a:r>
              <a:rPr lang="en-US" smtClean="0"/>
              <a:t>Click to edit Master text styles</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430065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2371481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26000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de-DE"/>
          </a:p>
        </p:txBody>
      </p:sp>
      <p:sp>
        <p:nvSpPr>
          <p:cNvPr id="3" name="Inhaltsplatzhalt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153" indent="0">
              <a:buNone/>
              <a:defRPr sz="1200"/>
            </a:lvl2pPr>
            <a:lvl3pPr marL="914305" indent="0">
              <a:buNone/>
              <a:defRPr sz="1000"/>
            </a:lvl3pPr>
            <a:lvl4pPr marL="1371458" indent="0">
              <a:buNone/>
              <a:defRPr sz="900"/>
            </a:lvl4pPr>
            <a:lvl5pPr marL="1828610" indent="0">
              <a:buNone/>
              <a:defRPr sz="900"/>
            </a:lvl5pPr>
            <a:lvl6pPr marL="2285763" indent="0">
              <a:buNone/>
              <a:defRPr sz="900"/>
            </a:lvl6pPr>
            <a:lvl7pPr marL="2742915" indent="0">
              <a:buNone/>
              <a:defRPr sz="900"/>
            </a:lvl7pPr>
            <a:lvl8pPr marL="3200068" indent="0">
              <a:buNone/>
              <a:defRPr sz="900"/>
            </a:lvl8pPr>
            <a:lvl9pPr marL="3657220" indent="0">
              <a:buNone/>
              <a:defRPr sz="900"/>
            </a:lvl9pPr>
          </a:lstStyle>
          <a:p>
            <a:pPr lvl="0"/>
            <a:r>
              <a:rPr lang="en-US" smtClean="0"/>
              <a:t>Click to edit Master text styles</a:t>
            </a:r>
          </a:p>
        </p:txBody>
      </p:sp>
    </p:spTree>
    <p:extLst>
      <p:ext uri="{BB962C8B-B14F-4D97-AF65-F5344CB8AC3E}">
        <p14:creationId xmlns:p14="http://schemas.microsoft.com/office/powerpoint/2010/main" val="607615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8651261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153" indent="0">
              <a:buNone/>
              <a:defRPr sz="2800"/>
            </a:lvl2pPr>
            <a:lvl3pPr marL="914305" indent="0">
              <a:buNone/>
              <a:defRPr sz="2400"/>
            </a:lvl3pPr>
            <a:lvl4pPr marL="1371458" indent="0">
              <a:buNone/>
              <a:defRPr sz="2000"/>
            </a:lvl4pPr>
            <a:lvl5pPr marL="1828610" indent="0">
              <a:buNone/>
              <a:defRPr sz="2000"/>
            </a:lvl5pPr>
            <a:lvl6pPr marL="2285763" indent="0">
              <a:buNone/>
              <a:defRPr sz="2000"/>
            </a:lvl6pPr>
            <a:lvl7pPr marL="2742915" indent="0">
              <a:buNone/>
              <a:defRPr sz="2000"/>
            </a:lvl7pPr>
            <a:lvl8pPr marL="3200068" indent="0">
              <a:buNone/>
              <a:defRPr sz="2000"/>
            </a:lvl8pPr>
            <a:lvl9pPr marL="3657220" indent="0">
              <a:buNone/>
              <a:defRPr sz="2000"/>
            </a:lvl9pPr>
          </a:lstStyle>
          <a:p>
            <a:pPr lvl="0"/>
            <a:r>
              <a:rPr lang="en-US" noProof="0" smtClean="0"/>
              <a:t>Click icon to add picture</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153" indent="0">
              <a:buNone/>
              <a:defRPr sz="1200"/>
            </a:lvl2pPr>
            <a:lvl3pPr marL="914305" indent="0">
              <a:buNone/>
              <a:defRPr sz="1000"/>
            </a:lvl3pPr>
            <a:lvl4pPr marL="1371458" indent="0">
              <a:buNone/>
              <a:defRPr sz="900"/>
            </a:lvl4pPr>
            <a:lvl5pPr marL="1828610" indent="0">
              <a:buNone/>
              <a:defRPr sz="900"/>
            </a:lvl5pPr>
            <a:lvl6pPr marL="2285763" indent="0">
              <a:buNone/>
              <a:defRPr sz="900"/>
            </a:lvl6pPr>
            <a:lvl7pPr marL="2742915" indent="0">
              <a:buNone/>
              <a:defRPr sz="900"/>
            </a:lvl7pPr>
            <a:lvl8pPr marL="3200068" indent="0">
              <a:buNone/>
              <a:defRPr sz="900"/>
            </a:lvl8pPr>
            <a:lvl9pPr marL="3657220" indent="0">
              <a:buNone/>
              <a:defRPr sz="900"/>
            </a:lvl9pPr>
          </a:lstStyle>
          <a:p>
            <a:pPr lvl="0"/>
            <a:r>
              <a:rPr lang="en-US" smtClean="0"/>
              <a:t>Click to edit Master text styles</a:t>
            </a:r>
          </a:p>
        </p:txBody>
      </p:sp>
    </p:spTree>
    <p:extLst>
      <p:ext uri="{BB962C8B-B14F-4D97-AF65-F5344CB8AC3E}">
        <p14:creationId xmlns:p14="http://schemas.microsoft.com/office/powerpoint/2010/main" val="36054214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3353681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80200" y="103189"/>
            <a:ext cx="2132013" cy="5667375"/>
          </a:xfrm>
        </p:spPr>
        <p:txBody>
          <a:bodyPr vert="eaVert"/>
          <a:lstStyle/>
          <a:p>
            <a:r>
              <a:rPr lang="en-US" smtClean="0"/>
              <a:t>Click to edit Master title style</a:t>
            </a:r>
            <a:endParaRPr lang="de-DE"/>
          </a:p>
        </p:txBody>
      </p:sp>
      <p:sp>
        <p:nvSpPr>
          <p:cNvPr id="3" name="Vertikaler Textplatzhalter 2"/>
          <p:cNvSpPr>
            <a:spLocks noGrp="1"/>
          </p:cNvSpPr>
          <p:nvPr>
            <p:ph type="body" orient="vert" idx="1"/>
          </p:nvPr>
        </p:nvSpPr>
        <p:spPr>
          <a:xfrm>
            <a:off x="282576" y="103189"/>
            <a:ext cx="6245225" cy="5667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2899587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650632" y="0"/>
            <a:ext cx="7772400" cy="1143000"/>
          </a:xfrm>
        </p:spPr>
        <p:txBody>
          <a:bodyPr/>
          <a:lstStyle/>
          <a:p>
            <a:r>
              <a:rPr lang="en-US" smtClean="0"/>
              <a:t>Click to edit Master title style</a:t>
            </a:r>
            <a:endParaRPr lang="de-DE"/>
          </a:p>
        </p:txBody>
      </p:sp>
      <p:sp>
        <p:nvSpPr>
          <p:cNvPr id="3" name="Diagrammplatzhalter 2"/>
          <p:cNvSpPr>
            <a:spLocks noGrp="1"/>
          </p:cNvSpPr>
          <p:nvPr>
            <p:ph type="chart" idx="1"/>
          </p:nvPr>
        </p:nvSpPr>
        <p:spPr>
          <a:xfrm>
            <a:off x="685800" y="1268415"/>
            <a:ext cx="7772400" cy="4968875"/>
          </a:xfrm>
        </p:spPr>
        <p:txBody>
          <a:bodyPr/>
          <a:lstStyle/>
          <a:p>
            <a:pPr lvl="0"/>
            <a:r>
              <a:rPr lang="en-US" noProof="0" smtClean="0"/>
              <a:t>Click icon to add chart</a:t>
            </a:r>
            <a:endParaRPr lang="de-DE" noProof="0"/>
          </a:p>
        </p:txBody>
      </p:sp>
      <p:sp>
        <p:nvSpPr>
          <p:cNvPr id="4" name="Datumsplatzhalter 3"/>
          <p:cNvSpPr>
            <a:spLocks noGrp="1"/>
          </p:cNvSpPr>
          <p:nvPr>
            <p:ph type="dt" sz="half" idx="10"/>
          </p:nvPr>
        </p:nvSpPr>
        <p:spPr>
          <a:xfrm>
            <a:off x="6400800" y="6400800"/>
            <a:ext cx="1624013" cy="457200"/>
          </a:xfrm>
          <a:prstGeom prst="rect">
            <a:avLst/>
          </a:prstGeom>
        </p:spPr>
        <p:txBody>
          <a:bodyPr lIns="91430" tIns="45715" rIns="91430" bIns="45715"/>
          <a:lstStyle>
            <a:lvl1pPr>
              <a:defRPr>
                <a:solidFill>
                  <a:srgbClr val="000000"/>
                </a:solidFill>
              </a:defRPr>
            </a:lvl1pPr>
          </a:lstStyle>
          <a:p>
            <a:pPr>
              <a:defRPr/>
            </a:pPr>
            <a:fld id="{07CFBFCC-3808-4786-BBF8-458A1BD05A25}" type="datetime1">
              <a:rPr lang="de-DE"/>
              <a:pPr>
                <a:defRPr/>
              </a:pPr>
              <a:t>27.02.2015</a:t>
            </a:fld>
            <a:endParaRPr lang="de-DE"/>
          </a:p>
        </p:txBody>
      </p:sp>
      <p:sp>
        <p:nvSpPr>
          <p:cNvPr id="5" name="Fußzeilenplatzhalter 4"/>
          <p:cNvSpPr>
            <a:spLocks noGrp="1"/>
          </p:cNvSpPr>
          <p:nvPr>
            <p:ph type="ftr" sz="quarter" idx="11"/>
          </p:nvPr>
        </p:nvSpPr>
        <p:spPr>
          <a:xfrm>
            <a:off x="0" y="6400800"/>
            <a:ext cx="2743200" cy="457200"/>
          </a:xfrm>
          <a:prstGeom prst="rect">
            <a:avLst/>
          </a:prstGeom>
        </p:spPr>
        <p:txBody>
          <a:bodyPr lIns="91430" tIns="45715" rIns="91430" bIns="45715"/>
          <a:lstStyle>
            <a:lvl1pPr>
              <a:defRPr>
                <a:solidFill>
                  <a:srgbClr val="000000"/>
                </a:solidFill>
              </a:defRPr>
            </a:lvl1pPr>
          </a:lstStyle>
          <a:p>
            <a:pPr>
              <a:defRPr/>
            </a:pPr>
            <a:r>
              <a:rPr lang="de-DE"/>
              <a:t>Detlef Reschke</a:t>
            </a:r>
          </a:p>
        </p:txBody>
      </p:sp>
      <p:sp>
        <p:nvSpPr>
          <p:cNvPr id="6" name="Foliennummernplatzhalter 5"/>
          <p:cNvSpPr>
            <a:spLocks noGrp="1"/>
          </p:cNvSpPr>
          <p:nvPr>
            <p:ph type="sldNum" sz="quarter" idx="12"/>
          </p:nvPr>
        </p:nvSpPr>
        <p:spPr>
          <a:xfrm>
            <a:off x="7948613" y="6400800"/>
            <a:ext cx="1195387" cy="457200"/>
          </a:xfrm>
          <a:prstGeom prst="rect">
            <a:avLst/>
          </a:prstGeom>
        </p:spPr>
        <p:txBody>
          <a:bodyPr lIns="91430" tIns="45715" rIns="91430" bIns="45715"/>
          <a:lstStyle>
            <a:lvl1pPr>
              <a:defRPr>
                <a:solidFill>
                  <a:srgbClr val="000000"/>
                </a:solidFill>
              </a:defRPr>
            </a:lvl1pPr>
          </a:lstStyle>
          <a:p>
            <a:pPr>
              <a:defRPr/>
            </a:pPr>
            <a:fld id="{393FA6E1-F077-40A5-9E4B-A91D12F6CBDD}" type="slidenum">
              <a:rPr lang="de-DE"/>
              <a:pPr>
                <a:defRPr/>
              </a:pPr>
              <a:t>‹#›</a:t>
            </a:fld>
            <a:endParaRPr lang="de-DE">
              <a:latin typeface="Times New Roman" pitchFamily="18" charset="0"/>
            </a:endParaRPr>
          </a:p>
        </p:txBody>
      </p:sp>
    </p:spTree>
    <p:extLst>
      <p:ext uri="{BB962C8B-B14F-4D97-AF65-F5344CB8AC3E}">
        <p14:creationId xmlns:p14="http://schemas.microsoft.com/office/powerpoint/2010/main" val="169908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5" name="Footer Placeholder 4"/>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6" name="Slide Number Placeholder 5"/>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EC192768-4FAF-4E98-BFCE-2EAA1F3313C7}" type="slidenum">
              <a:rPr lang="en-US"/>
              <a:pPr>
                <a:defRPr/>
              </a:pPr>
              <a:t>‹#›</a:t>
            </a:fld>
            <a:endParaRPr lang="en-US"/>
          </a:p>
        </p:txBody>
      </p:sp>
    </p:spTree>
    <p:extLst>
      <p:ext uri="{BB962C8B-B14F-4D97-AF65-F5344CB8AC3E}">
        <p14:creationId xmlns:p14="http://schemas.microsoft.com/office/powerpoint/2010/main" val="2724911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5" name="Footer Placeholder 4"/>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6" name="Slide Number Placeholder 5"/>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BCF4C924-6FF7-42A3-A4E4-F0022D7CFC88}" type="slidenum">
              <a:rPr lang="en-US"/>
              <a:pPr>
                <a:defRPr/>
              </a:pPr>
              <a:t>‹#›</a:t>
            </a:fld>
            <a:endParaRPr lang="en-US"/>
          </a:p>
        </p:txBody>
      </p:sp>
    </p:spTree>
    <p:extLst>
      <p:ext uri="{BB962C8B-B14F-4D97-AF65-F5344CB8AC3E}">
        <p14:creationId xmlns:p14="http://schemas.microsoft.com/office/powerpoint/2010/main" val="24664048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5" name="Footer Placeholder 4"/>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6" name="Slide Number Placeholder 5"/>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4C25244F-1B42-4460-A367-F50E0FB1E512}" type="slidenum">
              <a:rPr lang="en-US"/>
              <a:pPr>
                <a:defRPr/>
              </a:pPr>
              <a:t>‹#›</a:t>
            </a:fld>
            <a:endParaRPr lang="en-US"/>
          </a:p>
        </p:txBody>
      </p:sp>
    </p:spTree>
    <p:extLst>
      <p:ext uri="{BB962C8B-B14F-4D97-AF65-F5344CB8AC3E}">
        <p14:creationId xmlns:p14="http://schemas.microsoft.com/office/powerpoint/2010/main" val="25215940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6" name="Footer Placeholder 5"/>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7" name="Slide Number Placeholder 6"/>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9339F9DE-47DB-479B-BEA1-A15B78B99C27}" type="slidenum">
              <a:rPr lang="en-US"/>
              <a:pPr>
                <a:defRPr/>
              </a:pPr>
              <a:t>‹#›</a:t>
            </a:fld>
            <a:endParaRPr lang="en-US"/>
          </a:p>
        </p:txBody>
      </p:sp>
    </p:spTree>
    <p:extLst>
      <p:ext uri="{BB962C8B-B14F-4D97-AF65-F5344CB8AC3E}">
        <p14:creationId xmlns:p14="http://schemas.microsoft.com/office/powerpoint/2010/main" val="26858398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8" name="Footer Placeholder 7"/>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9" name="Slide Number Placeholder 8"/>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1AF756B8-FBB5-4C36-9558-064BA19607EA}" type="slidenum">
              <a:rPr lang="en-US"/>
              <a:pPr>
                <a:defRPr/>
              </a:pPr>
              <a:t>‹#›</a:t>
            </a:fld>
            <a:endParaRPr lang="en-US"/>
          </a:p>
        </p:txBody>
      </p:sp>
    </p:spTree>
    <p:extLst>
      <p:ext uri="{BB962C8B-B14F-4D97-AF65-F5344CB8AC3E}">
        <p14:creationId xmlns:p14="http://schemas.microsoft.com/office/powerpoint/2010/main" val="5903643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4" name="Footer Placeholder 3"/>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5" name="Slide Number Placeholder 4"/>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01ED13FA-6C4D-4A48-B251-E489B7B88B41}" type="slidenum">
              <a:rPr lang="en-US"/>
              <a:pPr>
                <a:defRPr/>
              </a:pPr>
              <a:t>‹#›</a:t>
            </a:fld>
            <a:endParaRPr lang="en-US"/>
          </a:p>
        </p:txBody>
      </p:sp>
    </p:spTree>
    <p:extLst>
      <p:ext uri="{BB962C8B-B14F-4D97-AF65-F5344CB8AC3E}">
        <p14:creationId xmlns:p14="http://schemas.microsoft.com/office/powerpoint/2010/main" val="1037306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lvl1pPr>
            <a:lvl2pPr marL="457153" indent="0">
              <a:buNone/>
              <a:defRPr sz="1800"/>
            </a:lvl2pPr>
            <a:lvl3pPr marL="914305" indent="0">
              <a:buNone/>
              <a:defRPr sz="1600"/>
            </a:lvl3pPr>
            <a:lvl4pPr marL="1371458" indent="0">
              <a:buNone/>
              <a:defRPr sz="1400"/>
            </a:lvl4pPr>
            <a:lvl5pPr marL="1828610" indent="0">
              <a:buNone/>
              <a:defRPr sz="1400"/>
            </a:lvl5pPr>
            <a:lvl6pPr marL="2285763" indent="0">
              <a:buNone/>
              <a:defRPr sz="1400"/>
            </a:lvl6pPr>
            <a:lvl7pPr marL="2742915" indent="0">
              <a:buNone/>
              <a:defRPr sz="1400"/>
            </a:lvl7pPr>
            <a:lvl8pPr marL="3200068" indent="0">
              <a:buNone/>
              <a:defRPr sz="1400"/>
            </a:lvl8pPr>
            <a:lvl9pPr marL="3657220" indent="0">
              <a:buNone/>
              <a:defRPr sz="1400"/>
            </a:lvl9pPr>
          </a:lstStyle>
          <a:p>
            <a:pPr lvl="0"/>
            <a:r>
              <a:rPr lang="en-US" smtClean="0"/>
              <a:t>Click to edit Master text styles</a:t>
            </a:r>
          </a:p>
        </p:txBody>
      </p:sp>
    </p:spTree>
    <p:extLst>
      <p:ext uri="{BB962C8B-B14F-4D97-AF65-F5344CB8AC3E}">
        <p14:creationId xmlns:p14="http://schemas.microsoft.com/office/powerpoint/2010/main" val="6049745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3" name="Footer Placeholder 2"/>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4" name="Slide Number Placeholder 3"/>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3315E16F-26C4-44B8-87A1-36B130725C20}" type="slidenum">
              <a:rPr lang="en-US"/>
              <a:pPr>
                <a:defRPr/>
              </a:pPr>
              <a:t>‹#›</a:t>
            </a:fld>
            <a:endParaRPr lang="en-US"/>
          </a:p>
        </p:txBody>
      </p:sp>
    </p:spTree>
    <p:extLst>
      <p:ext uri="{BB962C8B-B14F-4D97-AF65-F5344CB8AC3E}">
        <p14:creationId xmlns:p14="http://schemas.microsoft.com/office/powerpoint/2010/main" val="40992134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6" name="Footer Placeholder 5"/>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7" name="Slide Number Placeholder 6"/>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E2B004A7-D6E7-496D-B8FB-F6FF097B7541}" type="slidenum">
              <a:rPr lang="en-US"/>
              <a:pPr>
                <a:defRPr/>
              </a:pPr>
              <a:t>‹#›</a:t>
            </a:fld>
            <a:endParaRPr lang="en-US"/>
          </a:p>
        </p:txBody>
      </p:sp>
    </p:spTree>
    <p:extLst>
      <p:ext uri="{BB962C8B-B14F-4D97-AF65-F5344CB8AC3E}">
        <p14:creationId xmlns:p14="http://schemas.microsoft.com/office/powerpoint/2010/main" val="24210389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6" name="Footer Placeholder 5"/>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7" name="Slide Number Placeholder 6"/>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8527C6E7-3F5D-440F-BCEA-04590DB2B7A7}" type="slidenum">
              <a:rPr lang="en-US"/>
              <a:pPr>
                <a:defRPr/>
              </a:pPr>
              <a:t>‹#›</a:t>
            </a:fld>
            <a:endParaRPr lang="en-US"/>
          </a:p>
        </p:txBody>
      </p:sp>
    </p:spTree>
    <p:extLst>
      <p:ext uri="{BB962C8B-B14F-4D97-AF65-F5344CB8AC3E}">
        <p14:creationId xmlns:p14="http://schemas.microsoft.com/office/powerpoint/2010/main" val="278341182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5" name="Footer Placeholder 4"/>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6" name="Slide Number Placeholder 5"/>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88B40D8B-545F-43B2-8CB5-156AE42453B8}" type="slidenum">
              <a:rPr lang="en-US"/>
              <a:pPr>
                <a:defRPr/>
              </a:pPr>
              <a:t>‹#›</a:t>
            </a:fld>
            <a:endParaRPr lang="en-US"/>
          </a:p>
        </p:txBody>
      </p:sp>
    </p:spTree>
    <p:extLst>
      <p:ext uri="{BB962C8B-B14F-4D97-AF65-F5344CB8AC3E}">
        <p14:creationId xmlns:p14="http://schemas.microsoft.com/office/powerpoint/2010/main" val="18231895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eaLnBrk="0" fontAlgn="base" hangingPunct="0">
              <a:spcBef>
                <a:spcPct val="0"/>
              </a:spcBef>
              <a:spcAft>
                <a:spcPct val="0"/>
              </a:spcAft>
              <a:defRPr>
                <a:latin typeface="Arial" charset="0"/>
              </a:defRPr>
            </a:lvl1pPr>
          </a:lstStyle>
          <a:p>
            <a:pPr>
              <a:defRPr/>
            </a:pPr>
            <a:r>
              <a:rPr lang="en-US"/>
              <a:t>R.L. Geng, 7/23/2011</a:t>
            </a:r>
          </a:p>
        </p:txBody>
      </p:sp>
      <p:sp>
        <p:nvSpPr>
          <p:cNvPr id="5" name="Footer Placeholder 4"/>
          <p:cNvSpPr>
            <a:spLocks noGrp="1"/>
          </p:cNvSpPr>
          <p:nvPr>
            <p:ph type="ftr" sz="quarter" idx="11"/>
          </p:nvPr>
        </p:nvSpPr>
        <p:spPr/>
        <p:txBody>
          <a:bodyPr/>
          <a:lstStyle>
            <a:lvl1pPr defTabSz="914400" eaLnBrk="0" fontAlgn="base" hangingPunct="0">
              <a:spcBef>
                <a:spcPct val="0"/>
              </a:spcBef>
              <a:spcAft>
                <a:spcPct val="0"/>
              </a:spcAft>
              <a:defRPr>
                <a:latin typeface="Arial" charset="0"/>
              </a:defRPr>
            </a:lvl1pPr>
          </a:lstStyle>
          <a:p>
            <a:pPr>
              <a:defRPr/>
            </a:pPr>
            <a:r>
              <a:rPr lang="en-US"/>
              <a:t>SRF2011 Tutorial @ ANL</a:t>
            </a:r>
          </a:p>
        </p:txBody>
      </p:sp>
      <p:sp>
        <p:nvSpPr>
          <p:cNvPr id="6" name="Slide Number Placeholder 5"/>
          <p:cNvSpPr>
            <a:spLocks noGrp="1"/>
          </p:cNvSpPr>
          <p:nvPr>
            <p:ph type="sldNum" sz="quarter" idx="12"/>
          </p:nvPr>
        </p:nvSpPr>
        <p:spPr/>
        <p:txBody>
          <a:bodyPr/>
          <a:lstStyle>
            <a:lvl1pPr defTabSz="914400" eaLnBrk="0" fontAlgn="base" hangingPunct="0">
              <a:spcBef>
                <a:spcPct val="0"/>
              </a:spcBef>
              <a:spcAft>
                <a:spcPct val="0"/>
              </a:spcAft>
              <a:defRPr>
                <a:latin typeface="Arial" charset="0"/>
              </a:defRPr>
            </a:lvl1pPr>
          </a:lstStyle>
          <a:p>
            <a:pPr>
              <a:defRPr/>
            </a:pPr>
            <a:fld id="{75349AB5-F139-48F9-A700-6436F8BE2763}" type="slidenum">
              <a:rPr lang="en-US"/>
              <a:pPr>
                <a:defRPr/>
              </a:pPr>
              <a:t>‹#›</a:t>
            </a:fld>
            <a:endParaRPr lang="en-US"/>
          </a:p>
        </p:txBody>
      </p:sp>
    </p:spTree>
    <p:extLst>
      <p:ext uri="{BB962C8B-B14F-4D97-AF65-F5344CB8AC3E}">
        <p14:creationId xmlns:p14="http://schemas.microsoft.com/office/powerpoint/2010/main" val="289256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sz="half" idx="1"/>
          </p:nvPr>
        </p:nvSpPr>
        <p:spPr>
          <a:xfrm>
            <a:off x="282575" y="977901"/>
            <a:ext cx="4183063"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Inhaltsplatzhalter 3"/>
          <p:cNvSpPr>
            <a:spLocks noGrp="1"/>
          </p:cNvSpPr>
          <p:nvPr>
            <p:ph sz="half" idx="2"/>
          </p:nvPr>
        </p:nvSpPr>
        <p:spPr>
          <a:xfrm>
            <a:off x="4618038" y="977901"/>
            <a:ext cx="4184650"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165757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platzhalter 2"/>
          <p:cNvSpPr>
            <a:spLocks noGrp="1"/>
          </p:cNvSpPr>
          <p:nvPr>
            <p:ph type="body" idx="1"/>
          </p:nvPr>
        </p:nvSpPr>
        <p:spPr>
          <a:xfrm>
            <a:off x="457200" y="1535114"/>
            <a:ext cx="4040188" cy="639762"/>
          </a:xfrm>
        </p:spPr>
        <p:txBody>
          <a:bodyPr anchor="b"/>
          <a:lstStyle>
            <a:lvl1pPr marL="0" indent="0">
              <a:buNone/>
              <a:defRPr sz="2400" b="1"/>
            </a:lvl1pPr>
            <a:lvl2pPr marL="457153" indent="0">
              <a:buNone/>
              <a:defRPr sz="2000" b="1"/>
            </a:lvl2pPr>
            <a:lvl3pPr marL="914305" indent="0">
              <a:buNone/>
              <a:defRPr sz="1800" b="1"/>
            </a:lvl3pPr>
            <a:lvl4pPr marL="1371458" indent="0">
              <a:buNone/>
              <a:defRPr sz="1600" b="1"/>
            </a:lvl4pPr>
            <a:lvl5pPr marL="1828610" indent="0">
              <a:buNone/>
              <a:defRPr sz="1600" b="1"/>
            </a:lvl5pPr>
            <a:lvl6pPr marL="2285763" indent="0">
              <a:buNone/>
              <a:defRPr sz="1600" b="1"/>
            </a:lvl6pPr>
            <a:lvl7pPr marL="2742915" indent="0">
              <a:buNone/>
              <a:defRPr sz="1600" b="1"/>
            </a:lvl7pPr>
            <a:lvl8pPr marL="3200068" indent="0">
              <a:buNone/>
              <a:defRPr sz="1600" b="1"/>
            </a:lvl8pPr>
            <a:lvl9pPr marL="3657220" indent="0">
              <a:buNone/>
              <a:defRPr sz="1600" b="1"/>
            </a:lvl9pPr>
          </a:lstStyle>
          <a:p>
            <a:pPr lvl="0"/>
            <a:r>
              <a:rPr lang="en-US" smtClean="0"/>
              <a:t>Click to edit Master text styles</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platzhalter 4"/>
          <p:cNvSpPr>
            <a:spLocks noGrp="1"/>
          </p:cNvSpPr>
          <p:nvPr>
            <p:ph type="body" sz="quarter" idx="3"/>
          </p:nvPr>
        </p:nvSpPr>
        <p:spPr>
          <a:xfrm>
            <a:off x="4645025" y="1535114"/>
            <a:ext cx="4041775" cy="639762"/>
          </a:xfrm>
        </p:spPr>
        <p:txBody>
          <a:bodyPr anchor="b"/>
          <a:lstStyle>
            <a:lvl1pPr marL="0" indent="0">
              <a:buNone/>
              <a:defRPr sz="2400" b="1"/>
            </a:lvl1pPr>
            <a:lvl2pPr marL="457153" indent="0">
              <a:buNone/>
              <a:defRPr sz="2000" b="1"/>
            </a:lvl2pPr>
            <a:lvl3pPr marL="914305" indent="0">
              <a:buNone/>
              <a:defRPr sz="1800" b="1"/>
            </a:lvl3pPr>
            <a:lvl4pPr marL="1371458" indent="0">
              <a:buNone/>
              <a:defRPr sz="1600" b="1"/>
            </a:lvl4pPr>
            <a:lvl5pPr marL="1828610" indent="0">
              <a:buNone/>
              <a:defRPr sz="1600" b="1"/>
            </a:lvl5pPr>
            <a:lvl6pPr marL="2285763" indent="0">
              <a:buNone/>
              <a:defRPr sz="1600" b="1"/>
            </a:lvl6pPr>
            <a:lvl7pPr marL="2742915" indent="0">
              <a:buNone/>
              <a:defRPr sz="1600" b="1"/>
            </a:lvl7pPr>
            <a:lvl8pPr marL="3200068" indent="0">
              <a:buNone/>
              <a:defRPr sz="1600" b="1"/>
            </a:lvl8pPr>
            <a:lvl9pPr marL="3657220" indent="0">
              <a:buNone/>
              <a:defRPr sz="1600" b="1"/>
            </a:lvl9pPr>
          </a:lstStyle>
          <a:p>
            <a:pPr lvl="0"/>
            <a:r>
              <a:rPr lang="en-US" smtClean="0"/>
              <a:t>Click to edit Master text styles</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4157114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3795296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197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de-DE"/>
          </a:p>
        </p:txBody>
      </p:sp>
      <p:sp>
        <p:nvSpPr>
          <p:cNvPr id="3" name="Inhaltsplatzhalt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153" indent="0">
              <a:buNone/>
              <a:defRPr sz="1200"/>
            </a:lvl2pPr>
            <a:lvl3pPr marL="914305" indent="0">
              <a:buNone/>
              <a:defRPr sz="1000"/>
            </a:lvl3pPr>
            <a:lvl4pPr marL="1371458" indent="0">
              <a:buNone/>
              <a:defRPr sz="900"/>
            </a:lvl4pPr>
            <a:lvl5pPr marL="1828610" indent="0">
              <a:buNone/>
              <a:defRPr sz="900"/>
            </a:lvl5pPr>
            <a:lvl6pPr marL="2285763" indent="0">
              <a:buNone/>
              <a:defRPr sz="900"/>
            </a:lvl6pPr>
            <a:lvl7pPr marL="2742915" indent="0">
              <a:buNone/>
              <a:defRPr sz="900"/>
            </a:lvl7pPr>
            <a:lvl8pPr marL="3200068" indent="0">
              <a:buNone/>
              <a:defRPr sz="900"/>
            </a:lvl8pPr>
            <a:lvl9pPr marL="3657220" indent="0">
              <a:buNone/>
              <a:defRPr sz="900"/>
            </a:lvl9pPr>
          </a:lstStyle>
          <a:p>
            <a:pPr lvl="0"/>
            <a:r>
              <a:rPr lang="en-US" smtClean="0"/>
              <a:t>Click to edit Master text styles</a:t>
            </a:r>
          </a:p>
        </p:txBody>
      </p:sp>
    </p:spTree>
    <p:extLst>
      <p:ext uri="{BB962C8B-B14F-4D97-AF65-F5344CB8AC3E}">
        <p14:creationId xmlns:p14="http://schemas.microsoft.com/office/powerpoint/2010/main" val="219827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153" indent="0">
              <a:buNone/>
              <a:defRPr sz="2800"/>
            </a:lvl2pPr>
            <a:lvl3pPr marL="914305" indent="0">
              <a:buNone/>
              <a:defRPr sz="2400"/>
            </a:lvl3pPr>
            <a:lvl4pPr marL="1371458" indent="0">
              <a:buNone/>
              <a:defRPr sz="2000"/>
            </a:lvl4pPr>
            <a:lvl5pPr marL="1828610" indent="0">
              <a:buNone/>
              <a:defRPr sz="2000"/>
            </a:lvl5pPr>
            <a:lvl6pPr marL="2285763" indent="0">
              <a:buNone/>
              <a:defRPr sz="2000"/>
            </a:lvl6pPr>
            <a:lvl7pPr marL="2742915" indent="0">
              <a:buNone/>
              <a:defRPr sz="2000"/>
            </a:lvl7pPr>
            <a:lvl8pPr marL="3200068" indent="0">
              <a:buNone/>
              <a:defRPr sz="2000"/>
            </a:lvl8pPr>
            <a:lvl9pPr marL="3657220" indent="0">
              <a:buNone/>
              <a:defRPr sz="2000"/>
            </a:lvl9pPr>
          </a:lstStyle>
          <a:p>
            <a:pPr lvl="0"/>
            <a:r>
              <a:rPr lang="en-US" noProof="0" smtClean="0"/>
              <a:t>Click icon to add picture</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153" indent="0">
              <a:buNone/>
              <a:defRPr sz="1200"/>
            </a:lvl2pPr>
            <a:lvl3pPr marL="914305" indent="0">
              <a:buNone/>
              <a:defRPr sz="1000"/>
            </a:lvl3pPr>
            <a:lvl4pPr marL="1371458" indent="0">
              <a:buNone/>
              <a:defRPr sz="900"/>
            </a:lvl4pPr>
            <a:lvl5pPr marL="1828610" indent="0">
              <a:buNone/>
              <a:defRPr sz="900"/>
            </a:lvl5pPr>
            <a:lvl6pPr marL="2285763" indent="0">
              <a:buNone/>
              <a:defRPr sz="900"/>
            </a:lvl6pPr>
            <a:lvl7pPr marL="2742915" indent="0">
              <a:buNone/>
              <a:defRPr sz="900"/>
            </a:lvl7pPr>
            <a:lvl8pPr marL="3200068" indent="0">
              <a:buNone/>
              <a:defRPr sz="900"/>
            </a:lvl8pPr>
            <a:lvl9pPr marL="3657220" indent="0">
              <a:buNone/>
              <a:defRPr sz="900"/>
            </a:lvl9pPr>
          </a:lstStyle>
          <a:p>
            <a:pPr lvl="0"/>
            <a:r>
              <a:rPr lang="en-US" smtClean="0"/>
              <a:t>Click to edit Master text styles</a:t>
            </a:r>
          </a:p>
        </p:txBody>
      </p:sp>
    </p:spTree>
    <p:extLst>
      <p:ext uri="{BB962C8B-B14F-4D97-AF65-F5344CB8AC3E}">
        <p14:creationId xmlns:p14="http://schemas.microsoft.com/office/powerpoint/2010/main" val="42370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theme" Target="../theme/theme2.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theme" Target="../theme/theme3.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theme" Target="../theme/theme4.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theme" Target="../theme/theme5.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theme" Target="../theme/theme6.xml"/><Relationship Id="rId5" Type="http://schemas.openxmlformats.org/officeDocument/2006/relationships/image" Target="../media/image8.png"/><Relationship Id="rId4" Type="http://schemas.openxmlformats.org/officeDocument/2006/relationships/image" Target="../media/image7.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7.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9.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8.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0.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744538"/>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nchor="ctr"/>
          <a:lstStyle/>
          <a:p>
            <a:endParaRPr lang="de-DE"/>
          </a:p>
        </p:txBody>
      </p:sp>
      <p:sp>
        <p:nvSpPr>
          <p:cNvPr id="1027" name="Rectangle 3"/>
          <p:cNvSpPr>
            <a:spLocks noGrp="1" noChangeArrowheads="1"/>
          </p:cNvSpPr>
          <p:nvPr>
            <p:ph type="body" idx="1"/>
          </p:nvPr>
        </p:nvSpPr>
        <p:spPr bwMode="auto">
          <a:xfrm>
            <a:off x="282575" y="977900"/>
            <a:ext cx="8520113"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GB" smtClean="0"/>
              <a:t>Textmasterformate durch Klicken bearbeiten</a:t>
            </a:r>
          </a:p>
          <a:p>
            <a:pPr lvl="1"/>
            <a:r>
              <a:rPr lang="en-GB" smtClean="0"/>
              <a:t>Zweite Ebene</a:t>
            </a:r>
          </a:p>
        </p:txBody>
      </p:sp>
      <p:sp>
        <p:nvSpPr>
          <p:cNvPr id="1028" name="Rectangle 4"/>
          <p:cNvSpPr>
            <a:spLocks noGrp="1" noChangeArrowheads="1"/>
          </p:cNvSpPr>
          <p:nvPr>
            <p:ph type="title"/>
          </p:nvPr>
        </p:nvSpPr>
        <p:spPr bwMode="auto">
          <a:xfrm>
            <a:off x="292100" y="103188"/>
            <a:ext cx="8520113"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en-GB" smtClean="0"/>
              <a:t>Titelmasterformat durch Klicken bearbeiten</a:t>
            </a:r>
          </a:p>
        </p:txBody>
      </p:sp>
      <p:sp>
        <p:nvSpPr>
          <p:cNvPr id="1029" name="Rectangle 5"/>
          <p:cNvSpPr>
            <a:spLocks noChangeArrowheads="1"/>
          </p:cNvSpPr>
          <p:nvPr/>
        </p:nvSpPr>
        <p:spPr bwMode="auto">
          <a:xfrm>
            <a:off x="282575" y="6280150"/>
            <a:ext cx="75930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5" rIns="0" bIns="45715" anchor="ctr"/>
          <a:lstStyle/>
          <a:p>
            <a:pPr algn="r" eaLnBrk="1" hangingPunct="1"/>
            <a:r>
              <a:rPr lang="en-GB" sz="900" b="1" dirty="0">
                <a:solidFill>
                  <a:schemeClr val="bg2"/>
                </a:solidFill>
              </a:rPr>
              <a:t>Sven </a:t>
            </a:r>
            <a:r>
              <a:rPr lang="en-GB" sz="900" b="1" dirty="0" smtClean="0">
                <a:solidFill>
                  <a:schemeClr val="bg2"/>
                </a:solidFill>
              </a:rPr>
              <a:t>Lederer</a:t>
            </a:r>
            <a:r>
              <a:rPr lang="en-GB" sz="900" dirty="0" smtClean="0">
                <a:solidFill>
                  <a:schemeClr val="bg2"/>
                </a:solidFill>
              </a:rPr>
              <a:t> </a:t>
            </a:r>
            <a:r>
              <a:rPr lang="en-GB" sz="900" dirty="0">
                <a:solidFill>
                  <a:schemeClr val="bg2"/>
                </a:solidFill>
              </a:rPr>
              <a:t>|  </a:t>
            </a:r>
            <a:r>
              <a:rPr lang="en-GB" sz="900" b="1" dirty="0">
                <a:solidFill>
                  <a:schemeClr val="bg2"/>
                </a:solidFill>
              </a:rPr>
              <a:t>Page </a:t>
            </a:r>
            <a:fld id="{577B435A-6017-4619-846B-A0132B7AE308}" type="slidenum">
              <a:rPr lang="en-GB" sz="900" b="1">
                <a:solidFill>
                  <a:schemeClr val="bg2"/>
                </a:solidFill>
              </a:rPr>
              <a:pPr algn="r" eaLnBrk="1" hangingPunct="1"/>
              <a:t>‹#›</a:t>
            </a:fld>
            <a:endParaRPr lang="en-GB" sz="900" b="1" dirty="0">
              <a:solidFill>
                <a:schemeClr val="bg2"/>
              </a:solidFill>
            </a:endParaRPr>
          </a:p>
        </p:txBody>
      </p:sp>
      <p:pic>
        <p:nvPicPr>
          <p:cNvPr id="1030" name="Picture 10" descr="DESY-Logo-cyan-RGB_ger"/>
          <p:cNvPicPr>
            <a:picLocks noChangeAspect="1" noChangeArrowheads="1"/>
          </p:cNvPicPr>
          <p:nvPr/>
        </p:nvPicPr>
        <p:blipFill>
          <a:blip r:embed="rId13">
            <a:extLst>
              <a:ext uri="{28A0092B-C50C-407E-A947-70E740481C1C}">
                <a14:useLocalDpi xmlns:a14="http://schemas.microsoft.com/office/drawing/2010/main" val="0"/>
              </a:ext>
            </a:extLst>
          </a:blip>
          <a:srcRect l="-9424" t="-7854" r="-18587" b="-12566"/>
          <a:stretch>
            <a:fillRect/>
          </a:stretch>
        </p:blipFill>
        <p:spPr bwMode="auto">
          <a:xfrm>
            <a:off x="8035925" y="6099175"/>
            <a:ext cx="7762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867354" y="-1"/>
            <a:ext cx="1276645" cy="74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153" algn="l" rtl="0" eaLnBrk="1" fontAlgn="base" hangingPunct="1">
        <a:spcBef>
          <a:spcPct val="0"/>
        </a:spcBef>
        <a:spcAft>
          <a:spcPct val="0"/>
        </a:spcAft>
        <a:defRPr sz="2400" b="1">
          <a:solidFill>
            <a:schemeClr val="bg1"/>
          </a:solidFill>
          <a:latin typeface="Arial" charset="0"/>
        </a:defRPr>
      </a:lvl6pPr>
      <a:lvl7pPr marL="914305" algn="l" rtl="0" eaLnBrk="1" fontAlgn="base" hangingPunct="1">
        <a:spcBef>
          <a:spcPct val="0"/>
        </a:spcBef>
        <a:spcAft>
          <a:spcPct val="0"/>
        </a:spcAft>
        <a:defRPr sz="2400" b="1">
          <a:solidFill>
            <a:schemeClr val="bg1"/>
          </a:solidFill>
          <a:latin typeface="Arial" charset="0"/>
        </a:defRPr>
      </a:lvl7pPr>
      <a:lvl8pPr marL="1371458" algn="l" rtl="0" eaLnBrk="1" fontAlgn="base" hangingPunct="1">
        <a:spcBef>
          <a:spcPct val="0"/>
        </a:spcBef>
        <a:spcAft>
          <a:spcPct val="0"/>
        </a:spcAft>
        <a:defRPr sz="2400" b="1">
          <a:solidFill>
            <a:schemeClr val="bg1"/>
          </a:solidFill>
          <a:latin typeface="Arial" charset="0"/>
        </a:defRPr>
      </a:lvl8pPr>
      <a:lvl9pPr marL="1828610" algn="l" rtl="0" eaLnBrk="1" fontAlgn="base" hangingPunct="1">
        <a:spcBef>
          <a:spcPct val="0"/>
        </a:spcBef>
        <a:spcAft>
          <a:spcPct val="0"/>
        </a:spcAft>
        <a:defRPr sz="2400" b="1">
          <a:solidFill>
            <a:schemeClr val="bg1"/>
          </a:solidFill>
          <a:latin typeface="Arial" charset="0"/>
        </a:defRPr>
      </a:lvl9pPr>
    </p:titleStyle>
    <p:bodyStyle>
      <a:lvl1pPr marL="263525" indent="-263525"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7063" indent="-182563"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5075" indent="-227013"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3063" indent="-227013" algn="l" rtl="0" eaLnBrk="1" fontAlgn="base" hangingPunct="1">
        <a:spcBef>
          <a:spcPct val="0"/>
        </a:spcBef>
        <a:spcAft>
          <a:spcPct val="0"/>
        </a:spcAft>
        <a:buFont typeface="Wingdings" pitchFamily="2" charset="2"/>
        <a:buChar char="§"/>
        <a:defRPr sz="1400">
          <a:solidFill>
            <a:schemeClr val="tx1"/>
          </a:solidFill>
          <a:latin typeface="+mn-lt"/>
        </a:defRPr>
      </a:lvl4pPr>
      <a:lvl5pPr marL="2055813" indent="-227013" algn="l" rtl="0" eaLnBrk="1" fontAlgn="base" hangingPunct="1">
        <a:spcBef>
          <a:spcPct val="20000"/>
        </a:spcBef>
        <a:spcAft>
          <a:spcPct val="0"/>
        </a:spcAft>
        <a:defRPr sz="2000">
          <a:solidFill>
            <a:schemeClr val="tx1"/>
          </a:solidFill>
          <a:latin typeface="+mn-lt"/>
        </a:defRPr>
      </a:lvl5pPr>
      <a:lvl6pPr marL="2514340" indent="-228577" algn="l" rtl="0" eaLnBrk="1" fontAlgn="base" hangingPunct="1">
        <a:spcBef>
          <a:spcPct val="20000"/>
        </a:spcBef>
        <a:spcAft>
          <a:spcPct val="0"/>
        </a:spcAft>
        <a:defRPr sz="2000">
          <a:solidFill>
            <a:schemeClr val="tx1"/>
          </a:solidFill>
          <a:latin typeface="+mn-lt"/>
        </a:defRPr>
      </a:lvl6pPr>
      <a:lvl7pPr marL="2971492" indent="-228577" algn="l" rtl="0" eaLnBrk="1" fontAlgn="base" hangingPunct="1">
        <a:spcBef>
          <a:spcPct val="20000"/>
        </a:spcBef>
        <a:spcAft>
          <a:spcPct val="0"/>
        </a:spcAft>
        <a:defRPr sz="2000">
          <a:solidFill>
            <a:schemeClr val="tx1"/>
          </a:solidFill>
          <a:latin typeface="+mn-lt"/>
        </a:defRPr>
      </a:lvl7pPr>
      <a:lvl8pPr marL="3428645" indent="-228577" algn="l" rtl="0" eaLnBrk="1" fontAlgn="base" hangingPunct="1">
        <a:spcBef>
          <a:spcPct val="20000"/>
        </a:spcBef>
        <a:spcAft>
          <a:spcPct val="0"/>
        </a:spcAft>
        <a:defRPr sz="2000">
          <a:solidFill>
            <a:schemeClr val="tx1"/>
          </a:solidFill>
          <a:latin typeface="+mn-lt"/>
        </a:defRPr>
      </a:lvl8pPr>
      <a:lvl9pPr marL="3885797" indent="-228577" algn="l" rtl="0" eaLnBrk="1" fontAlgn="base" hangingPunct="1">
        <a:spcBef>
          <a:spcPct val="20000"/>
        </a:spcBef>
        <a:spcAft>
          <a:spcPct val="0"/>
        </a:spcAft>
        <a:defRPr sz="2000">
          <a:solidFill>
            <a:schemeClr val="tx1"/>
          </a:solidFill>
          <a:latin typeface="+mn-lt"/>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4" descr="Undulator_final_nurh#50DE97_rec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3994" tIns="45715" rIns="53994" bIns="17998" numCol="1" anchor="b" anchorCtr="0" compatLnSpc="1">
            <a:prstTxWarp prst="textNoShape">
              <a:avLst/>
            </a:prstTxWarp>
          </a:bodyPr>
          <a:lstStyle>
            <a:lvl1pPr algn="ctr" eaLnBrk="0" hangingPunct="0">
              <a:spcBef>
                <a:spcPct val="0"/>
              </a:spcBef>
              <a:buClrTx/>
              <a:buFontTx/>
              <a:buNone/>
              <a:defRPr sz="1000" b="1">
                <a:solidFill>
                  <a:srgbClr val="FFFFFF"/>
                </a:solidFill>
                <a:latin typeface="Arial" charset="0"/>
                <a:ea typeface="Geneva" pitchFamily="1" charset="-128"/>
              </a:defRPr>
            </a:lvl1pPr>
          </a:lstStyle>
          <a:p>
            <a:pPr>
              <a:defRPr/>
            </a:pPr>
            <a:fld id="{F312AB35-25A1-4E30-B766-242EB60B1016}" type="slidenum">
              <a:rPr lang="en-GB"/>
              <a:pPr>
                <a:defRPr/>
              </a:pPr>
              <a:t>‹#›</a:t>
            </a:fld>
            <a:endParaRPr lang="en-GB"/>
          </a:p>
        </p:txBody>
      </p:sp>
      <p:pic>
        <p:nvPicPr>
          <p:cNvPr id="2052" name="Picture 37" descr="Helmholtz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a:defRPr/>
            </a:pPr>
            <a:r>
              <a:rPr lang="en-US"/>
              <a:t>TTC Meeting, Milano, February 28  to March 3, 2011 </a:t>
            </a:r>
          </a:p>
          <a:p>
            <a:pPr>
              <a:defRPr/>
            </a:pPr>
            <a:r>
              <a:rPr lang="en-US"/>
              <a:t>Hans Weise, DESY</a:t>
            </a:r>
            <a:endParaRPr lang="en-GB"/>
          </a:p>
        </p:txBody>
      </p:sp>
      <p:sp>
        <p:nvSpPr>
          <p:cNvPr id="2054"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n-US"/>
          </a:p>
        </p:txBody>
      </p:sp>
      <p:pic>
        <p:nvPicPr>
          <p:cNvPr id="2055" name="Picture 121" descr="DESY-Logo-cyan-RGB_Hintergrund wei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pPr algn="ctr"/>
            <a:endParaRPr lang="de-DE"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192" tIns="0" rIns="46795"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nSpc>
                <a:spcPct val="110000"/>
              </a:lnSpc>
              <a:spcBef>
                <a:spcPct val="50000"/>
              </a:spcBef>
              <a:defRPr/>
            </a:pPr>
            <a:r>
              <a:rPr lang="en-US" sz="1000" dirty="0" smtClean="0">
                <a:solidFill>
                  <a:srgbClr val="FFFFFF"/>
                </a:solidFill>
              </a:rPr>
              <a:t>The European XFEL - Progress and Status</a:t>
            </a:r>
          </a:p>
        </p:txBody>
      </p:sp>
      <p:pic>
        <p:nvPicPr>
          <p:cNvPr id="2058" name="Picture 127" descr="logo-XFEL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9"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93" tIns="45715" rIns="91430" bIns="0" numCol="1" anchor="b" anchorCtr="0" compatLnSpc="1">
            <a:prstTxWarp prst="textNoShape">
              <a:avLst/>
            </a:prstTxWarp>
          </a:bodyPr>
          <a:lstStyle/>
          <a:p>
            <a:pPr lvl="0"/>
            <a:r>
              <a:rPr lang="en-GB" smtClean="0"/>
              <a:t>Slide title: Don’t edit here!</a:t>
            </a:r>
          </a:p>
        </p:txBody>
      </p:sp>
      <p:sp>
        <p:nvSpPr>
          <p:cNvPr id="2060"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9972" tIns="0" rIns="91430" bIns="45715"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153"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305"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458"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61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6863" indent="-296863" algn="l" rtl="0" eaLnBrk="1" fontAlgn="base" hangingPunct="1">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7213" indent="-257175" algn="l" rtl="0" eaLnBrk="1" fontAlgn="base" hangingPunct="1">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5975" indent="-255588" algn="l" rtl="0" eaLnBrk="1" fontAlgn="base" hangingPunct="1">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6325" indent="-257175" algn="l" rtl="0" eaLnBrk="1" fontAlgn="base" hangingPunct="1">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1275" indent="-222250" algn="l" rtl="0" eaLnBrk="1" fontAlgn="base" hangingPunct="1">
        <a:spcBef>
          <a:spcPct val="20000"/>
        </a:spcBef>
        <a:spcAft>
          <a:spcPct val="0"/>
        </a:spcAft>
        <a:buClr>
          <a:schemeClr val="folHlink"/>
        </a:buClr>
        <a:buChar char="»"/>
        <a:defRPr sz="2400">
          <a:solidFill>
            <a:srgbClr val="100F2E"/>
          </a:solidFill>
          <a:latin typeface="+mn-lt"/>
          <a:ea typeface="+mn-ea"/>
        </a:defRPr>
      </a:lvl5pPr>
      <a:lvl6pPr marL="1769879" indent="-223815"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032" indent="-223815"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185" indent="-223815"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337" indent="-223815"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4" descr="Undulator_final_nurh#50DE97_rec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3994" tIns="45715" rIns="53994" bIns="17998" numCol="1" anchor="b" anchorCtr="0" compatLnSpc="1">
            <a:prstTxWarp prst="textNoShape">
              <a:avLst/>
            </a:prstTxWarp>
          </a:bodyPr>
          <a:lstStyle>
            <a:lvl1pPr algn="ctr" eaLnBrk="0" hangingPunct="0">
              <a:spcBef>
                <a:spcPct val="0"/>
              </a:spcBef>
              <a:buClrTx/>
              <a:buFontTx/>
              <a:buNone/>
              <a:defRPr sz="1000" b="1">
                <a:solidFill>
                  <a:srgbClr val="FFFFFF"/>
                </a:solidFill>
                <a:latin typeface="Arial" charset="0"/>
                <a:ea typeface="Geneva" pitchFamily="1" charset="-128"/>
              </a:defRPr>
            </a:lvl1pPr>
          </a:lstStyle>
          <a:p>
            <a:pPr>
              <a:defRPr/>
            </a:pPr>
            <a:fld id="{50E5AB8A-AA60-4C7B-8819-8B2983FBEB6E}" type="slidenum">
              <a:rPr lang="en-GB"/>
              <a:pPr>
                <a:defRPr/>
              </a:pPr>
              <a:t>‹#›</a:t>
            </a:fld>
            <a:endParaRPr lang="en-GB"/>
          </a:p>
        </p:txBody>
      </p:sp>
      <p:pic>
        <p:nvPicPr>
          <p:cNvPr id="3076" name="Picture 37" descr="Helmholtz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a:defRPr/>
            </a:pPr>
            <a:r>
              <a:rPr lang="en-US"/>
              <a:t>TTC Meeting, Milano, February 28  to March 3, 2011 </a:t>
            </a:r>
          </a:p>
          <a:p>
            <a:pPr>
              <a:defRPr/>
            </a:pPr>
            <a:r>
              <a:rPr lang="en-US"/>
              <a:t>Hans Weise, DESY</a:t>
            </a:r>
            <a:endParaRPr lang="en-GB"/>
          </a:p>
        </p:txBody>
      </p:sp>
      <p:sp>
        <p:nvSpPr>
          <p:cNvPr id="3078"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n-US"/>
          </a:p>
        </p:txBody>
      </p:sp>
      <p:pic>
        <p:nvPicPr>
          <p:cNvPr id="3079" name="Picture 121" descr="DESY-Logo-cyan-RGB_Hintergrund wei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pPr algn="ctr"/>
            <a:endParaRPr lang="de-DE"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192" tIns="0" rIns="46795"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nSpc>
                <a:spcPct val="110000"/>
              </a:lnSpc>
              <a:spcBef>
                <a:spcPct val="50000"/>
              </a:spcBef>
              <a:defRPr/>
            </a:pPr>
            <a:r>
              <a:rPr lang="en-US" sz="1000" dirty="0" smtClean="0">
                <a:solidFill>
                  <a:srgbClr val="FFFFFF"/>
                </a:solidFill>
              </a:rPr>
              <a:t>The European XFEL - Progress and Status</a:t>
            </a:r>
          </a:p>
        </p:txBody>
      </p:sp>
      <p:pic>
        <p:nvPicPr>
          <p:cNvPr id="3082" name="Picture 127" descr="logo-XFEL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93" tIns="45715" rIns="91430" bIns="0" numCol="1" anchor="b" anchorCtr="0" compatLnSpc="1">
            <a:prstTxWarp prst="textNoShape">
              <a:avLst/>
            </a:prstTxWarp>
          </a:bodyPr>
          <a:lstStyle/>
          <a:p>
            <a:pPr lvl="0"/>
            <a:r>
              <a:rPr lang="en-GB" smtClean="0"/>
              <a:t>Slide title: Don’t edit here!</a:t>
            </a:r>
          </a:p>
        </p:txBody>
      </p:sp>
      <p:sp>
        <p:nvSpPr>
          <p:cNvPr id="3084"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9972" tIns="0" rIns="91430" bIns="45715"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153"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305"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458"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61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6863" indent="-296863" algn="l" rtl="0" eaLnBrk="1" fontAlgn="base" hangingPunct="1">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7213" indent="-257175" algn="l" rtl="0" eaLnBrk="1" fontAlgn="base" hangingPunct="1">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5975" indent="-255588" algn="l" rtl="0" eaLnBrk="1" fontAlgn="base" hangingPunct="1">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6325" indent="-257175" algn="l" rtl="0" eaLnBrk="1" fontAlgn="base" hangingPunct="1">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1275" indent="-222250" algn="l" rtl="0" eaLnBrk="1" fontAlgn="base" hangingPunct="1">
        <a:spcBef>
          <a:spcPct val="20000"/>
        </a:spcBef>
        <a:spcAft>
          <a:spcPct val="0"/>
        </a:spcAft>
        <a:buClr>
          <a:schemeClr val="folHlink"/>
        </a:buClr>
        <a:buChar char="»"/>
        <a:defRPr sz="2400">
          <a:solidFill>
            <a:srgbClr val="100F2E"/>
          </a:solidFill>
          <a:latin typeface="+mn-lt"/>
          <a:ea typeface="+mn-ea"/>
        </a:defRPr>
      </a:lvl5pPr>
      <a:lvl6pPr marL="1769879" indent="-223815"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032" indent="-223815"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185" indent="-223815"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337" indent="-223815"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4" descr="Undulator_final_nurh#50DE97_rec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3994" tIns="45715" rIns="53994" bIns="17998" numCol="1" anchor="b" anchorCtr="0" compatLnSpc="1">
            <a:prstTxWarp prst="textNoShape">
              <a:avLst/>
            </a:prstTxWarp>
          </a:bodyPr>
          <a:lstStyle>
            <a:lvl1pPr algn="ctr" eaLnBrk="0" hangingPunct="0">
              <a:spcBef>
                <a:spcPct val="0"/>
              </a:spcBef>
              <a:buClrTx/>
              <a:buFontTx/>
              <a:buNone/>
              <a:defRPr sz="1000" b="1">
                <a:solidFill>
                  <a:srgbClr val="FFFFFF"/>
                </a:solidFill>
                <a:latin typeface="Arial" charset="0"/>
                <a:ea typeface="Geneva" pitchFamily="1" charset="-128"/>
              </a:defRPr>
            </a:lvl1pPr>
          </a:lstStyle>
          <a:p>
            <a:pPr>
              <a:defRPr/>
            </a:pPr>
            <a:fld id="{82CD8664-B2ED-44FB-AD5E-9661A58A2924}" type="slidenum">
              <a:rPr lang="en-GB"/>
              <a:pPr>
                <a:defRPr/>
              </a:pPr>
              <a:t>‹#›</a:t>
            </a:fld>
            <a:endParaRPr lang="en-GB"/>
          </a:p>
        </p:txBody>
      </p:sp>
      <p:pic>
        <p:nvPicPr>
          <p:cNvPr id="4100" name="Picture 37" descr="Helmholtz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a:defRPr/>
            </a:pPr>
            <a:r>
              <a:rPr lang="en-US"/>
              <a:t>TTC Meeting, Milano, February 28  to March 3, 2011 </a:t>
            </a:r>
          </a:p>
          <a:p>
            <a:pPr>
              <a:defRPr/>
            </a:pPr>
            <a:r>
              <a:rPr lang="en-US"/>
              <a:t>Hans Weise, DESY</a:t>
            </a:r>
            <a:endParaRPr lang="en-GB"/>
          </a:p>
        </p:txBody>
      </p:sp>
      <p:sp>
        <p:nvSpPr>
          <p:cNvPr id="4102"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n-US"/>
          </a:p>
        </p:txBody>
      </p:sp>
      <p:pic>
        <p:nvPicPr>
          <p:cNvPr id="4103" name="Picture 121" descr="DESY-Logo-cyan-RGB_Hintergrund wei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pPr algn="ctr"/>
            <a:endParaRPr lang="de-DE"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192" tIns="0" rIns="46795"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nSpc>
                <a:spcPct val="110000"/>
              </a:lnSpc>
              <a:spcBef>
                <a:spcPct val="50000"/>
              </a:spcBef>
              <a:defRPr/>
            </a:pPr>
            <a:r>
              <a:rPr lang="en-US" sz="1000" dirty="0" smtClean="0">
                <a:solidFill>
                  <a:srgbClr val="FFFFFF"/>
                </a:solidFill>
              </a:rPr>
              <a:t>The European XFEL - Progress and Status</a:t>
            </a:r>
          </a:p>
        </p:txBody>
      </p:sp>
      <p:pic>
        <p:nvPicPr>
          <p:cNvPr id="4106" name="Picture 127" descr="logo-XFEL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7"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93" tIns="45715" rIns="91430" bIns="0" numCol="1" anchor="b" anchorCtr="0" compatLnSpc="1">
            <a:prstTxWarp prst="textNoShape">
              <a:avLst/>
            </a:prstTxWarp>
          </a:bodyPr>
          <a:lstStyle/>
          <a:p>
            <a:pPr lvl="0"/>
            <a:r>
              <a:rPr lang="en-GB" smtClean="0"/>
              <a:t>Slide title: Don’t edit here!</a:t>
            </a:r>
          </a:p>
        </p:txBody>
      </p:sp>
      <p:sp>
        <p:nvSpPr>
          <p:cNvPr id="4108"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9972" tIns="0" rIns="91430" bIns="45715"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153"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305"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458"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61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6863" indent="-296863" algn="l" rtl="0" eaLnBrk="1" fontAlgn="base" hangingPunct="1">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7213" indent="-257175" algn="l" rtl="0" eaLnBrk="1" fontAlgn="base" hangingPunct="1">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5975" indent="-255588" algn="l" rtl="0" eaLnBrk="1" fontAlgn="base" hangingPunct="1">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6325" indent="-257175" algn="l" rtl="0" eaLnBrk="1" fontAlgn="base" hangingPunct="1">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1275" indent="-222250" algn="l" rtl="0" eaLnBrk="1" fontAlgn="base" hangingPunct="1">
        <a:spcBef>
          <a:spcPct val="20000"/>
        </a:spcBef>
        <a:spcAft>
          <a:spcPct val="0"/>
        </a:spcAft>
        <a:buClr>
          <a:schemeClr val="folHlink"/>
        </a:buClr>
        <a:buChar char="»"/>
        <a:defRPr sz="2400">
          <a:solidFill>
            <a:srgbClr val="100F2E"/>
          </a:solidFill>
          <a:latin typeface="+mn-lt"/>
          <a:ea typeface="+mn-ea"/>
        </a:defRPr>
      </a:lvl5pPr>
      <a:lvl6pPr marL="1769879" indent="-223815"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032" indent="-223815"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185" indent="-223815"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337" indent="-223815"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134" descr="Undulator_final_nurh#50DE97_rec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3994" tIns="45715" rIns="53994" bIns="17998" numCol="1" anchor="b" anchorCtr="0" compatLnSpc="1">
            <a:prstTxWarp prst="textNoShape">
              <a:avLst/>
            </a:prstTxWarp>
          </a:bodyPr>
          <a:lstStyle>
            <a:lvl1pPr algn="ctr" eaLnBrk="0" hangingPunct="0">
              <a:spcBef>
                <a:spcPct val="0"/>
              </a:spcBef>
              <a:buClrTx/>
              <a:buFontTx/>
              <a:buNone/>
              <a:defRPr sz="1000" b="1">
                <a:solidFill>
                  <a:srgbClr val="FFFFFF"/>
                </a:solidFill>
                <a:latin typeface="Arial" charset="0"/>
                <a:ea typeface="Geneva" pitchFamily="1" charset="-128"/>
              </a:defRPr>
            </a:lvl1pPr>
          </a:lstStyle>
          <a:p>
            <a:pPr>
              <a:defRPr/>
            </a:pPr>
            <a:fld id="{1FF1F680-8E8E-4702-B0DA-C6F31E07E929}" type="slidenum">
              <a:rPr lang="en-GB"/>
              <a:pPr>
                <a:defRPr/>
              </a:pPr>
              <a:t>‹#›</a:t>
            </a:fld>
            <a:endParaRPr lang="en-GB"/>
          </a:p>
        </p:txBody>
      </p:sp>
      <p:pic>
        <p:nvPicPr>
          <p:cNvPr id="5124" name="Picture 37" descr="Helmholtz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a:defRPr/>
            </a:pPr>
            <a:r>
              <a:rPr lang="en-US"/>
              <a:t>TTC Meeting, Milano, February 28  to March 3, 2011 </a:t>
            </a:r>
          </a:p>
          <a:p>
            <a:pPr>
              <a:defRPr/>
            </a:pPr>
            <a:r>
              <a:rPr lang="en-US"/>
              <a:t>Hans Weise, DESY</a:t>
            </a:r>
            <a:endParaRPr lang="en-GB"/>
          </a:p>
        </p:txBody>
      </p:sp>
      <p:sp>
        <p:nvSpPr>
          <p:cNvPr id="5126"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n-US"/>
          </a:p>
        </p:txBody>
      </p:sp>
      <p:pic>
        <p:nvPicPr>
          <p:cNvPr id="5127" name="Picture 121" descr="DESY-Logo-cyan-RGB_Hintergrund wei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pPr algn="ctr"/>
            <a:endParaRPr lang="de-DE"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192" tIns="0" rIns="46795"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nSpc>
                <a:spcPct val="110000"/>
              </a:lnSpc>
              <a:spcBef>
                <a:spcPct val="50000"/>
              </a:spcBef>
              <a:defRPr/>
            </a:pPr>
            <a:r>
              <a:rPr lang="en-US" sz="1000" dirty="0" smtClean="0">
                <a:solidFill>
                  <a:srgbClr val="FFFFFF"/>
                </a:solidFill>
              </a:rPr>
              <a:t>The European XFEL - Progress and Status</a:t>
            </a:r>
          </a:p>
        </p:txBody>
      </p:sp>
      <p:pic>
        <p:nvPicPr>
          <p:cNvPr id="5130" name="Picture 127" descr="logo-XFEL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93" tIns="45715" rIns="91430" bIns="0" numCol="1" anchor="b" anchorCtr="0" compatLnSpc="1">
            <a:prstTxWarp prst="textNoShape">
              <a:avLst/>
            </a:prstTxWarp>
          </a:bodyPr>
          <a:lstStyle/>
          <a:p>
            <a:pPr lvl="0"/>
            <a:r>
              <a:rPr lang="en-GB" smtClean="0"/>
              <a:t>Slide title: Don’t edit here!</a:t>
            </a:r>
          </a:p>
        </p:txBody>
      </p:sp>
      <p:sp>
        <p:nvSpPr>
          <p:cNvPr id="5132"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9972" tIns="0" rIns="91430" bIns="45715"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153"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305"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458"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61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6863" indent="-296863" algn="l" rtl="0" eaLnBrk="1" fontAlgn="base" hangingPunct="1">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7213" indent="-257175" algn="l" rtl="0" eaLnBrk="1" fontAlgn="base" hangingPunct="1">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5975" indent="-255588" algn="l" rtl="0" eaLnBrk="1" fontAlgn="base" hangingPunct="1">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6325" indent="-257175" algn="l" rtl="0" eaLnBrk="1" fontAlgn="base" hangingPunct="1">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1275" indent="-222250" algn="l" rtl="0" eaLnBrk="1" fontAlgn="base" hangingPunct="1">
        <a:spcBef>
          <a:spcPct val="20000"/>
        </a:spcBef>
        <a:spcAft>
          <a:spcPct val="0"/>
        </a:spcAft>
        <a:buClr>
          <a:schemeClr val="folHlink"/>
        </a:buClr>
        <a:buChar char="»"/>
        <a:defRPr sz="2400">
          <a:solidFill>
            <a:srgbClr val="100F2E"/>
          </a:solidFill>
          <a:latin typeface="+mn-lt"/>
          <a:ea typeface="+mn-ea"/>
        </a:defRPr>
      </a:lvl5pPr>
      <a:lvl6pPr marL="1769879" indent="-223815"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032" indent="-223815"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185" indent="-223815"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337" indent="-223815"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134" descr="Undulator_final_nurh#50DE97_rech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7088" y="117475"/>
            <a:ext cx="5778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0" name="Rectangle 126"/>
          <p:cNvSpPr>
            <a:spLocks noGrp="1" noChangeArrowheads="1"/>
          </p:cNvSpPr>
          <p:nvPr>
            <p:ph type="sldNum" sz="quarter" idx="4"/>
          </p:nvPr>
        </p:nvSpPr>
        <p:spPr bwMode="auto">
          <a:xfrm>
            <a:off x="8442325" y="114300"/>
            <a:ext cx="576263" cy="911225"/>
          </a:xfrm>
          <a:prstGeom prst="rect">
            <a:avLst/>
          </a:prstGeom>
          <a:noFill/>
          <a:ln w="9525">
            <a:noFill/>
            <a:miter lim="800000"/>
            <a:headEnd/>
            <a:tailEnd/>
          </a:ln>
        </p:spPr>
        <p:txBody>
          <a:bodyPr vert="horz" wrap="square" lIns="53994" tIns="45715" rIns="53994" bIns="17998" numCol="1" anchor="b" anchorCtr="0" compatLnSpc="1">
            <a:prstTxWarp prst="textNoShape">
              <a:avLst/>
            </a:prstTxWarp>
          </a:bodyPr>
          <a:lstStyle>
            <a:lvl1pPr algn="ctr" eaLnBrk="0" hangingPunct="0">
              <a:spcBef>
                <a:spcPct val="0"/>
              </a:spcBef>
              <a:buClrTx/>
              <a:buFontTx/>
              <a:buNone/>
              <a:defRPr sz="1000" b="1">
                <a:solidFill>
                  <a:srgbClr val="FFFFFF"/>
                </a:solidFill>
                <a:latin typeface="Arial" charset="0"/>
                <a:ea typeface="Geneva" pitchFamily="1" charset="-128"/>
              </a:defRPr>
            </a:lvl1pPr>
          </a:lstStyle>
          <a:p>
            <a:pPr>
              <a:defRPr/>
            </a:pPr>
            <a:fld id="{4B86B325-F386-48E0-B769-B7DC2EA9F2CE}" type="slidenum">
              <a:rPr lang="en-GB"/>
              <a:pPr>
                <a:defRPr/>
              </a:pPr>
              <a:t>‹#›</a:t>
            </a:fld>
            <a:endParaRPr lang="en-GB"/>
          </a:p>
        </p:txBody>
      </p:sp>
      <p:pic>
        <p:nvPicPr>
          <p:cNvPr id="6148" name="Picture 37" descr="Helmholtz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6600" y="6516688"/>
            <a:ext cx="5842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0" name="Rectangle 26"/>
          <p:cNvSpPr>
            <a:spLocks noGrp="1" noChangeArrowheads="1"/>
          </p:cNvSpPr>
          <p:nvPr>
            <p:ph type="ftr" sz="quarter" idx="3"/>
          </p:nvPr>
        </p:nvSpPr>
        <p:spPr bwMode="auto">
          <a:xfrm>
            <a:off x="117475" y="6505575"/>
            <a:ext cx="5702300" cy="2667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eaLnBrk="0" hangingPunct="0">
              <a:lnSpc>
                <a:spcPct val="110000"/>
              </a:lnSpc>
              <a:spcBef>
                <a:spcPct val="0"/>
              </a:spcBef>
              <a:buClrTx/>
              <a:buFontTx/>
              <a:buNone/>
              <a:defRPr sz="800">
                <a:solidFill>
                  <a:srgbClr val="000000"/>
                </a:solidFill>
                <a:latin typeface="Arial" charset="0"/>
              </a:defRPr>
            </a:lvl1pPr>
          </a:lstStyle>
          <a:p>
            <a:pPr>
              <a:defRPr/>
            </a:pPr>
            <a:r>
              <a:rPr lang="en-US"/>
              <a:t>TTC Meeting, Milano, February 28  to March 3, 2011 </a:t>
            </a:r>
          </a:p>
          <a:p>
            <a:pPr>
              <a:defRPr/>
            </a:pPr>
            <a:r>
              <a:rPr lang="en-US"/>
              <a:t>Hans Weise, DESY</a:t>
            </a:r>
            <a:endParaRPr lang="en-GB"/>
          </a:p>
        </p:txBody>
      </p:sp>
      <p:sp>
        <p:nvSpPr>
          <p:cNvPr id="6150" name="Line 120"/>
          <p:cNvSpPr>
            <a:spLocks noChangeShapeType="1"/>
          </p:cNvSpPr>
          <p:nvPr/>
        </p:nvSpPr>
        <p:spPr bwMode="auto">
          <a:xfrm>
            <a:off x="115888" y="6477000"/>
            <a:ext cx="8904287" cy="0"/>
          </a:xfrm>
          <a:prstGeom prst="line">
            <a:avLst/>
          </a:prstGeom>
          <a:noFill/>
          <a:ln w="12700">
            <a:solidFill>
              <a:schemeClr val="hlink"/>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n-US"/>
          </a:p>
        </p:txBody>
      </p:sp>
      <p:pic>
        <p:nvPicPr>
          <p:cNvPr id="6151" name="Picture 121" descr="DESY-Logo-cyan-RGB_Hintergrund weis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89888" y="6511925"/>
            <a:ext cx="252412"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122"/>
          <p:cNvSpPr>
            <a:spLocks noChangeArrowheads="1"/>
          </p:cNvSpPr>
          <p:nvPr/>
        </p:nvSpPr>
        <p:spPr bwMode="auto">
          <a:xfrm>
            <a:off x="1093788" y="114300"/>
            <a:ext cx="7283450" cy="9159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30" tIns="45715" rIns="91430" bIns="45715" anchor="ctr"/>
          <a:lstStyle/>
          <a:p>
            <a:pPr algn="ctr"/>
            <a:endParaRPr lang="de-DE" sz="2400">
              <a:solidFill>
                <a:srgbClr val="261748"/>
              </a:solidFill>
            </a:endParaRPr>
          </a:p>
        </p:txBody>
      </p:sp>
      <p:sp>
        <p:nvSpPr>
          <p:cNvPr id="1033"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192" tIns="0" rIns="46795" bIns="0" anchor="b"/>
          <a:lstStyle>
            <a:lvl1pPr eaLnBrk="0" hangingPunct="0">
              <a:defRPr sz="900">
                <a:solidFill>
                  <a:schemeClr val="tx1"/>
                </a:solidFill>
                <a:latin typeface="Arial" charset="0"/>
                <a:ea typeface="ＭＳ Ｐゴシック" pitchFamily="112" charset="-128"/>
              </a:defRPr>
            </a:lvl1pPr>
            <a:lvl2pPr marL="742950" indent="-285750" eaLnBrk="0" hangingPunct="0">
              <a:defRPr sz="900">
                <a:solidFill>
                  <a:schemeClr val="tx1"/>
                </a:solidFill>
                <a:latin typeface="Arial" charset="0"/>
                <a:ea typeface="ＭＳ Ｐゴシック" pitchFamily="112" charset="-128"/>
              </a:defRPr>
            </a:lvl2pPr>
            <a:lvl3pPr marL="1143000" indent="-228600" eaLnBrk="0" hangingPunct="0">
              <a:defRPr sz="900">
                <a:solidFill>
                  <a:schemeClr val="tx1"/>
                </a:solidFill>
                <a:latin typeface="Arial" charset="0"/>
                <a:ea typeface="ＭＳ Ｐゴシック" pitchFamily="112" charset="-128"/>
              </a:defRPr>
            </a:lvl3pPr>
            <a:lvl4pPr marL="1600200" indent="-228600" eaLnBrk="0" hangingPunct="0">
              <a:defRPr sz="900">
                <a:solidFill>
                  <a:schemeClr val="tx1"/>
                </a:solidFill>
                <a:latin typeface="Arial" charset="0"/>
                <a:ea typeface="ＭＳ Ｐゴシック" pitchFamily="112" charset="-128"/>
              </a:defRPr>
            </a:lvl4pPr>
            <a:lvl5pPr marL="2057400" indent="-228600" eaLnBrk="0" hangingPunct="0">
              <a:defRPr sz="900">
                <a:solidFill>
                  <a:schemeClr val="tx1"/>
                </a:solidFill>
                <a:latin typeface="Arial" charset="0"/>
                <a:ea typeface="ＭＳ Ｐゴシック" pitchFamily="112" charset="-128"/>
              </a:defRPr>
            </a:lvl5pPr>
            <a:lvl6pPr marL="25146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6pPr>
            <a:lvl7pPr marL="29718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7pPr>
            <a:lvl8pPr marL="34290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8pPr>
            <a:lvl9pPr marL="3886200" indent="-228600" eaLnBrk="0" fontAlgn="base" hangingPunct="0">
              <a:spcBef>
                <a:spcPct val="20000"/>
              </a:spcBef>
              <a:spcAft>
                <a:spcPct val="0"/>
              </a:spcAft>
              <a:buClr>
                <a:srgbClr val="F8B323"/>
              </a:buClr>
              <a:buFont typeface="Wingdings" pitchFamily="2" charset="2"/>
              <a:buChar char="n"/>
              <a:defRPr sz="900">
                <a:solidFill>
                  <a:schemeClr val="tx1"/>
                </a:solidFill>
                <a:latin typeface="Arial" charset="0"/>
                <a:ea typeface="ＭＳ Ｐゴシック" pitchFamily="112" charset="-128"/>
              </a:defRPr>
            </a:lvl9pPr>
          </a:lstStyle>
          <a:p>
            <a:pPr>
              <a:lnSpc>
                <a:spcPct val="110000"/>
              </a:lnSpc>
              <a:spcBef>
                <a:spcPct val="50000"/>
              </a:spcBef>
              <a:defRPr/>
            </a:pPr>
            <a:r>
              <a:rPr lang="en-US" sz="1000" dirty="0" smtClean="0">
                <a:solidFill>
                  <a:srgbClr val="FFFFFF"/>
                </a:solidFill>
              </a:rPr>
              <a:t>The European XFEL - Progress and Status</a:t>
            </a:r>
          </a:p>
        </p:txBody>
      </p:sp>
      <p:pic>
        <p:nvPicPr>
          <p:cNvPr id="6154" name="Picture 127" descr="logo-XFEL_rg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Rectangle 130"/>
          <p:cNvSpPr>
            <a:spLocks noGrp="1" noChangeArrowheads="1"/>
          </p:cNvSpPr>
          <p:nvPr>
            <p:ph type="title"/>
          </p:nvPr>
        </p:nvSpPr>
        <p:spPr bwMode="auto">
          <a:xfrm>
            <a:off x="1093788" y="541338"/>
            <a:ext cx="7283450"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1993" tIns="45715" rIns="91430" bIns="0" numCol="1" anchor="b" anchorCtr="0" compatLnSpc="1">
            <a:prstTxWarp prst="textNoShape">
              <a:avLst/>
            </a:prstTxWarp>
          </a:bodyPr>
          <a:lstStyle/>
          <a:p>
            <a:pPr lvl="0"/>
            <a:r>
              <a:rPr lang="en-GB" smtClean="0"/>
              <a:t>Slide title: Don’t edit here!</a:t>
            </a:r>
          </a:p>
        </p:txBody>
      </p:sp>
      <p:sp>
        <p:nvSpPr>
          <p:cNvPr id="6156" name="Rectangle 132"/>
          <p:cNvSpPr>
            <a:spLocks noGrp="1" noChangeAspect="1" noChangeArrowheads="1"/>
          </p:cNvSpPr>
          <p:nvPr>
            <p:ph type="body" idx="1"/>
          </p:nvPr>
        </p:nvSpPr>
        <p:spPr bwMode="auto">
          <a:xfrm>
            <a:off x="117475" y="1347788"/>
            <a:ext cx="5702300" cy="445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69972" tIns="0" rIns="91430" bIns="45715" numCol="1" anchor="t" anchorCtr="0" compatLnSpc="1">
            <a:prstTxWarp prst="textNoShape">
              <a:avLst/>
            </a:prstTxWarp>
          </a:bodyPr>
          <a:lstStyle/>
          <a:p>
            <a:pPr lvl="0"/>
            <a:r>
              <a:rPr lang="en-GB" smtClean="0"/>
              <a:t>text format – don’t edit!</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hf sldNum="0"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153"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305"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458"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61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6863" indent="-296863" algn="l" rtl="0" eaLnBrk="1" fontAlgn="base" hangingPunct="1">
        <a:spcBef>
          <a:spcPct val="200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7213" indent="-257175" algn="l" rtl="0" eaLnBrk="1" fontAlgn="base" hangingPunct="1">
        <a:spcBef>
          <a:spcPct val="20000"/>
        </a:spcBef>
        <a:spcAft>
          <a:spcPct val="0"/>
        </a:spcAft>
        <a:buClr>
          <a:schemeClr val="accent1"/>
        </a:buClr>
        <a:buFont typeface="Wingdings" pitchFamily="2" charset="2"/>
        <a:buChar char="§"/>
        <a:defRPr sz="2400">
          <a:solidFill>
            <a:schemeClr val="tx2"/>
          </a:solidFill>
          <a:latin typeface="+mn-lt"/>
          <a:ea typeface="+mn-ea"/>
        </a:defRPr>
      </a:lvl2pPr>
      <a:lvl3pPr marL="815975" indent="-255588" algn="l" rtl="0" eaLnBrk="1" fontAlgn="base" hangingPunct="1">
        <a:spcBef>
          <a:spcPct val="20000"/>
        </a:spcBef>
        <a:spcAft>
          <a:spcPct val="0"/>
        </a:spcAft>
        <a:buClr>
          <a:schemeClr val="folHlink"/>
        </a:buClr>
        <a:buSzPct val="60000"/>
        <a:buFont typeface="Wingdings" pitchFamily="2" charset="2"/>
        <a:buChar char=""/>
        <a:defRPr sz="2400">
          <a:solidFill>
            <a:schemeClr val="tx2"/>
          </a:solidFill>
          <a:latin typeface="+mn-lt"/>
          <a:ea typeface="+mn-ea"/>
        </a:defRPr>
      </a:lvl3pPr>
      <a:lvl4pPr marL="1076325" indent="-257175" algn="l" rtl="0" eaLnBrk="1" fontAlgn="base" hangingPunct="1">
        <a:spcBef>
          <a:spcPct val="20000"/>
        </a:spcBef>
        <a:spcAft>
          <a:spcPct val="0"/>
        </a:spcAft>
        <a:buClr>
          <a:schemeClr val="hlink"/>
        </a:buClr>
        <a:buFont typeface="Wingdings" pitchFamily="2" charset="2"/>
        <a:buChar char="§"/>
        <a:defRPr sz="2400">
          <a:solidFill>
            <a:srgbClr val="100F2E"/>
          </a:solidFill>
          <a:latin typeface="+mn-lt"/>
          <a:ea typeface="+mn-ea"/>
        </a:defRPr>
      </a:lvl4pPr>
      <a:lvl5pPr marL="1311275" indent="-222250" algn="l" rtl="0" eaLnBrk="1" fontAlgn="base" hangingPunct="1">
        <a:spcBef>
          <a:spcPct val="20000"/>
        </a:spcBef>
        <a:spcAft>
          <a:spcPct val="0"/>
        </a:spcAft>
        <a:buClr>
          <a:schemeClr val="folHlink"/>
        </a:buClr>
        <a:buChar char="»"/>
        <a:defRPr sz="2400">
          <a:solidFill>
            <a:srgbClr val="100F2E"/>
          </a:solidFill>
          <a:latin typeface="+mn-lt"/>
          <a:ea typeface="+mn-ea"/>
        </a:defRPr>
      </a:lvl5pPr>
      <a:lvl6pPr marL="1769879" indent="-223815"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032" indent="-223815"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185" indent="-223815"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337" indent="-223815"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0"/>
            <a:ext cx="9144000" cy="744538"/>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nchor="ctr"/>
          <a:lstStyle/>
          <a:p>
            <a:endParaRPr lang="de-DE">
              <a:solidFill>
                <a:srgbClr val="000000"/>
              </a:solidFill>
            </a:endParaRPr>
          </a:p>
        </p:txBody>
      </p:sp>
      <p:sp>
        <p:nvSpPr>
          <p:cNvPr id="7171" name="Rectangle 3"/>
          <p:cNvSpPr>
            <a:spLocks noGrp="1" noChangeArrowheads="1"/>
          </p:cNvSpPr>
          <p:nvPr>
            <p:ph type="body" idx="1"/>
          </p:nvPr>
        </p:nvSpPr>
        <p:spPr bwMode="auto">
          <a:xfrm>
            <a:off x="282575" y="977900"/>
            <a:ext cx="8520113"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GB" smtClean="0"/>
              <a:t>Textmasterformate durch Klicken bearbeiten</a:t>
            </a:r>
          </a:p>
          <a:p>
            <a:pPr lvl="1"/>
            <a:r>
              <a:rPr lang="en-GB" smtClean="0"/>
              <a:t>Zweite Ebene</a:t>
            </a:r>
          </a:p>
        </p:txBody>
      </p:sp>
      <p:sp>
        <p:nvSpPr>
          <p:cNvPr id="7172" name="Rectangle 4"/>
          <p:cNvSpPr>
            <a:spLocks noGrp="1" noChangeArrowheads="1"/>
          </p:cNvSpPr>
          <p:nvPr>
            <p:ph type="title"/>
          </p:nvPr>
        </p:nvSpPr>
        <p:spPr bwMode="auto">
          <a:xfrm>
            <a:off x="292100" y="103188"/>
            <a:ext cx="8520113"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bodyPr>
          <a:lstStyle/>
          <a:p>
            <a:pPr lvl="0"/>
            <a:r>
              <a:rPr lang="en-GB" smtClean="0"/>
              <a:t>Titelmasterformat durch Klicken bearbeiten</a:t>
            </a:r>
          </a:p>
        </p:txBody>
      </p:sp>
      <p:sp>
        <p:nvSpPr>
          <p:cNvPr id="7173" name="Rectangle 5"/>
          <p:cNvSpPr>
            <a:spLocks noChangeArrowheads="1"/>
          </p:cNvSpPr>
          <p:nvPr/>
        </p:nvSpPr>
        <p:spPr bwMode="auto">
          <a:xfrm>
            <a:off x="282575" y="6280150"/>
            <a:ext cx="75930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5" rIns="0" bIns="45715" anchor="ctr"/>
          <a:lstStyle/>
          <a:p>
            <a:pPr algn="r" eaLnBrk="1" hangingPunct="1"/>
            <a:r>
              <a:rPr lang="en-GB" sz="900" b="1">
                <a:solidFill>
                  <a:srgbClr val="808080"/>
                </a:solidFill>
              </a:rPr>
              <a:t>Detlef Reschke</a:t>
            </a:r>
            <a:r>
              <a:rPr lang="en-GB" sz="900">
                <a:solidFill>
                  <a:srgbClr val="808080"/>
                </a:solidFill>
              </a:rPr>
              <a:t>|  High Gradients in SRF Cavities |  April 3</a:t>
            </a:r>
            <a:r>
              <a:rPr lang="en-GB" sz="900" baseline="30000">
                <a:solidFill>
                  <a:srgbClr val="808080"/>
                </a:solidFill>
              </a:rPr>
              <a:t>rd</a:t>
            </a:r>
            <a:r>
              <a:rPr lang="en-GB" sz="900">
                <a:solidFill>
                  <a:srgbClr val="808080"/>
                </a:solidFill>
              </a:rPr>
              <a:t>, 2012  |  </a:t>
            </a:r>
            <a:r>
              <a:rPr lang="en-GB" sz="900" b="1">
                <a:solidFill>
                  <a:srgbClr val="808080"/>
                </a:solidFill>
              </a:rPr>
              <a:t>Page </a:t>
            </a:r>
            <a:fld id="{74DEC222-1742-4E6A-805E-06C281FE9E08}" type="slidenum">
              <a:rPr lang="en-GB" sz="900" b="1">
                <a:solidFill>
                  <a:srgbClr val="808080"/>
                </a:solidFill>
              </a:rPr>
              <a:pPr algn="r" eaLnBrk="1" hangingPunct="1"/>
              <a:t>‹#›</a:t>
            </a:fld>
            <a:endParaRPr lang="en-GB" sz="900" b="1">
              <a:solidFill>
                <a:srgbClr val="808080"/>
              </a:solidFill>
            </a:endParaRPr>
          </a:p>
        </p:txBody>
      </p:sp>
      <p:pic>
        <p:nvPicPr>
          <p:cNvPr id="7174" name="Picture 10" descr="DESY-Logo-cyan-RGB_ger"/>
          <p:cNvPicPr>
            <a:picLocks noChangeAspect="1" noChangeArrowheads="1"/>
          </p:cNvPicPr>
          <p:nvPr/>
        </p:nvPicPr>
        <p:blipFill>
          <a:blip r:embed="rId14">
            <a:extLst>
              <a:ext uri="{28A0092B-C50C-407E-A947-70E740481C1C}">
                <a14:useLocalDpi xmlns:a14="http://schemas.microsoft.com/office/drawing/2010/main" val="0"/>
              </a:ext>
            </a:extLst>
          </a:blip>
          <a:srcRect l="-9424" t="-7854" r="-18587" b="-12566"/>
          <a:stretch>
            <a:fillRect/>
          </a:stretch>
        </p:blipFill>
        <p:spPr bwMode="auto">
          <a:xfrm>
            <a:off x="8035925" y="6099175"/>
            <a:ext cx="7762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iming>
    <p:tnLst>
      <p:par>
        <p:cTn id="1" dur="indefinite" restart="never" nodeType="tmRoot"/>
      </p:par>
    </p:tnLst>
  </p:timing>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153" algn="l" rtl="0" eaLnBrk="1" fontAlgn="base" hangingPunct="1">
        <a:spcBef>
          <a:spcPct val="0"/>
        </a:spcBef>
        <a:spcAft>
          <a:spcPct val="0"/>
        </a:spcAft>
        <a:defRPr sz="2400" b="1">
          <a:solidFill>
            <a:schemeClr val="bg1"/>
          </a:solidFill>
          <a:latin typeface="Arial" charset="0"/>
        </a:defRPr>
      </a:lvl6pPr>
      <a:lvl7pPr marL="914305" algn="l" rtl="0" eaLnBrk="1" fontAlgn="base" hangingPunct="1">
        <a:spcBef>
          <a:spcPct val="0"/>
        </a:spcBef>
        <a:spcAft>
          <a:spcPct val="0"/>
        </a:spcAft>
        <a:defRPr sz="2400" b="1">
          <a:solidFill>
            <a:schemeClr val="bg1"/>
          </a:solidFill>
          <a:latin typeface="Arial" charset="0"/>
        </a:defRPr>
      </a:lvl7pPr>
      <a:lvl8pPr marL="1371458" algn="l" rtl="0" eaLnBrk="1" fontAlgn="base" hangingPunct="1">
        <a:spcBef>
          <a:spcPct val="0"/>
        </a:spcBef>
        <a:spcAft>
          <a:spcPct val="0"/>
        </a:spcAft>
        <a:defRPr sz="2400" b="1">
          <a:solidFill>
            <a:schemeClr val="bg1"/>
          </a:solidFill>
          <a:latin typeface="Arial" charset="0"/>
        </a:defRPr>
      </a:lvl8pPr>
      <a:lvl9pPr marL="1828610" algn="l" rtl="0" eaLnBrk="1" fontAlgn="base" hangingPunct="1">
        <a:spcBef>
          <a:spcPct val="0"/>
        </a:spcBef>
        <a:spcAft>
          <a:spcPct val="0"/>
        </a:spcAft>
        <a:defRPr sz="2400" b="1">
          <a:solidFill>
            <a:schemeClr val="bg1"/>
          </a:solidFill>
          <a:latin typeface="Arial" charset="0"/>
        </a:defRPr>
      </a:lvl9pPr>
    </p:titleStyle>
    <p:bodyStyle>
      <a:lvl1pPr marL="263525" indent="-263525"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7063" indent="-182563"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5075" indent="-227013"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3063" indent="-227013" algn="l" rtl="0" eaLnBrk="1" fontAlgn="base" hangingPunct="1">
        <a:spcBef>
          <a:spcPct val="0"/>
        </a:spcBef>
        <a:spcAft>
          <a:spcPct val="0"/>
        </a:spcAft>
        <a:buFont typeface="Wingdings" pitchFamily="2" charset="2"/>
        <a:buChar char="§"/>
        <a:defRPr sz="1400">
          <a:solidFill>
            <a:schemeClr val="tx1"/>
          </a:solidFill>
          <a:latin typeface="+mn-lt"/>
        </a:defRPr>
      </a:lvl4pPr>
      <a:lvl5pPr marL="2055813" indent="-227013" algn="l" rtl="0" eaLnBrk="1" fontAlgn="base" hangingPunct="1">
        <a:spcBef>
          <a:spcPct val="20000"/>
        </a:spcBef>
        <a:spcAft>
          <a:spcPct val="0"/>
        </a:spcAft>
        <a:defRPr sz="2000">
          <a:solidFill>
            <a:schemeClr val="tx1"/>
          </a:solidFill>
          <a:latin typeface="+mn-lt"/>
        </a:defRPr>
      </a:lvl5pPr>
      <a:lvl6pPr marL="2514340" indent="-228577" algn="l" rtl="0" eaLnBrk="1" fontAlgn="base" hangingPunct="1">
        <a:spcBef>
          <a:spcPct val="20000"/>
        </a:spcBef>
        <a:spcAft>
          <a:spcPct val="0"/>
        </a:spcAft>
        <a:defRPr sz="2000">
          <a:solidFill>
            <a:schemeClr val="tx1"/>
          </a:solidFill>
          <a:latin typeface="+mn-lt"/>
        </a:defRPr>
      </a:lvl6pPr>
      <a:lvl7pPr marL="2971492" indent="-228577" algn="l" rtl="0" eaLnBrk="1" fontAlgn="base" hangingPunct="1">
        <a:spcBef>
          <a:spcPct val="20000"/>
        </a:spcBef>
        <a:spcAft>
          <a:spcPct val="0"/>
        </a:spcAft>
        <a:defRPr sz="2000">
          <a:solidFill>
            <a:schemeClr val="tx1"/>
          </a:solidFill>
          <a:latin typeface="+mn-lt"/>
        </a:defRPr>
      </a:lvl7pPr>
      <a:lvl8pPr marL="3428645" indent="-228577" algn="l" rtl="0" eaLnBrk="1" fontAlgn="base" hangingPunct="1">
        <a:spcBef>
          <a:spcPct val="20000"/>
        </a:spcBef>
        <a:spcAft>
          <a:spcPct val="0"/>
        </a:spcAft>
        <a:defRPr sz="2000">
          <a:solidFill>
            <a:schemeClr val="tx1"/>
          </a:solidFill>
          <a:latin typeface="+mn-lt"/>
        </a:defRPr>
      </a:lvl8pPr>
      <a:lvl9pPr marL="3885797" indent="-228577" algn="l" rtl="0" eaLnBrk="1" fontAlgn="base" hangingPunct="1">
        <a:spcBef>
          <a:spcPct val="20000"/>
        </a:spcBef>
        <a:spcAft>
          <a:spcPct val="0"/>
        </a:spcAft>
        <a:defRPr sz="2000">
          <a:solidFill>
            <a:schemeClr val="tx1"/>
          </a:solidFill>
          <a:latin typeface="+mn-lt"/>
        </a:defRPr>
      </a:lvl9pPr>
    </p:bodyStyle>
    <p:otherStyle>
      <a:defPPr>
        <a:defRPr lang="de-DE"/>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1200" smtClean="0">
                <a:solidFill>
                  <a:prstClr val="black">
                    <a:tint val="75000"/>
                  </a:prstClr>
                </a:solidFill>
                <a:latin typeface="Calibri"/>
              </a:defRPr>
            </a:lvl1pPr>
          </a:lstStyle>
          <a:p>
            <a:pPr>
              <a:defRPr/>
            </a:pPr>
            <a:r>
              <a:rPr lang="en-US"/>
              <a:t>R.L. Geng, 7/23/2011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smtClean="0">
                <a:solidFill>
                  <a:prstClr val="black">
                    <a:tint val="75000"/>
                  </a:prstClr>
                </a:solidFill>
                <a:latin typeface="Calibri"/>
              </a:defRPr>
            </a:lvl1pPr>
          </a:lstStyle>
          <a:p>
            <a:pPr>
              <a:defRPr/>
            </a:pPr>
            <a:r>
              <a:rPr lang="en-US"/>
              <a:t>SRF2011 Tutorial @ ANL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defTabSz="457200" eaLnBrk="1" fontAlgn="auto" hangingPunct="1">
              <a:spcBef>
                <a:spcPts val="0"/>
              </a:spcBef>
              <a:spcAft>
                <a:spcPts val="0"/>
              </a:spcAft>
              <a:defRPr sz="1200" smtClean="0">
                <a:solidFill>
                  <a:prstClr val="black">
                    <a:tint val="75000"/>
                  </a:prstClr>
                </a:solidFill>
                <a:latin typeface="Calibri"/>
              </a:defRPr>
            </a:lvl1pPr>
          </a:lstStyle>
          <a:p>
            <a:pPr>
              <a:defRPr/>
            </a:pPr>
            <a:fld id="{5D38C74A-9B24-4FD6-91ED-F4BEEEEB76A8}" type="slidenum">
              <a:rPr lang="en-US"/>
              <a:pPr>
                <a:defRPr/>
              </a:pPr>
              <a:t>‹#›</a:t>
            </a:fld>
            <a:endParaRPr lang="en-US"/>
          </a:p>
        </p:txBody>
      </p:sp>
      <p:pic>
        <p:nvPicPr>
          <p:cNvPr id="8199"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b="9509"/>
          <a:stretch>
            <a:fillRect/>
          </a:stretch>
        </p:blipFill>
        <p:spPr bwMode="auto">
          <a:xfrm>
            <a:off x="7594600" y="160338"/>
            <a:ext cx="153670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5400" y="127000"/>
            <a:ext cx="650875"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p:txBody>
          <a:bodyPr/>
          <a:lstStyle/>
          <a:p>
            <a:endParaRPr lang="en-US"/>
          </a:p>
        </p:txBody>
      </p:sp>
      <p:sp>
        <p:nvSpPr>
          <p:cNvPr id="7" name="Rectangle 4"/>
          <p:cNvSpPr>
            <a:spLocks noChangeArrowheads="1"/>
          </p:cNvSpPr>
          <p:nvPr/>
        </p:nvSpPr>
        <p:spPr bwMode="auto">
          <a:xfrm>
            <a:off x="266701" y="3216983"/>
            <a:ext cx="860515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eaLnBrk="0" hangingPunct="0">
              <a:spcBef>
                <a:spcPct val="0"/>
              </a:spcBef>
            </a:pPr>
            <a:endParaRPr lang="en-US" sz="2400" dirty="0"/>
          </a:p>
          <a:p>
            <a:pPr algn="ctr" eaLnBrk="0" hangingPunct="0">
              <a:spcBef>
                <a:spcPct val="0"/>
              </a:spcBef>
            </a:pPr>
            <a:r>
              <a:rPr lang="en-US" sz="2400" dirty="0" smtClean="0"/>
              <a:t>2015-02-26</a:t>
            </a:r>
            <a:endParaRPr lang="en-US" sz="2400" dirty="0"/>
          </a:p>
        </p:txBody>
      </p:sp>
      <p:sp>
        <p:nvSpPr>
          <p:cNvPr id="8" name="Subtitle 1"/>
          <p:cNvSpPr>
            <a:spLocks noGrp="1"/>
          </p:cNvSpPr>
          <p:nvPr>
            <p:ph type="subTitle" idx="1"/>
          </p:nvPr>
        </p:nvSpPr>
        <p:spPr>
          <a:xfrm>
            <a:off x="292100" y="1792225"/>
            <a:ext cx="8520113" cy="1424758"/>
          </a:xfrm>
        </p:spPr>
        <p:txBody>
          <a:bodyPr/>
          <a:lstStyle/>
          <a:p>
            <a:pPr algn="ctr"/>
            <a:r>
              <a:rPr lang="de-DE" sz="3600" cap="all" dirty="0" err="1" smtClean="0">
                <a:solidFill>
                  <a:schemeClr val="tx1"/>
                </a:solidFill>
              </a:rPr>
              <a:t>Lecksuche</a:t>
            </a:r>
            <a:r>
              <a:rPr lang="de-DE" sz="3600" cap="all" dirty="0" smtClean="0">
                <a:solidFill>
                  <a:schemeClr val="tx1"/>
                </a:solidFill>
              </a:rPr>
              <a:t> XM22</a:t>
            </a:r>
          </a:p>
          <a:p>
            <a:pPr algn="ctr"/>
            <a:r>
              <a:rPr lang="de-DE" sz="3600" cap="all" dirty="0" smtClean="0">
                <a:solidFill>
                  <a:schemeClr val="tx1"/>
                </a:solidFill>
              </a:rPr>
              <a:t>Im XTL</a:t>
            </a:r>
            <a:endParaRPr lang="de-DE" sz="3600" cap="all" dirty="0">
              <a:solidFill>
                <a:schemeClr val="tx1"/>
              </a:solidFill>
            </a:endParaRPr>
          </a:p>
        </p:txBody>
      </p:sp>
    </p:spTree>
    <p:extLst>
      <p:ext uri="{BB962C8B-B14F-4D97-AF65-F5344CB8AC3E}">
        <p14:creationId xmlns:p14="http://schemas.microsoft.com/office/powerpoint/2010/main" val="57439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Abschätzung der </a:t>
            </a:r>
            <a:r>
              <a:rPr lang="de-DE" dirty="0" err="1"/>
              <a:t>Leckrate</a:t>
            </a:r>
            <a:r>
              <a:rPr lang="de-DE" dirty="0"/>
              <a:t>:</a:t>
            </a:r>
            <a:br>
              <a:rPr lang="de-DE" dirty="0"/>
            </a:br>
            <a:r>
              <a:rPr lang="de-DE" dirty="0"/>
              <a:t>mittels Helium im Tunnel</a:t>
            </a:r>
            <a:endParaRPr lang="en-US" dirty="0"/>
          </a:p>
        </p:txBody>
      </p:sp>
      <p:sp>
        <p:nvSpPr>
          <p:cNvPr id="3" name="Content Placeholder 2"/>
          <p:cNvSpPr>
            <a:spLocks noGrp="1"/>
          </p:cNvSpPr>
          <p:nvPr>
            <p:ph idx="1"/>
          </p:nvPr>
        </p:nvSpPr>
        <p:spPr/>
        <p:txBody>
          <a:bodyPr/>
          <a:lstStyle/>
          <a:p>
            <a:r>
              <a:rPr lang="de-DE" dirty="0" smtClean="0"/>
              <a:t>Maximal gemessene Helium-</a:t>
            </a:r>
            <a:r>
              <a:rPr lang="de-DE" dirty="0" err="1" smtClean="0"/>
              <a:t>Leckrate</a:t>
            </a:r>
            <a:r>
              <a:rPr lang="de-DE" dirty="0" smtClean="0"/>
              <a:t> 1E-7 mbar l/s</a:t>
            </a:r>
          </a:p>
          <a:p>
            <a:r>
              <a:rPr lang="de-DE" dirty="0" smtClean="0"/>
              <a:t>ABER:</a:t>
            </a:r>
          </a:p>
          <a:p>
            <a:r>
              <a:rPr lang="de-DE" dirty="0" smtClean="0"/>
              <a:t>Die gemessene </a:t>
            </a:r>
            <a:r>
              <a:rPr lang="de-DE" dirty="0" err="1" smtClean="0"/>
              <a:t>Leckrate</a:t>
            </a:r>
            <a:r>
              <a:rPr lang="de-DE" dirty="0" smtClean="0"/>
              <a:t> entspricht nur dann der wirklichen </a:t>
            </a:r>
            <a:r>
              <a:rPr lang="de-DE" dirty="0" err="1" smtClean="0"/>
              <a:t>Leckrate</a:t>
            </a:r>
            <a:r>
              <a:rPr lang="de-DE" dirty="0" smtClean="0"/>
              <a:t>, wenn 100 % Helium in das Leck eingelassen werden. Dies ist aber aufgrund des großen und vor allem offenen Volumens nicht der Fall. Daher ist die Aussage dieser Messung, dass die </a:t>
            </a:r>
            <a:r>
              <a:rPr lang="de-DE" dirty="0" err="1" smtClean="0"/>
              <a:t>Leckrate</a:t>
            </a:r>
            <a:r>
              <a:rPr lang="de-DE" dirty="0" smtClean="0"/>
              <a:t> &gt; 1E-7 mbar l/s ist.</a:t>
            </a:r>
          </a:p>
          <a:p>
            <a:pPr marL="0" indent="0">
              <a:buNone/>
            </a:pPr>
            <a:endParaRPr lang="de-DE" dirty="0"/>
          </a:p>
        </p:txBody>
      </p:sp>
    </p:spTree>
    <p:extLst>
      <p:ext uri="{BB962C8B-B14F-4D97-AF65-F5344CB8AC3E}">
        <p14:creationId xmlns:p14="http://schemas.microsoft.com/office/powerpoint/2010/main" val="3327420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1" y="103188"/>
            <a:ext cx="7592268" cy="544512"/>
          </a:xfrm>
        </p:spPr>
        <p:txBody>
          <a:bodyPr/>
          <a:lstStyle/>
          <a:p>
            <a:r>
              <a:rPr lang="de-DE" dirty="0"/>
              <a:t>Abschätzung der </a:t>
            </a:r>
            <a:r>
              <a:rPr lang="de-DE" dirty="0" err="1" smtClean="0"/>
              <a:t>Leckrate</a:t>
            </a:r>
            <a:r>
              <a:rPr lang="de-DE" dirty="0" smtClean="0"/>
              <a:t>:</a:t>
            </a:r>
            <a:br>
              <a:rPr lang="de-DE" dirty="0" smtClean="0"/>
            </a:br>
            <a:r>
              <a:rPr lang="de-DE" dirty="0" smtClean="0"/>
              <a:t>Anhand </a:t>
            </a:r>
            <a:r>
              <a:rPr lang="de-DE" dirty="0"/>
              <a:t>des Druckes im XTL</a:t>
            </a:r>
            <a:endParaRPr lang="en-US" dirty="0"/>
          </a:p>
        </p:txBody>
      </p:sp>
      <p:sp>
        <p:nvSpPr>
          <p:cNvPr id="3" name="Content Placeholder 2"/>
          <p:cNvSpPr>
            <a:spLocks noGrp="1"/>
          </p:cNvSpPr>
          <p:nvPr>
            <p:ph idx="1"/>
          </p:nvPr>
        </p:nvSpPr>
        <p:spPr/>
        <p:txBody>
          <a:bodyPr/>
          <a:lstStyle/>
          <a:p>
            <a:r>
              <a:rPr lang="de-DE" dirty="0"/>
              <a:t>Das Modul war ca. 22 Tage </a:t>
            </a:r>
            <a:r>
              <a:rPr lang="de-DE" dirty="0" err="1"/>
              <a:t>ungepumpt</a:t>
            </a:r>
            <a:r>
              <a:rPr lang="de-DE" dirty="0"/>
              <a:t>. </a:t>
            </a:r>
            <a:endParaRPr lang="de-DE" dirty="0" smtClean="0"/>
          </a:p>
          <a:p>
            <a:r>
              <a:rPr lang="de-DE" dirty="0" smtClean="0"/>
              <a:t>Der Druck nach dieser Zeit im Modul war 0,2 mbar</a:t>
            </a:r>
          </a:p>
          <a:p>
            <a:r>
              <a:rPr lang="de-DE" dirty="0" smtClean="0"/>
              <a:t>Unter </a:t>
            </a:r>
            <a:r>
              <a:rPr lang="de-DE" dirty="0"/>
              <a:t>einem angenommenen Volumen von 120 l </a:t>
            </a:r>
            <a:r>
              <a:rPr lang="de-DE" dirty="0" smtClean="0"/>
              <a:t>und der Annahme, dass der Druck nur aufgrund des Lecks (und nicht noch zusätzlich durch Desorption ansteigt) </a:t>
            </a:r>
            <a:r>
              <a:rPr lang="de-DE" dirty="0" err="1" smtClean="0"/>
              <a:t>Leckrate</a:t>
            </a:r>
            <a:r>
              <a:rPr lang="de-DE" dirty="0" smtClean="0"/>
              <a:t> </a:t>
            </a:r>
            <a:r>
              <a:rPr lang="de-DE" dirty="0"/>
              <a:t>von </a:t>
            </a:r>
            <a:r>
              <a:rPr lang="de-DE" dirty="0" smtClean="0"/>
              <a:t>~1E-5 </a:t>
            </a:r>
            <a:r>
              <a:rPr lang="de-DE" dirty="0"/>
              <a:t>mbar l/s für </a:t>
            </a:r>
            <a:r>
              <a:rPr lang="de-DE" dirty="0" smtClean="0"/>
              <a:t>N2 und damit ~3E-5 mbar l/s für He</a:t>
            </a:r>
            <a:endParaRPr lang="de-DE" dirty="0"/>
          </a:p>
          <a:p>
            <a:endParaRPr lang="en-US" dirty="0"/>
          </a:p>
        </p:txBody>
      </p:sp>
    </p:spTree>
    <p:extLst>
      <p:ext uri="{BB962C8B-B14F-4D97-AF65-F5344CB8AC3E}">
        <p14:creationId xmlns:p14="http://schemas.microsoft.com/office/powerpoint/2010/main" val="1291742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Abschätzung der </a:t>
            </a:r>
            <a:r>
              <a:rPr lang="de-DE" dirty="0" err="1" smtClean="0"/>
              <a:t>Leckrate</a:t>
            </a:r>
            <a:r>
              <a:rPr lang="de-DE" dirty="0" smtClean="0"/>
              <a:t>:</a:t>
            </a:r>
            <a:br>
              <a:rPr lang="de-DE" dirty="0" smtClean="0"/>
            </a:br>
            <a:r>
              <a:rPr lang="de-DE" dirty="0" smtClean="0"/>
              <a:t>Anhand AMTF Daten</a:t>
            </a:r>
            <a:endParaRPr lang="de-DE" dirty="0"/>
          </a:p>
        </p:txBody>
      </p:sp>
      <p:sp>
        <p:nvSpPr>
          <p:cNvPr id="3" name="Content Placeholder 2"/>
          <p:cNvSpPr>
            <a:spLocks noGrp="1"/>
          </p:cNvSpPr>
          <p:nvPr>
            <p:ph idx="1"/>
          </p:nvPr>
        </p:nvSpPr>
        <p:spPr>
          <a:xfrm>
            <a:off x="251520" y="6120000"/>
            <a:ext cx="8892479" cy="706562"/>
          </a:xfrm>
          <a:solidFill>
            <a:schemeClr val="bg1"/>
          </a:solidFill>
        </p:spPr>
        <p:txBody>
          <a:bodyPr>
            <a:normAutofit fontScale="77500" lnSpcReduction="20000"/>
          </a:bodyPr>
          <a:lstStyle/>
          <a:p>
            <a:r>
              <a:rPr lang="de-DE" dirty="0" smtClean="0"/>
              <a:t>Unter der konservativen Annahme einer effektiven Saugleistung der beiden Pumpen von 100 l/s (in Summe) lässt sich die </a:t>
            </a:r>
            <a:r>
              <a:rPr lang="de-DE" dirty="0" err="1" smtClean="0"/>
              <a:t>Leckrate</a:t>
            </a:r>
            <a:r>
              <a:rPr lang="de-DE" dirty="0" smtClean="0"/>
              <a:t> auf ~3,5E-5 mbar l/s (für N2) abschätzen, was dann ~1E-4 mbar l/s für Helium entspricht.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20000"/>
            <a:ext cx="7081903"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2149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Zusammenfassung</a:t>
            </a:r>
            <a:endParaRPr lang="en-US" dirty="0"/>
          </a:p>
        </p:txBody>
      </p:sp>
      <p:sp>
        <p:nvSpPr>
          <p:cNvPr id="3" name="Content Placeholder 2"/>
          <p:cNvSpPr>
            <a:spLocks noGrp="1"/>
          </p:cNvSpPr>
          <p:nvPr>
            <p:ph idx="1"/>
          </p:nvPr>
        </p:nvSpPr>
        <p:spPr/>
        <p:txBody>
          <a:bodyPr/>
          <a:lstStyle/>
          <a:p>
            <a:r>
              <a:rPr lang="de-DE" dirty="0" smtClean="0"/>
              <a:t>Druck im Modul 0,2 mbar</a:t>
            </a:r>
          </a:p>
          <a:p>
            <a:r>
              <a:rPr lang="de-DE" dirty="0" smtClean="0"/>
              <a:t>Ein </a:t>
            </a:r>
            <a:r>
              <a:rPr lang="de-DE" dirty="0" smtClean="0"/>
              <a:t>wahrscheinliches Leck </a:t>
            </a:r>
            <a:r>
              <a:rPr lang="de-DE" dirty="0" smtClean="0"/>
              <a:t>in der Umgebung zwischen </a:t>
            </a:r>
            <a:r>
              <a:rPr lang="de-DE" dirty="0" err="1" smtClean="0"/>
              <a:t>Cavity</a:t>
            </a:r>
            <a:r>
              <a:rPr lang="de-DE" dirty="0" smtClean="0"/>
              <a:t> 6 und </a:t>
            </a:r>
            <a:r>
              <a:rPr lang="de-DE" dirty="0" err="1" smtClean="0"/>
              <a:t>Cavity</a:t>
            </a:r>
            <a:r>
              <a:rPr lang="de-DE" dirty="0" smtClean="0"/>
              <a:t> 7</a:t>
            </a:r>
          </a:p>
          <a:p>
            <a:r>
              <a:rPr lang="de-DE" dirty="0" smtClean="0"/>
              <a:t>Ein </a:t>
            </a:r>
            <a:r>
              <a:rPr lang="de-DE" dirty="0" smtClean="0"/>
              <a:t>wahrscheinliches Leck </a:t>
            </a:r>
            <a:r>
              <a:rPr lang="de-DE" dirty="0" smtClean="0"/>
              <a:t>in der Umgebung zwischen </a:t>
            </a:r>
            <a:r>
              <a:rPr lang="de-DE" dirty="0" err="1" smtClean="0"/>
              <a:t>Cavity</a:t>
            </a:r>
            <a:r>
              <a:rPr lang="de-DE" dirty="0" smtClean="0"/>
              <a:t> 2 und </a:t>
            </a:r>
            <a:r>
              <a:rPr lang="de-DE" dirty="0" err="1" smtClean="0"/>
              <a:t>Cavity</a:t>
            </a:r>
            <a:r>
              <a:rPr lang="de-DE" dirty="0" smtClean="0"/>
              <a:t> 3</a:t>
            </a:r>
          </a:p>
          <a:p>
            <a:pPr lvl="1"/>
            <a:r>
              <a:rPr lang="de-DE" dirty="0" smtClean="0"/>
              <a:t>Reagiert langsamer als das andere Leck, ist aber deutlich größer</a:t>
            </a:r>
          </a:p>
          <a:p>
            <a:r>
              <a:rPr lang="de-DE" dirty="0" smtClean="0"/>
              <a:t>Abgeschätzte Helium-</a:t>
            </a:r>
            <a:r>
              <a:rPr lang="de-DE" dirty="0" err="1" smtClean="0"/>
              <a:t>Leckrate</a:t>
            </a:r>
            <a:endParaRPr lang="de-DE" dirty="0" smtClean="0"/>
          </a:p>
          <a:p>
            <a:pPr lvl="1"/>
            <a:r>
              <a:rPr lang="de-DE" dirty="0" smtClean="0"/>
              <a:t>~1E-4 mbar l/s Anhand der </a:t>
            </a:r>
            <a:r>
              <a:rPr lang="de-DE" dirty="0" err="1" smtClean="0"/>
              <a:t>Getterpumpen</a:t>
            </a:r>
            <a:r>
              <a:rPr lang="de-DE" dirty="0" smtClean="0"/>
              <a:t>-Drücke in der AMTF</a:t>
            </a:r>
          </a:p>
          <a:p>
            <a:pPr lvl="1"/>
            <a:r>
              <a:rPr lang="de-DE" dirty="0" smtClean="0"/>
              <a:t>~3E-5 mbar l/s Anhand des Druckes beim Öffnen des Moduls im XTL</a:t>
            </a:r>
          </a:p>
          <a:p>
            <a:pPr lvl="1"/>
            <a:r>
              <a:rPr lang="de-DE" dirty="0" smtClean="0"/>
              <a:t>&gt;1E-7 mbar l/s Anhand der Messung im Tunnel</a:t>
            </a:r>
          </a:p>
          <a:p>
            <a:endParaRPr lang="de-DE" dirty="0"/>
          </a:p>
        </p:txBody>
      </p:sp>
    </p:spTree>
    <p:extLst>
      <p:ext uri="{BB962C8B-B14F-4D97-AF65-F5344CB8AC3E}">
        <p14:creationId xmlns:p14="http://schemas.microsoft.com/office/powerpoint/2010/main" val="1409664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a:t>Anmerkung </a:t>
            </a:r>
            <a:r>
              <a:rPr lang="de-DE" dirty="0" smtClean="0"/>
              <a:t>S. Lederer:</a:t>
            </a:r>
          </a:p>
          <a:p>
            <a:r>
              <a:rPr lang="de-DE" dirty="0" smtClean="0"/>
              <a:t>Die Lokalisierung unter den gegebenen Umständen sehr ungenau.</a:t>
            </a:r>
          </a:p>
          <a:p>
            <a:pPr marL="0" indent="0">
              <a:buNone/>
            </a:pPr>
            <a:endParaRPr lang="de-DE" dirty="0"/>
          </a:p>
          <a:p>
            <a:r>
              <a:rPr lang="de-DE" dirty="0"/>
              <a:t>Für die Zukunft sollte </a:t>
            </a:r>
            <a:r>
              <a:rPr lang="de-DE" dirty="0" smtClean="0"/>
              <a:t>vom Projekt vorher </a:t>
            </a:r>
            <a:r>
              <a:rPr lang="de-DE" dirty="0"/>
              <a:t>besser definiert sein, was das Ziel der Untersuchung ist:</a:t>
            </a:r>
          </a:p>
          <a:p>
            <a:pPr lvl="1"/>
            <a:r>
              <a:rPr lang="de-DE" dirty="0"/>
              <a:t>Lokalisierung, oder</a:t>
            </a:r>
          </a:p>
          <a:p>
            <a:pPr lvl="1"/>
            <a:r>
              <a:rPr lang="de-DE" dirty="0"/>
              <a:t>Maximale </a:t>
            </a:r>
            <a:r>
              <a:rPr lang="de-DE" dirty="0" err="1"/>
              <a:t>Leckrate</a:t>
            </a:r>
            <a:r>
              <a:rPr lang="de-DE" dirty="0"/>
              <a:t> zur Entscheidungsfindung, ob das Modul so eingesetzt wird, oder nicht</a:t>
            </a:r>
            <a:r>
              <a:rPr lang="de-DE" dirty="0" smtClean="0"/>
              <a:t>. </a:t>
            </a:r>
          </a:p>
          <a:p>
            <a:pPr lvl="1"/>
            <a:r>
              <a:rPr lang="de-DE" dirty="0" smtClean="0"/>
              <a:t>Letzteres geht nur dann halbwegs sinnvoll, wenn das Isoliervakuum abgepumpt wird und anschließend das Volumen mit Helium geflutet wird. Meiner Meinung nach geht das nur in der AMTF oder vielleicht noch in der CMTB.</a:t>
            </a:r>
          </a:p>
          <a:p>
            <a:pPr lvl="1"/>
            <a:r>
              <a:rPr lang="de-DE" dirty="0" smtClean="0"/>
              <a:t>Die Lokalisierung macht auch nur wirklich Sinn, wenn der String gezogen ist.</a:t>
            </a:r>
            <a:endParaRPr lang="en-US" dirty="0"/>
          </a:p>
          <a:p>
            <a:endParaRPr lang="en-US" dirty="0"/>
          </a:p>
        </p:txBody>
      </p:sp>
    </p:spTree>
    <p:extLst>
      <p:ext uri="{BB962C8B-B14F-4D97-AF65-F5344CB8AC3E}">
        <p14:creationId xmlns:p14="http://schemas.microsoft.com/office/powerpoint/2010/main" val="16135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de-DE" dirty="0" smtClean="0"/>
              <a:t>Operateure: C. Buhr, S. Lederer, R. Ritter</a:t>
            </a:r>
          </a:p>
          <a:p>
            <a:r>
              <a:rPr lang="de-DE" dirty="0" smtClean="0"/>
              <a:t>In der AMTF wurde ein Leck zwischen </a:t>
            </a:r>
            <a:r>
              <a:rPr lang="de-DE" dirty="0" err="1" smtClean="0"/>
              <a:t>Isoliervakkum</a:t>
            </a:r>
            <a:r>
              <a:rPr lang="de-DE" dirty="0" smtClean="0"/>
              <a:t> und Strahlvakuum festgestellt.</a:t>
            </a:r>
          </a:p>
          <a:p>
            <a:r>
              <a:rPr lang="de-DE" dirty="0" smtClean="0"/>
              <a:t>Das Modul wurde in den XTL gebracht und dort gelagert</a:t>
            </a:r>
          </a:p>
          <a:p>
            <a:r>
              <a:rPr lang="de-DE" dirty="0" smtClean="0"/>
              <a:t>Ziel der vorliegenden Untersuchung war eine Lokalisierung des Lecks</a:t>
            </a:r>
          </a:p>
          <a:p>
            <a:r>
              <a:rPr lang="de-DE" dirty="0" smtClean="0"/>
              <a:t>Anmerkung S. Lederer: Eine genaue Lokalisierung ist unter den gegebenen Umständen ausgeschlossen, mit Glück kann man eine ungefähre Angabe machen.</a:t>
            </a:r>
          </a:p>
          <a:p>
            <a:r>
              <a:rPr lang="de-DE" dirty="0" smtClean="0"/>
              <a:t>Pumpstand zur </a:t>
            </a:r>
            <a:r>
              <a:rPr lang="de-DE" dirty="0" err="1" smtClean="0"/>
              <a:t>Lecksuche</a:t>
            </a:r>
            <a:r>
              <a:rPr lang="de-DE" dirty="0" smtClean="0"/>
              <a:t> war auf der </a:t>
            </a:r>
            <a:r>
              <a:rPr lang="de-DE" dirty="0" err="1" smtClean="0"/>
              <a:t>Gun</a:t>
            </a:r>
            <a:r>
              <a:rPr lang="de-DE" dirty="0" smtClean="0"/>
              <a:t>-Seite (oder </a:t>
            </a:r>
            <a:r>
              <a:rPr lang="de-DE" dirty="0" err="1" smtClean="0"/>
              <a:t>Feedcap</a:t>
            </a:r>
            <a:r>
              <a:rPr lang="de-DE" dirty="0" smtClean="0"/>
              <a:t>-Seite im L2 montiert)</a:t>
            </a:r>
            <a:endParaRPr lang="de-DE" dirty="0"/>
          </a:p>
        </p:txBody>
      </p:sp>
    </p:spTree>
    <p:extLst>
      <p:ext uri="{BB962C8B-B14F-4D97-AF65-F5344CB8AC3E}">
        <p14:creationId xmlns:p14="http://schemas.microsoft.com/office/powerpoint/2010/main" val="310047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20000"/>
            <a:ext cx="7081903"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de-DE" dirty="0" smtClean="0"/>
              <a:t>Anpumpen des Moduls im XTL</a:t>
            </a:r>
            <a:endParaRPr lang="en-US" dirty="0"/>
          </a:p>
        </p:txBody>
      </p:sp>
      <p:sp>
        <p:nvSpPr>
          <p:cNvPr id="3" name="Content Placeholder 2"/>
          <p:cNvSpPr>
            <a:spLocks noGrp="1"/>
          </p:cNvSpPr>
          <p:nvPr>
            <p:ph idx="1"/>
          </p:nvPr>
        </p:nvSpPr>
        <p:spPr>
          <a:xfrm>
            <a:off x="251520" y="6120000"/>
            <a:ext cx="8520113" cy="738000"/>
          </a:xfrm>
          <a:solidFill>
            <a:schemeClr val="bg1"/>
          </a:solidFill>
        </p:spPr>
        <p:txBody>
          <a:bodyPr>
            <a:normAutofit/>
          </a:bodyPr>
          <a:lstStyle/>
          <a:p>
            <a:endParaRPr lang="de-DE" dirty="0"/>
          </a:p>
        </p:txBody>
      </p:sp>
      <p:sp>
        <p:nvSpPr>
          <p:cNvPr id="6" name="TextBox 5"/>
          <p:cNvSpPr txBox="1"/>
          <p:nvPr/>
        </p:nvSpPr>
        <p:spPr>
          <a:xfrm>
            <a:off x="6300192" y="2164214"/>
            <a:ext cx="2762295" cy="369332"/>
          </a:xfrm>
          <a:prstGeom prst="rect">
            <a:avLst/>
          </a:prstGeom>
          <a:solidFill>
            <a:schemeClr val="tx2"/>
          </a:solidFill>
        </p:spPr>
        <p:txBody>
          <a:bodyPr wrap="none" rtlCol="0">
            <a:spAutoFit/>
          </a:bodyPr>
          <a:lstStyle/>
          <a:p>
            <a:r>
              <a:rPr lang="en-US" dirty="0" err="1" smtClean="0"/>
              <a:t>Druck</a:t>
            </a:r>
            <a:r>
              <a:rPr lang="en-US" dirty="0" smtClean="0"/>
              <a:t> </a:t>
            </a:r>
            <a:r>
              <a:rPr lang="en-US" dirty="0" err="1" smtClean="0"/>
              <a:t>im</a:t>
            </a:r>
            <a:r>
              <a:rPr lang="en-US" dirty="0" smtClean="0"/>
              <a:t> </a:t>
            </a:r>
            <a:r>
              <a:rPr lang="en-US" dirty="0" err="1" smtClean="0"/>
              <a:t>Modul</a:t>
            </a:r>
            <a:r>
              <a:rPr lang="en-US" dirty="0" smtClean="0"/>
              <a:t> 0,2 mbar</a:t>
            </a:r>
            <a:endParaRPr lang="en-US" dirty="0"/>
          </a:p>
        </p:txBody>
      </p:sp>
    </p:spTree>
    <p:extLst>
      <p:ext uri="{BB962C8B-B14F-4D97-AF65-F5344CB8AC3E}">
        <p14:creationId xmlns:p14="http://schemas.microsoft.com/office/powerpoint/2010/main" val="47638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Lokalisierungsversuch</a:t>
            </a:r>
            <a:endParaRPr lang="de-DE" dirty="0"/>
          </a:p>
        </p:txBody>
      </p:sp>
      <p:sp>
        <p:nvSpPr>
          <p:cNvPr id="3" name="Content Placeholder 2"/>
          <p:cNvSpPr>
            <a:spLocks noGrp="1"/>
          </p:cNvSpPr>
          <p:nvPr>
            <p:ph idx="1"/>
          </p:nvPr>
        </p:nvSpPr>
        <p:spPr>
          <a:xfrm>
            <a:off x="282575" y="977900"/>
            <a:ext cx="8520113" cy="5403428"/>
          </a:xfrm>
        </p:spPr>
        <p:txBody>
          <a:bodyPr/>
          <a:lstStyle/>
          <a:p>
            <a:r>
              <a:rPr lang="de-DE" dirty="0" smtClean="0"/>
              <a:t>Im folgenden wird der Versuch der Lokalisierung illustriert.</a:t>
            </a:r>
          </a:p>
          <a:p>
            <a:r>
              <a:rPr lang="de-DE" dirty="0" smtClean="0"/>
              <a:t>Dafür wurde ein 6 mm Edelstahlrohr unter die </a:t>
            </a:r>
            <a:r>
              <a:rPr lang="de-DE" dirty="0" err="1" smtClean="0"/>
              <a:t>Cavities</a:t>
            </a:r>
            <a:r>
              <a:rPr lang="de-DE" dirty="0" smtClean="0"/>
              <a:t> geschoben.</a:t>
            </a:r>
          </a:p>
          <a:p>
            <a:pPr lvl="1"/>
            <a:r>
              <a:rPr lang="de-DE" dirty="0" smtClean="0"/>
              <a:t>Rohr vorne zugeschweißt und mit Bohrung senkrecht zur Rohrachse versehen</a:t>
            </a:r>
          </a:p>
          <a:p>
            <a:r>
              <a:rPr lang="de-DE" dirty="0" smtClean="0"/>
              <a:t>Auf der </a:t>
            </a:r>
            <a:r>
              <a:rPr lang="de-DE" dirty="0" err="1" smtClean="0"/>
              <a:t>Gun</a:t>
            </a:r>
            <a:r>
              <a:rPr lang="de-DE" dirty="0" smtClean="0"/>
              <a:t>-Seite wurde zum “Spülen” des Isoliervakuums der Reinraum zeitweise eingeschaltet, damit es sich nicht überall verteilt.</a:t>
            </a:r>
          </a:p>
          <a:p>
            <a:r>
              <a:rPr lang="de-DE" dirty="0" smtClean="0"/>
              <a:t>In den Plots meint:</a:t>
            </a:r>
          </a:p>
          <a:p>
            <a:pPr lvl="1"/>
            <a:r>
              <a:rPr lang="de-DE" dirty="0" smtClean="0"/>
              <a:t>Start: Beginn der Isolation auf der </a:t>
            </a:r>
            <a:r>
              <a:rPr lang="de-DE" dirty="0" err="1" smtClean="0"/>
              <a:t>Gun</a:t>
            </a:r>
            <a:r>
              <a:rPr lang="de-DE" dirty="0" smtClean="0"/>
              <a:t>-Seite</a:t>
            </a:r>
          </a:p>
          <a:p>
            <a:pPr lvl="1"/>
            <a:r>
              <a:rPr lang="de-DE" dirty="0" smtClean="0"/>
              <a:t>Ende: Ende der Isolation auf der </a:t>
            </a:r>
            <a:r>
              <a:rPr lang="de-DE" dirty="0" err="1" smtClean="0"/>
              <a:t>Dump</a:t>
            </a:r>
            <a:r>
              <a:rPr lang="de-DE" dirty="0" smtClean="0"/>
              <a:t>-Seite</a:t>
            </a:r>
          </a:p>
          <a:p>
            <a:r>
              <a:rPr lang="de-DE" dirty="0" smtClean="0"/>
              <a:t>Die Schritte (Entfernung der Spitze des Rohres vom jeweiligen Beginn) wurden so gewählt, dass sie ungefähr auf Höhe der </a:t>
            </a:r>
            <a:r>
              <a:rPr lang="de-DE" dirty="0" err="1" smtClean="0"/>
              <a:t>Einkoppler</a:t>
            </a:r>
            <a:r>
              <a:rPr lang="de-DE" dirty="0" smtClean="0"/>
              <a:t> der einzelnen </a:t>
            </a:r>
            <a:r>
              <a:rPr lang="de-DE" dirty="0" err="1" smtClean="0"/>
              <a:t>Cavities</a:t>
            </a:r>
            <a:r>
              <a:rPr lang="de-DE" dirty="0" smtClean="0"/>
              <a:t> endeten.  </a:t>
            </a:r>
          </a:p>
          <a:p>
            <a:r>
              <a:rPr lang="de-DE" dirty="0" smtClean="0"/>
              <a:t>Für die Lokalisierung wurde zu den angegebenen Zeiten 5 Sekunden lang Helium mit kleinem Fluss in das Modul gesprüht.</a:t>
            </a:r>
            <a:endParaRPr lang="de-DE" dirty="0"/>
          </a:p>
        </p:txBody>
      </p:sp>
    </p:spTree>
    <p:extLst>
      <p:ext uri="{BB962C8B-B14F-4D97-AF65-F5344CB8AC3E}">
        <p14:creationId xmlns:p14="http://schemas.microsoft.com/office/powerpoint/2010/main" val="1805254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Lecksuche</a:t>
            </a:r>
            <a:r>
              <a:rPr lang="en-US" dirty="0" smtClean="0"/>
              <a:t> von </a:t>
            </a:r>
            <a:r>
              <a:rPr lang="en-US" dirty="0" err="1" smtClean="0"/>
              <a:t>Dumpseite</a:t>
            </a:r>
            <a:endParaRPr lang="en-US" dirty="0"/>
          </a:p>
        </p:txBody>
      </p:sp>
      <p:sp>
        <p:nvSpPr>
          <p:cNvPr id="5" name="Content Placeholder 4"/>
          <p:cNvSpPr>
            <a:spLocks noGrp="1"/>
          </p:cNvSpPr>
          <p:nvPr>
            <p:ph idx="1"/>
          </p:nvPr>
        </p:nvSpPr>
        <p:spPr>
          <a:xfrm>
            <a:off x="323529" y="5855302"/>
            <a:ext cx="7704856" cy="886066"/>
          </a:xfrm>
          <a:solidFill>
            <a:schemeClr val="bg1"/>
          </a:solidFill>
        </p:spPr>
        <p:txBody>
          <a:bodyPr/>
          <a:lstStyle/>
          <a:p>
            <a:endParaRPr lang="de-DE" sz="160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909"/>
          <a:stretch/>
        </p:blipFill>
        <p:spPr bwMode="auto">
          <a:xfrm>
            <a:off x="720000" y="720000"/>
            <a:ext cx="7081903" cy="5242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5197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Lecksuche</a:t>
            </a:r>
            <a:r>
              <a:rPr lang="en-US" dirty="0"/>
              <a:t> von </a:t>
            </a:r>
            <a:r>
              <a:rPr lang="en-US" dirty="0" err="1"/>
              <a:t>Dumpseite</a:t>
            </a:r>
            <a:endParaRPr lang="en-US" dirty="0"/>
          </a:p>
        </p:txBody>
      </p:sp>
      <p:sp>
        <p:nvSpPr>
          <p:cNvPr id="3" name="Content Placeholder 2"/>
          <p:cNvSpPr>
            <a:spLocks noGrp="1"/>
          </p:cNvSpPr>
          <p:nvPr>
            <p:ph idx="1"/>
          </p:nvPr>
        </p:nvSpPr>
        <p:spPr/>
        <p:txBody>
          <a:bodyPr/>
          <a:lstStyle/>
          <a:p>
            <a:r>
              <a:rPr lang="de-DE" dirty="0" smtClean="0"/>
              <a:t>Unter Berücksichtigung der Maxima der einzelnen Peaks und der Strömung des Reinraumes wird ein Leck beim Messpunkt -3,5 m identifiziert </a:t>
            </a:r>
          </a:p>
          <a:p>
            <a:pPr lvl="1"/>
            <a:r>
              <a:rPr lang="de-DE" dirty="0" smtClean="0"/>
              <a:t>Dies entspricht ca. Koppler 3, gezählt von der </a:t>
            </a:r>
            <a:r>
              <a:rPr lang="de-DE" dirty="0" err="1" smtClean="0"/>
              <a:t>Dump</a:t>
            </a:r>
            <a:r>
              <a:rPr lang="de-DE" dirty="0" smtClean="0"/>
              <a:t>-Seite</a:t>
            </a:r>
          </a:p>
          <a:p>
            <a:pPr lvl="1"/>
            <a:r>
              <a:rPr lang="de-DE" dirty="0" smtClean="0"/>
              <a:t>Und damit dem Bereich zwischen </a:t>
            </a:r>
            <a:r>
              <a:rPr lang="de-DE" dirty="0" err="1" smtClean="0"/>
              <a:t>Cavity</a:t>
            </a:r>
            <a:r>
              <a:rPr lang="de-DE" dirty="0" smtClean="0"/>
              <a:t> 6 und </a:t>
            </a:r>
            <a:r>
              <a:rPr lang="de-DE" dirty="0" err="1" smtClean="0"/>
              <a:t>Cavity</a:t>
            </a:r>
            <a:r>
              <a:rPr lang="de-DE" dirty="0" smtClean="0"/>
              <a:t> 7 des Moduls </a:t>
            </a:r>
          </a:p>
          <a:p>
            <a:endParaRPr lang="de-DE" dirty="0"/>
          </a:p>
        </p:txBody>
      </p:sp>
    </p:spTree>
    <p:extLst>
      <p:ext uri="{BB962C8B-B14F-4D97-AF65-F5344CB8AC3E}">
        <p14:creationId xmlns:p14="http://schemas.microsoft.com/office/powerpoint/2010/main" val="158836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Lecksuche</a:t>
            </a:r>
            <a:r>
              <a:rPr lang="en-US" dirty="0" smtClean="0"/>
              <a:t> von Gun-</a:t>
            </a:r>
            <a:r>
              <a:rPr lang="en-US" dirty="0" err="1" smtClean="0"/>
              <a:t>Seite</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20000"/>
            <a:ext cx="7081903"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87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Lecksuche</a:t>
            </a:r>
            <a:r>
              <a:rPr lang="en-US" dirty="0"/>
              <a:t> von Gun-</a:t>
            </a:r>
            <a:r>
              <a:rPr lang="en-US" dirty="0" err="1"/>
              <a:t>Seite</a:t>
            </a:r>
            <a:endParaRPr lang="en-US" dirty="0"/>
          </a:p>
        </p:txBody>
      </p:sp>
      <p:sp>
        <p:nvSpPr>
          <p:cNvPr id="3" name="Content Placeholder 2"/>
          <p:cNvSpPr>
            <a:spLocks noGrp="1"/>
          </p:cNvSpPr>
          <p:nvPr>
            <p:ph idx="1"/>
          </p:nvPr>
        </p:nvSpPr>
        <p:spPr/>
        <p:txBody>
          <a:bodyPr/>
          <a:lstStyle/>
          <a:p>
            <a:r>
              <a:rPr lang="de-DE" dirty="0" smtClean="0"/>
              <a:t>Bei der </a:t>
            </a:r>
            <a:r>
              <a:rPr lang="de-DE" dirty="0" err="1" smtClean="0"/>
              <a:t>Lecksuche</a:t>
            </a:r>
            <a:r>
              <a:rPr lang="de-DE" dirty="0" smtClean="0"/>
              <a:t> von dieser Seite wurde unserer Meinung nach ein zweites Leck detektiert, bei 2,6 m</a:t>
            </a:r>
          </a:p>
          <a:p>
            <a:pPr lvl="1"/>
            <a:r>
              <a:rPr lang="de-DE" dirty="0" smtClean="0"/>
              <a:t>Und damit im Bereich zwischen </a:t>
            </a:r>
            <a:r>
              <a:rPr lang="de-DE" dirty="0" err="1" smtClean="0"/>
              <a:t>Cavity</a:t>
            </a:r>
            <a:r>
              <a:rPr lang="de-DE" dirty="0" smtClean="0"/>
              <a:t> 2 und </a:t>
            </a:r>
            <a:r>
              <a:rPr lang="de-DE" dirty="0" err="1" smtClean="0"/>
              <a:t>Cavity</a:t>
            </a:r>
            <a:r>
              <a:rPr lang="de-DE" dirty="0" smtClean="0"/>
              <a:t> 3 des Moduls</a:t>
            </a:r>
          </a:p>
          <a:p>
            <a:r>
              <a:rPr lang="de-DE" dirty="0" smtClean="0"/>
              <a:t>Auffällig ist, dass dieses Leck deutlich später anspricht, als das auf der </a:t>
            </a:r>
            <a:r>
              <a:rPr lang="de-DE" dirty="0" err="1" smtClean="0"/>
              <a:t>Dump</a:t>
            </a:r>
            <a:r>
              <a:rPr lang="de-DE" dirty="0" smtClean="0"/>
              <a:t>-Seite, allerdings größer ist.</a:t>
            </a:r>
          </a:p>
          <a:p>
            <a:pPr lvl="1"/>
            <a:endParaRPr lang="de-DE" dirty="0"/>
          </a:p>
          <a:p>
            <a:r>
              <a:rPr lang="de-DE" dirty="0" smtClean="0"/>
              <a:t>Nach diesen Untersuchungen wurde versucht die maximale </a:t>
            </a:r>
            <a:r>
              <a:rPr lang="de-DE" dirty="0" err="1" smtClean="0"/>
              <a:t>Leckrate</a:t>
            </a:r>
            <a:r>
              <a:rPr lang="de-DE" dirty="0" smtClean="0"/>
              <a:t> zu bestimmen. Dafür wurde zwischen 11:33:25 und 11:39:00 Helium unter „hohem“ Druck in das Isoliervakuum eingespült – Position 2,6 m.</a:t>
            </a:r>
            <a:endParaRPr lang="de-DE" dirty="0"/>
          </a:p>
        </p:txBody>
      </p:sp>
    </p:spTree>
    <p:extLst>
      <p:ext uri="{BB962C8B-B14F-4D97-AF65-F5344CB8AC3E}">
        <p14:creationId xmlns:p14="http://schemas.microsoft.com/office/powerpoint/2010/main" val="3349254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de-DE" dirty="0" smtClean="0"/>
              <a:t>Abschätzung der </a:t>
            </a:r>
            <a:r>
              <a:rPr lang="de-DE" dirty="0" err="1" smtClean="0"/>
              <a:t>Leckrate</a:t>
            </a:r>
            <a:r>
              <a:rPr lang="de-DE" dirty="0" smtClean="0"/>
              <a:t>:</a:t>
            </a:r>
            <a:br>
              <a:rPr lang="de-DE" dirty="0" smtClean="0"/>
            </a:br>
            <a:r>
              <a:rPr lang="de-DE" dirty="0" smtClean="0"/>
              <a:t>mittels Helium im Tunnel</a:t>
            </a:r>
            <a:endParaRPr lang="en-US" dirty="0"/>
          </a:p>
        </p:txBody>
      </p:sp>
      <p:sp>
        <p:nvSpPr>
          <p:cNvPr id="6" name="Content Placeholder 5"/>
          <p:cNvSpPr>
            <a:spLocks noGrp="1"/>
          </p:cNvSpPr>
          <p:nvPr>
            <p:ph idx="1"/>
          </p:nvPr>
        </p:nvSpPr>
        <p:spPr>
          <a:xfrm>
            <a:off x="323528" y="6227431"/>
            <a:ext cx="8520113" cy="585945"/>
          </a:xfrm>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00" y="720000"/>
            <a:ext cx="7081903" cy="5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8582787"/>
      </p:ext>
    </p:extLst>
  </p:cSld>
  <p:clrMapOvr>
    <a:masterClrMapping/>
  </p:clrMapOvr>
</p:sld>
</file>

<file path=ppt/theme/theme1.xml><?xml version="1.0" encoding="utf-8"?>
<a:theme xmlns:a="http://schemas.openxmlformats.org/drawingml/2006/main" name="DESY">
  <a:themeElements>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fontScheme name="2_DESY_Vortrag_3-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2_DESY_Vortrag_3-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Y_Vortrag_3-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Y_Vortrag_3-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Y_Vortrag_3-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Y_Vortrag_3-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Y_Vortrag_3-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Y_Vortrag_3-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Y_Vortrag_3-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Y_Vortrag_3-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Y_Vortrag_3-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Y_Vortrag_3-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Y_Vortrag_3-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DESY_Vortrag_3-1 13">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99CC00"/>
        </a:folHlink>
      </a:clrScheme>
      <a:clrMap bg1="lt1" tx1="dk1" bg2="lt2" tx2="dk2" accent1="accent1" accent2="accent2" accent3="accent3" accent4="accent4" accent5="accent5" accent6="accent6" hlink="hlink" folHlink="folHlink"/>
    </a:extraClrScheme>
    <a:extraClrScheme>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DESY European XFEL">
  <a:themeElements>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DESY European XF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noFill/>
        <a:ln w="2857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F8B323"/>
          </a:buClr>
          <a:buSzTx/>
          <a:buFont typeface="Wingdings" pitchFamily="2" charset="2"/>
          <a:buChar char="n"/>
          <a:tabLst/>
          <a:defRPr kumimoji="0" lang="de-DE" sz="9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DESY_Vortrag_3-1">
  <a:themeElements>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fontScheme name="2_DESY_Vortrag_3-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2_DESY_Vortrag_3-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Y_Vortrag_3-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Y_Vortrag_3-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Y_Vortrag_3-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Y_Vortrag_3-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Y_Vortrag_3-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Y_Vortrag_3-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Y_Vortrag_3-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Y_Vortrag_3-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Y_Vortrag_3-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Y_Vortrag_3-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Y_Vortrag_3-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DESY_Vortrag_3-1 13">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99CC00"/>
        </a:folHlink>
      </a:clrScheme>
      <a:clrMap bg1="lt1" tx1="dk1" bg2="lt2" tx2="dk2" accent1="accent1" accent2="accent2" accent3="accent3" accent4="accent4" accent5="accent5" accent6="accent6" hlink="hlink" folHlink="folHlink"/>
    </a:extraClrScheme>
    <a:extraClrScheme>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DESY</Template>
  <TotalTime>0</TotalTime>
  <Words>712</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8</vt:i4>
      </vt:variant>
      <vt:variant>
        <vt:lpstr>Slide Titles</vt:lpstr>
      </vt:variant>
      <vt:variant>
        <vt:i4>14</vt:i4>
      </vt:variant>
    </vt:vector>
  </HeadingPairs>
  <TitlesOfParts>
    <vt:vector size="22" baseType="lpstr">
      <vt:lpstr>DESY</vt:lpstr>
      <vt:lpstr>DESY European XFEL</vt:lpstr>
      <vt:lpstr>1_DESY European XFEL</vt:lpstr>
      <vt:lpstr>2_DESY European XFEL</vt:lpstr>
      <vt:lpstr>3_DESY European XFEL</vt:lpstr>
      <vt:lpstr>4_DESY European XFEL</vt:lpstr>
      <vt:lpstr>3_DESY_Vortrag_3-1</vt:lpstr>
      <vt:lpstr>Office Theme</vt:lpstr>
      <vt:lpstr>PowerPoint Presentation</vt:lpstr>
      <vt:lpstr>PowerPoint Presentation</vt:lpstr>
      <vt:lpstr>Anpumpen des Moduls im XTL</vt:lpstr>
      <vt:lpstr>Lokalisierungsversuch</vt:lpstr>
      <vt:lpstr>Lecksuche von Dumpseite</vt:lpstr>
      <vt:lpstr>Lecksuche von Dumpseite</vt:lpstr>
      <vt:lpstr>Lecksuche von Gun-Seite</vt:lpstr>
      <vt:lpstr>Lecksuche von Gun-Seite</vt:lpstr>
      <vt:lpstr>Abschätzung der Leckrate: mittels Helium im Tunnel</vt:lpstr>
      <vt:lpstr>Abschätzung der Leckrate: mittels Helium im Tunnel</vt:lpstr>
      <vt:lpstr>Abschätzung der Leckrate: Anhand des Druckes im XTL</vt:lpstr>
      <vt:lpstr>Abschätzung der Leckrate: Anhand AMTF Daten</vt:lpstr>
      <vt:lpstr>Zusammenfassung</vt:lpstr>
      <vt:lpstr>PowerPoint Presentation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lederer</dc:creator>
  <cp:lastModifiedBy>lederer</cp:lastModifiedBy>
  <cp:revision>41</cp:revision>
  <cp:lastPrinted>2015-02-09T17:44:19Z</cp:lastPrinted>
  <dcterms:created xsi:type="dcterms:W3CDTF">2015-01-19T05:53:41Z</dcterms:created>
  <dcterms:modified xsi:type="dcterms:W3CDTF">2015-02-27T07:00:16Z</dcterms:modified>
</cp:coreProperties>
</file>