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10" r:id="rId2"/>
  </p:sldMasterIdLst>
  <p:notesMasterIdLst>
    <p:notesMasterId r:id="rId8"/>
  </p:notesMasterIdLst>
  <p:sldIdLst>
    <p:sldId id="292" r:id="rId3"/>
    <p:sldId id="293" r:id="rId4"/>
    <p:sldId id="294" r:id="rId5"/>
    <p:sldId id="296" r:id="rId6"/>
    <p:sldId id="295" r:id="rId7"/>
  </p:sldIdLst>
  <p:sldSz cx="9144000" cy="6858000" type="screen4x3"/>
  <p:notesSz cx="6797675" cy="98567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930A"/>
    <a:srgbClr val="261748"/>
    <a:srgbClr val="00CC00"/>
    <a:srgbClr val="FCFEA0"/>
    <a:srgbClr val="FF33CC"/>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37" autoAdjust="0"/>
  </p:normalViewPr>
  <p:slideViewPr>
    <p:cSldViewPr>
      <p:cViewPr>
        <p:scale>
          <a:sx n="100" d="100"/>
          <a:sy n="100" d="100"/>
        </p:scale>
        <p:origin x="-1110"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2839"/>
          </a:xfrm>
          <a:prstGeom prst="rect">
            <a:avLst/>
          </a:prstGeom>
        </p:spPr>
        <p:txBody>
          <a:bodyPr vert="horz" lIns="94790" tIns="47395" rIns="94790" bIns="47395" rtlCol="0"/>
          <a:lstStyle>
            <a:lvl1pPr algn="l">
              <a:defRPr sz="1200"/>
            </a:lvl1pPr>
          </a:lstStyle>
          <a:p>
            <a:endParaRPr lang="de-DE"/>
          </a:p>
        </p:txBody>
      </p:sp>
      <p:sp>
        <p:nvSpPr>
          <p:cNvPr id="3" name="Date Placeholder 2"/>
          <p:cNvSpPr>
            <a:spLocks noGrp="1"/>
          </p:cNvSpPr>
          <p:nvPr>
            <p:ph type="dt" idx="1"/>
          </p:nvPr>
        </p:nvSpPr>
        <p:spPr>
          <a:xfrm>
            <a:off x="3850443" y="0"/>
            <a:ext cx="2945660" cy="492839"/>
          </a:xfrm>
          <a:prstGeom prst="rect">
            <a:avLst/>
          </a:prstGeom>
        </p:spPr>
        <p:txBody>
          <a:bodyPr vert="horz" lIns="94790" tIns="47395" rIns="94790" bIns="47395" rtlCol="0"/>
          <a:lstStyle>
            <a:lvl1pPr algn="r">
              <a:defRPr sz="1200"/>
            </a:lvl1pPr>
          </a:lstStyle>
          <a:p>
            <a:fld id="{8054648E-CF20-4C45-8606-5476A1F9B4E0}" type="datetimeFigureOut">
              <a:rPr lang="de-DE" smtClean="0"/>
              <a:t>23.04.2015</a:t>
            </a:fld>
            <a:endParaRPr lang="de-DE"/>
          </a:p>
        </p:txBody>
      </p:sp>
      <p:sp>
        <p:nvSpPr>
          <p:cNvPr id="4" name="Slide Image Placeholder 3"/>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4790" tIns="47395" rIns="94790" bIns="47395" rtlCol="0" anchor="ctr"/>
          <a:lstStyle/>
          <a:p>
            <a:endParaRPr lang="de-DE"/>
          </a:p>
        </p:txBody>
      </p:sp>
      <p:sp>
        <p:nvSpPr>
          <p:cNvPr id="5" name="Notes Placeholder 4"/>
          <p:cNvSpPr>
            <a:spLocks noGrp="1"/>
          </p:cNvSpPr>
          <p:nvPr>
            <p:ph type="body" sz="quarter" idx="3"/>
          </p:nvPr>
        </p:nvSpPr>
        <p:spPr>
          <a:xfrm>
            <a:off x="679768" y="4681975"/>
            <a:ext cx="5438140" cy="4435555"/>
          </a:xfrm>
          <a:prstGeom prst="rect">
            <a:avLst/>
          </a:prstGeom>
        </p:spPr>
        <p:txBody>
          <a:bodyPr vert="horz" lIns="94790" tIns="47395" rIns="94790" bIns="4739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9362238"/>
            <a:ext cx="2945660" cy="492839"/>
          </a:xfrm>
          <a:prstGeom prst="rect">
            <a:avLst/>
          </a:prstGeom>
        </p:spPr>
        <p:txBody>
          <a:bodyPr vert="horz" lIns="94790" tIns="47395" rIns="94790" bIns="47395" rtlCol="0" anchor="b"/>
          <a:lstStyle>
            <a:lvl1pPr algn="l">
              <a:defRPr sz="1200"/>
            </a:lvl1pPr>
          </a:lstStyle>
          <a:p>
            <a:endParaRPr lang="de-DE"/>
          </a:p>
        </p:txBody>
      </p:sp>
      <p:sp>
        <p:nvSpPr>
          <p:cNvPr id="7" name="Slide Number Placeholder 6"/>
          <p:cNvSpPr>
            <a:spLocks noGrp="1"/>
          </p:cNvSpPr>
          <p:nvPr>
            <p:ph type="sldNum" sz="quarter" idx="5"/>
          </p:nvPr>
        </p:nvSpPr>
        <p:spPr>
          <a:xfrm>
            <a:off x="3850443" y="9362238"/>
            <a:ext cx="2945660" cy="492839"/>
          </a:xfrm>
          <a:prstGeom prst="rect">
            <a:avLst/>
          </a:prstGeom>
        </p:spPr>
        <p:txBody>
          <a:bodyPr vert="horz" lIns="94790" tIns="47395" rIns="94790" bIns="47395" rtlCol="0" anchor="b"/>
          <a:lstStyle>
            <a:lvl1pPr algn="r">
              <a:defRPr sz="1200"/>
            </a:lvl1pPr>
          </a:lstStyle>
          <a:p>
            <a:fld id="{F9D45027-9132-478A-BACC-5F4228974C49}" type="slidenum">
              <a:rPr lang="de-DE" smtClean="0"/>
              <a:t>‹#›</a:t>
            </a:fld>
            <a:endParaRPr lang="de-DE"/>
          </a:p>
        </p:txBody>
      </p:sp>
    </p:spTree>
    <p:extLst>
      <p:ext uri="{BB962C8B-B14F-4D97-AF65-F5344CB8AC3E}">
        <p14:creationId xmlns:p14="http://schemas.microsoft.com/office/powerpoint/2010/main" val="1514112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Arial" charset="0"/>
                <a:ea typeface="ＭＳ Ｐゴシック" pitchFamily="112" charset="-128"/>
              </a:defRPr>
            </a:lvl1pPr>
            <a:lvl2pPr marL="770173" indent="-296220" eaLnBrk="0" hangingPunct="0">
              <a:defRPr sz="1000">
                <a:solidFill>
                  <a:schemeClr val="tx1"/>
                </a:solidFill>
                <a:latin typeface="Arial" charset="0"/>
                <a:ea typeface="ＭＳ Ｐゴシック" pitchFamily="112" charset="-128"/>
              </a:defRPr>
            </a:lvl2pPr>
            <a:lvl3pPr marL="1184881" indent="-236976" eaLnBrk="0" hangingPunct="0">
              <a:defRPr sz="1000">
                <a:solidFill>
                  <a:schemeClr val="tx1"/>
                </a:solidFill>
                <a:latin typeface="Arial" charset="0"/>
                <a:ea typeface="ＭＳ Ｐゴシック" pitchFamily="112" charset="-128"/>
              </a:defRPr>
            </a:lvl3pPr>
            <a:lvl4pPr marL="1658833" indent="-236976" eaLnBrk="0" hangingPunct="0">
              <a:defRPr sz="1000">
                <a:solidFill>
                  <a:schemeClr val="tx1"/>
                </a:solidFill>
                <a:latin typeface="Arial" charset="0"/>
                <a:ea typeface="ＭＳ Ｐゴシック" pitchFamily="112" charset="-128"/>
              </a:defRPr>
            </a:lvl4pPr>
            <a:lvl5pPr marL="2132786" indent="-236976" eaLnBrk="0" hangingPunct="0">
              <a:defRPr sz="1000">
                <a:solidFill>
                  <a:schemeClr val="tx1"/>
                </a:solidFill>
                <a:latin typeface="Arial" charset="0"/>
                <a:ea typeface="ＭＳ Ｐゴシック" pitchFamily="112" charset="-128"/>
              </a:defRPr>
            </a:lvl5pPr>
            <a:lvl6pPr marL="2606738" indent="-236976" eaLnBrk="0" fontAlgn="base" hangingPunct="0">
              <a:spcBef>
                <a:spcPct val="20000"/>
              </a:spcBef>
              <a:spcAft>
                <a:spcPct val="0"/>
              </a:spcAft>
              <a:buClr>
                <a:srgbClr val="F8B323"/>
              </a:buClr>
              <a:buFont typeface="Wingdings" pitchFamily="2" charset="2"/>
              <a:buChar char="n"/>
              <a:defRPr sz="1000">
                <a:solidFill>
                  <a:schemeClr val="tx1"/>
                </a:solidFill>
                <a:latin typeface="Arial" charset="0"/>
                <a:ea typeface="ＭＳ Ｐゴシック" pitchFamily="112" charset="-128"/>
              </a:defRPr>
            </a:lvl6pPr>
            <a:lvl7pPr marL="3080690" indent="-236976" eaLnBrk="0" fontAlgn="base" hangingPunct="0">
              <a:spcBef>
                <a:spcPct val="20000"/>
              </a:spcBef>
              <a:spcAft>
                <a:spcPct val="0"/>
              </a:spcAft>
              <a:buClr>
                <a:srgbClr val="F8B323"/>
              </a:buClr>
              <a:buFont typeface="Wingdings" pitchFamily="2" charset="2"/>
              <a:buChar char="n"/>
              <a:defRPr sz="1000">
                <a:solidFill>
                  <a:schemeClr val="tx1"/>
                </a:solidFill>
                <a:latin typeface="Arial" charset="0"/>
                <a:ea typeface="ＭＳ Ｐゴシック" pitchFamily="112" charset="-128"/>
              </a:defRPr>
            </a:lvl7pPr>
            <a:lvl8pPr marL="3554643" indent="-236976" eaLnBrk="0" fontAlgn="base" hangingPunct="0">
              <a:spcBef>
                <a:spcPct val="20000"/>
              </a:spcBef>
              <a:spcAft>
                <a:spcPct val="0"/>
              </a:spcAft>
              <a:buClr>
                <a:srgbClr val="F8B323"/>
              </a:buClr>
              <a:buFont typeface="Wingdings" pitchFamily="2" charset="2"/>
              <a:buChar char="n"/>
              <a:defRPr sz="1000">
                <a:solidFill>
                  <a:schemeClr val="tx1"/>
                </a:solidFill>
                <a:latin typeface="Arial" charset="0"/>
                <a:ea typeface="ＭＳ Ｐゴシック" pitchFamily="112" charset="-128"/>
              </a:defRPr>
            </a:lvl8pPr>
            <a:lvl9pPr marL="4028595" indent="-236976" eaLnBrk="0" fontAlgn="base" hangingPunct="0">
              <a:spcBef>
                <a:spcPct val="20000"/>
              </a:spcBef>
              <a:spcAft>
                <a:spcPct val="0"/>
              </a:spcAft>
              <a:buClr>
                <a:srgbClr val="F8B323"/>
              </a:buClr>
              <a:buFont typeface="Wingdings" pitchFamily="2" charset="2"/>
              <a:buChar char="n"/>
              <a:defRPr sz="1000">
                <a:solidFill>
                  <a:schemeClr val="tx1"/>
                </a:solidFill>
                <a:latin typeface="Arial" charset="0"/>
                <a:ea typeface="ＭＳ Ｐゴシック" pitchFamily="112" charset="-128"/>
              </a:defRPr>
            </a:lvl9pPr>
          </a:lstStyle>
          <a:p>
            <a:fld id="{947D76CA-6C81-4CD8-99E6-DB5050854A54}" type="slidenum">
              <a:rPr lang="de-DE" sz="1200">
                <a:solidFill>
                  <a:prstClr val="black"/>
                </a:solidFill>
              </a:rPr>
              <a:pPr/>
              <a:t>1</a:t>
            </a:fld>
            <a:endParaRPr lang="de-DE" sz="1200" dirty="0">
              <a:solidFill>
                <a:prstClr val="black"/>
              </a:solidFill>
            </a:endParaRPr>
          </a:p>
        </p:txBody>
      </p:sp>
      <p:sp>
        <p:nvSpPr>
          <p:cNvPr id="49155" name="Rectangle 2"/>
          <p:cNvSpPr>
            <a:spLocks noGrp="1" noRot="1" noChangeAspect="1" noChangeArrowheads="1"/>
          </p:cNvSpPr>
          <p:nvPr>
            <p:ph type="sldImg"/>
          </p:nvPr>
        </p:nvSpPr>
        <p:spPr bwMode="auto">
          <a:xfrm>
            <a:off x="935038" y="739775"/>
            <a:ext cx="4927600" cy="3695700"/>
          </a:xfrm>
          <a:prstGeom prst="rect">
            <a:avLst/>
          </a:prstGeom>
          <a:solidFill>
            <a:srgbClr val="FFFFFF"/>
          </a:solidFill>
          <a:ln>
            <a:solidFill>
              <a:srgbClr val="000000"/>
            </a:solidFill>
            <a:miter lim="800000"/>
            <a:headEnd/>
            <a:tailEnd/>
          </a:ln>
        </p:spPr>
      </p:sp>
      <p:sp>
        <p:nvSpPr>
          <p:cNvPr id="49156" name="Rectangle 3"/>
          <p:cNvSpPr>
            <a:spLocks noGrp="1" noChangeArrowheads="1"/>
          </p:cNvSpPr>
          <p:nvPr>
            <p:ph type="body" idx="1"/>
          </p:nvPr>
        </p:nvSpPr>
        <p:spPr bwMode="auto">
          <a:xfrm>
            <a:off x="906357" y="4681975"/>
            <a:ext cx="4984962" cy="4435555"/>
          </a:xfrm>
          <a:prstGeom prst="rect">
            <a:avLst/>
          </a:prstGeom>
          <a:solidFill>
            <a:srgbClr val="FFFFFF"/>
          </a:solidFill>
          <a:ln>
            <a:solidFill>
              <a:srgbClr val="000000"/>
            </a:solidFill>
            <a:miter lim="800000"/>
            <a:headEnd/>
            <a:tailEnd/>
          </a:ln>
        </p:spPr>
        <p:txBody>
          <a:bodyPr/>
          <a:lstStyle/>
          <a:p>
            <a:pPr marL="236976" indent="-236976">
              <a:spcBef>
                <a:spcPct val="0"/>
              </a:spcBef>
              <a:spcAft>
                <a:spcPct val="20000"/>
              </a:spcAft>
            </a:pPr>
            <a:r>
              <a:rPr lang="en-GB" b="1" dirty="0"/>
              <a:t>How to edit the title slide</a:t>
            </a:r>
          </a:p>
          <a:p>
            <a:pPr marL="236976" indent="-236976">
              <a:spcBef>
                <a:spcPct val="0"/>
              </a:spcBef>
              <a:spcAft>
                <a:spcPct val="20000"/>
              </a:spcAft>
            </a:pPr>
            <a:endParaRPr lang="en-GB" dirty="0"/>
          </a:p>
          <a:p>
            <a:pPr marL="236976" indent="-236976">
              <a:spcBef>
                <a:spcPct val="0"/>
              </a:spcBef>
              <a:spcAft>
                <a:spcPct val="20000"/>
              </a:spcAft>
              <a:buFontTx/>
              <a:buAutoNum type="arabicPeriod"/>
            </a:pPr>
            <a:r>
              <a:rPr lang="en-GB" dirty="0"/>
              <a:t>  Upper area: </a:t>
            </a:r>
            <a:r>
              <a:rPr lang="en-GB" b="1" dirty="0"/>
              <a:t>Title</a:t>
            </a:r>
            <a:r>
              <a:rPr lang="en-GB" dirty="0"/>
              <a:t> of your talk, max. 2 rows of the defined size (55 </a:t>
            </a:r>
            <a:r>
              <a:rPr lang="en-GB" dirty="0" err="1"/>
              <a:t>pt</a:t>
            </a:r>
            <a:r>
              <a:rPr lang="en-GB" dirty="0"/>
              <a:t>)</a:t>
            </a:r>
          </a:p>
          <a:p>
            <a:pPr marL="236976" indent="-236976">
              <a:spcBef>
                <a:spcPct val="0"/>
              </a:spcBef>
              <a:spcAft>
                <a:spcPct val="20000"/>
              </a:spcAft>
              <a:buFontTx/>
              <a:buAutoNum type="arabicPeriod"/>
            </a:pPr>
            <a:r>
              <a:rPr lang="en-GB" dirty="0"/>
              <a:t>  Lower area </a:t>
            </a:r>
            <a:r>
              <a:rPr lang="en-GB" b="1" dirty="0"/>
              <a:t>(subtitle):</a:t>
            </a:r>
            <a:r>
              <a:rPr lang="en-GB" dirty="0"/>
              <a:t> Conference/meeting/workshop, location, date, </a:t>
            </a:r>
            <a:br>
              <a:rPr lang="en-GB" dirty="0"/>
            </a:br>
            <a:r>
              <a:rPr lang="en-GB" dirty="0"/>
              <a:t>  your name and affiliation, </a:t>
            </a:r>
            <a:br>
              <a:rPr lang="en-GB" dirty="0"/>
            </a:br>
            <a:r>
              <a:rPr lang="en-GB" dirty="0"/>
              <a:t>  max. 4 rows of the defined size (32 </a:t>
            </a:r>
            <a:r>
              <a:rPr lang="en-GB" dirty="0" err="1"/>
              <a:t>pt</a:t>
            </a:r>
            <a:r>
              <a:rPr lang="en-GB" dirty="0"/>
              <a:t>)</a:t>
            </a:r>
          </a:p>
          <a:p>
            <a:pPr marL="236976" indent="-236976">
              <a:spcBef>
                <a:spcPct val="0"/>
              </a:spcBef>
              <a:spcAft>
                <a:spcPct val="20000"/>
              </a:spcAft>
              <a:buFontTx/>
              <a:buAutoNum type="arabicPeriod"/>
            </a:pPr>
            <a:r>
              <a:rPr lang="en-GB" dirty="0"/>
              <a:t> Change the </a:t>
            </a:r>
            <a:r>
              <a:rPr lang="en-GB" b="1" dirty="0"/>
              <a:t>partner logos</a:t>
            </a:r>
            <a:r>
              <a:rPr lang="en-GB" dirty="0"/>
              <a:t> or add others in the last row.</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a:lstStyle/>
          <a:p>
            <a:pPr fontAlgn="base">
              <a:spcBef>
                <a:spcPct val="20000"/>
              </a:spcBef>
              <a:spcAft>
                <a:spcPct val="0"/>
              </a:spcAft>
              <a:buClr>
                <a:srgbClr val="F8B323"/>
              </a:buClr>
              <a:buFont typeface="Wingdings" pitchFamily="2" charset="2"/>
              <a:buChar char="n"/>
            </a:pPr>
            <a:endParaRPr lang="de-DE" sz="900">
              <a:solidFill>
                <a:srgbClr val="261748"/>
              </a:solidFill>
            </a:endParaRPr>
          </a:p>
        </p:txBody>
      </p:sp>
      <p:sp>
        <p:nvSpPr>
          <p:cNvPr id="5" name="Rectangle 82"/>
          <p:cNvSpPr>
            <a:spLocks noChangeArrowheads="1"/>
          </p:cNvSpPr>
          <p:nvPr userDrawn="1"/>
        </p:nvSpPr>
        <p:spPr bwMode="auto">
          <a:xfrm>
            <a:off x="8448675" y="119063"/>
            <a:ext cx="569913" cy="903287"/>
          </a:xfrm>
          <a:prstGeom prst="rect">
            <a:avLst/>
          </a:prstGeom>
          <a:solidFill>
            <a:schemeClr val="hlink"/>
          </a:solidFill>
          <a:ln w="9525">
            <a:solidFill>
              <a:srgbClr val="261748"/>
            </a:solidFill>
            <a:miter lim="800000"/>
            <a:headEnd/>
            <a:tailEnd/>
          </a:ln>
        </p:spPr>
        <p:txBody>
          <a:bodyPr wrap="none" anchor="ctr"/>
          <a:lstStyle/>
          <a:p>
            <a:pPr fontAlgn="base">
              <a:spcBef>
                <a:spcPct val="20000"/>
              </a:spcBef>
              <a:spcAft>
                <a:spcPct val="0"/>
              </a:spcAft>
              <a:buClr>
                <a:srgbClr val="F8B323"/>
              </a:buClr>
              <a:buFont typeface="Wingdings" pitchFamily="2" charset="2"/>
              <a:buChar char="n"/>
            </a:pPr>
            <a:endParaRPr lang="en-US" sz="900">
              <a:solidFill>
                <a:srgbClr val="261748"/>
              </a:solidFill>
            </a:endParaRPr>
          </a:p>
        </p:txBody>
      </p:sp>
      <p:pic>
        <p:nvPicPr>
          <p:cNvPr id="6" name="Picture 83" descr="logo-XFEL_rgb"/>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Line 85"/>
          <p:cNvSpPr>
            <a:spLocks noChangeShapeType="1"/>
          </p:cNvSpPr>
          <p:nvPr userDrawn="1"/>
        </p:nvSpPr>
        <p:spPr bwMode="auto">
          <a:xfrm>
            <a:off x="115888" y="6477000"/>
            <a:ext cx="8904287" cy="0"/>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a:lstStyle/>
          <a:p>
            <a:pPr fontAlgn="base">
              <a:spcBef>
                <a:spcPct val="20000"/>
              </a:spcBef>
              <a:spcAft>
                <a:spcPct val="0"/>
              </a:spcAft>
              <a:buClr>
                <a:srgbClr val="F8B323"/>
              </a:buClr>
              <a:buFont typeface="Wingdings" pitchFamily="2" charset="2"/>
              <a:buChar char="n"/>
            </a:pPr>
            <a:endParaRPr lang="de-DE" sz="900">
              <a:solidFill>
                <a:srgbClr val="261748"/>
              </a:solidFill>
            </a:endParaRPr>
          </a:p>
        </p:txBody>
      </p:sp>
      <p:pic>
        <p:nvPicPr>
          <p:cNvPr id="8"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4" name="Rectangle 84"/>
          <p:cNvSpPr>
            <a:spLocks noGrp="1" noChangeArrowheads="1"/>
          </p:cNvSpPr>
          <p:nvPr>
            <p:ph type="subTitle" sz="quarter" idx="1"/>
          </p:nvPr>
        </p:nvSpPr>
        <p:spPr>
          <a:xfrm>
            <a:off x="942975" y="3411538"/>
            <a:ext cx="7258050" cy="2868612"/>
          </a:xfrm>
          <a:ln w="28575"/>
        </p:spPr>
        <p:txBody>
          <a:bodyPr lIns="91440" tIns="45720" bIns="0"/>
          <a:lstStyle>
            <a:lvl1pPr marL="0" indent="0" algn="ctr">
              <a:buFont typeface="Wingdings" pitchFamily="2" charset="2"/>
              <a:buNone/>
              <a:defRPr sz="3200">
                <a:solidFill>
                  <a:schemeClr val="hlink"/>
                </a:solidFill>
              </a:defRPr>
            </a:lvl1pPr>
          </a:lstStyle>
          <a:p>
            <a:r>
              <a:rPr lang="en-GB"/>
              <a:t>Subtitle format (max. 4 lines)</a:t>
            </a:r>
          </a:p>
          <a:p>
            <a:r>
              <a:rPr lang="en-GB"/>
              <a:t>(conference, location, name of the speaker, date)</a:t>
            </a:r>
          </a:p>
          <a:p>
            <a:r>
              <a:rPr lang="en-GB"/>
              <a:t>You are in the slide master view: Don’t edit here!</a:t>
            </a:r>
          </a:p>
        </p:txBody>
      </p:sp>
      <p:sp>
        <p:nvSpPr>
          <p:cNvPr id="10326" name="Rectangle 86"/>
          <p:cNvSpPr>
            <a:spLocks noGrp="1" noChangeArrowheads="1"/>
          </p:cNvSpPr>
          <p:nvPr>
            <p:ph type="ctrTitle" sz="quarter"/>
          </p:nvPr>
        </p:nvSpPr>
        <p:spPr>
          <a:xfrm>
            <a:off x="939800" y="1314450"/>
            <a:ext cx="7251700" cy="1844675"/>
          </a:xfrm>
        </p:spPr>
        <p:txBody>
          <a:bodyPr lIns="91440" bIns="45720" anchor="ctr"/>
          <a:lstStyle>
            <a:lvl1pPr algn="ctr">
              <a:defRPr sz="5500" b="0">
                <a:solidFill>
                  <a:schemeClr val="hlink"/>
                </a:solidFill>
              </a:defRPr>
            </a:lvl1pPr>
          </a:lstStyle>
          <a:p>
            <a:r>
              <a:rPr lang="en-GB"/>
              <a:t>Title format (max. 2 lines), don’t edit here</a:t>
            </a:r>
          </a:p>
        </p:txBody>
      </p:sp>
      <p:sp>
        <p:nvSpPr>
          <p:cNvPr id="3" name="Slide Number Placeholder 2"/>
          <p:cNvSpPr>
            <a:spLocks noGrp="1"/>
          </p:cNvSpPr>
          <p:nvPr>
            <p:ph type="sldNum" sz="quarter" idx="11"/>
          </p:nvPr>
        </p:nvSpPr>
        <p:spPr/>
        <p:txBody>
          <a:bodyPr/>
          <a:lstStyle/>
          <a:p>
            <a:pPr fontAlgn="base">
              <a:spcAft>
                <a:spcPct val="0"/>
              </a:spcAft>
              <a:defRPr/>
            </a:pPr>
            <a:fld id="{D185D1D1-4572-401D-9E17-4F4F51FE52A6}" type="slidenum">
              <a:rPr lang="en-GB" smtClean="0">
                <a:solidFill>
                  <a:srgbClr val="FFFFFF"/>
                </a:solidFill>
              </a:rPr>
              <a:pPr fontAlgn="base">
                <a:spcAft>
                  <a:spcPct val="0"/>
                </a:spcAft>
                <a:defRPr/>
              </a:pPr>
              <a:t>‹#›</a:t>
            </a:fld>
            <a:endParaRPr lang="en-GB">
              <a:solidFill>
                <a:srgbClr val="FFFFFF"/>
              </a:solidFill>
            </a:endParaRPr>
          </a:p>
        </p:txBody>
      </p:sp>
    </p:spTree>
    <p:extLst>
      <p:ext uri="{BB962C8B-B14F-4D97-AF65-F5344CB8AC3E}">
        <p14:creationId xmlns:p14="http://schemas.microsoft.com/office/powerpoint/2010/main" val="15026392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26"/>
          <p:cNvSpPr>
            <a:spLocks noGrp="1" noChangeArrowheads="1"/>
          </p:cNvSpPr>
          <p:nvPr>
            <p:ph type="sldNum" sz="quarter" idx="10"/>
          </p:nvPr>
        </p:nvSpPr>
        <p:spPr>
          <a:ln/>
        </p:spPr>
        <p:txBody>
          <a:bodyPr/>
          <a:lstStyle>
            <a:lvl1pPr>
              <a:defRPr/>
            </a:lvl1pPr>
          </a:lstStyle>
          <a:p>
            <a:pPr>
              <a:defRPr/>
            </a:pPr>
            <a:fld id="{2553E31D-DAE4-43F6-86CB-6DE4E4FAFF51}"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2687749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26"/>
          <p:cNvSpPr>
            <a:spLocks noGrp="1" noChangeArrowheads="1"/>
          </p:cNvSpPr>
          <p:nvPr>
            <p:ph type="sldNum" sz="quarter" idx="10"/>
          </p:nvPr>
        </p:nvSpPr>
        <p:spPr>
          <a:ln/>
        </p:spPr>
        <p:txBody>
          <a:bodyPr/>
          <a:lstStyle>
            <a:lvl1pPr>
              <a:defRPr/>
            </a:lvl1pPr>
          </a:lstStyle>
          <a:p>
            <a:pPr>
              <a:defRPr/>
            </a:pPr>
            <a:fld id="{E81456E2-8D48-454E-BBE8-E7E0A0BC0965}"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259865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26"/>
          <p:cNvSpPr>
            <a:spLocks noGrp="1" noChangeArrowheads="1"/>
          </p:cNvSpPr>
          <p:nvPr>
            <p:ph type="sldNum" sz="quarter" idx="10"/>
          </p:nvPr>
        </p:nvSpPr>
        <p:spPr>
          <a:ln/>
        </p:spPr>
        <p:txBody>
          <a:bodyPr/>
          <a:lstStyle>
            <a:lvl1pPr>
              <a:defRPr/>
            </a:lvl1pPr>
          </a:lstStyle>
          <a:p>
            <a:pPr>
              <a:defRPr/>
            </a:pPr>
            <a:fld id="{FC52F2AE-A8DB-41A9-B1AE-63EFE1FEB8AC}"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202296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26"/>
          <p:cNvSpPr>
            <a:spLocks noGrp="1" noChangeArrowheads="1"/>
          </p:cNvSpPr>
          <p:nvPr>
            <p:ph type="sldNum" sz="quarter" idx="10"/>
          </p:nvPr>
        </p:nvSpPr>
        <p:spPr>
          <a:ln/>
        </p:spPr>
        <p:txBody>
          <a:bodyPr/>
          <a:lstStyle>
            <a:lvl1pPr>
              <a:defRPr/>
            </a:lvl1pPr>
          </a:lstStyle>
          <a:p>
            <a:pPr>
              <a:defRPr/>
            </a:pPr>
            <a:fld id="{75C4BE1D-F9D2-4261-B3F9-B1EDD6CBAAE6}"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179051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13488" y="541338"/>
            <a:ext cx="2063750"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17475" y="541338"/>
            <a:ext cx="6043613" cy="526573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26"/>
          <p:cNvSpPr>
            <a:spLocks noGrp="1" noChangeArrowheads="1"/>
          </p:cNvSpPr>
          <p:nvPr>
            <p:ph type="sldNum" sz="quarter" idx="10"/>
          </p:nvPr>
        </p:nvSpPr>
        <p:spPr>
          <a:ln/>
        </p:spPr>
        <p:txBody>
          <a:bodyPr/>
          <a:lstStyle>
            <a:lvl1pPr>
              <a:defRPr/>
            </a:lvl1pPr>
          </a:lstStyle>
          <a:p>
            <a:pPr>
              <a:defRPr/>
            </a:pPr>
            <a:fld id="{CA465B75-1EDC-4913-82AE-5B7FD9CA3099}"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724799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126"/>
          <p:cNvSpPr>
            <a:spLocks noGrp="1" noChangeArrowheads="1"/>
          </p:cNvSpPr>
          <p:nvPr>
            <p:ph type="sldNum" sz="quarter" idx="10"/>
          </p:nvPr>
        </p:nvSpPr>
        <p:spPr/>
        <p:txBody>
          <a:bodyPr/>
          <a:lstStyle>
            <a:lvl1pPr>
              <a:defRPr/>
            </a:lvl1pPr>
          </a:lstStyle>
          <a:p>
            <a:pPr>
              <a:defRPr/>
            </a:pPr>
            <a:fld id="{C95B0A03-7FD4-488C-A6AB-DBF5D6C36893}" type="slidenum">
              <a:rPr lang="en-GB">
                <a:solidFill>
                  <a:srgbClr val="FFFFFF"/>
                </a:solidFill>
              </a:rPr>
              <a:pPr>
                <a:defRPr/>
              </a:pPr>
              <a:t>‹#›</a:t>
            </a:fld>
            <a:endParaRPr lang="en-GB">
              <a:solidFill>
                <a:srgbClr val="FFFFFF"/>
              </a:solidFill>
            </a:endParaRPr>
          </a:p>
        </p:txBody>
      </p:sp>
      <p:sp>
        <p:nvSpPr>
          <p:cNvPr id="2" name="Title 1"/>
          <p:cNvSpPr>
            <a:spLocks noGrp="1"/>
          </p:cNvSpPr>
          <p:nvPr>
            <p:ph type="title"/>
          </p:nvPr>
        </p:nvSpPr>
        <p:spPr/>
        <p:txBody>
          <a:bodyPr/>
          <a:lstStyle/>
          <a:p>
            <a:r>
              <a:rPr lang="en-US" smtClean="0"/>
              <a:t>Click to edit Master title style</a:t>
            </a:r>
            <a:endParaRPr lang="de-DE"/>
          </a:p>
        </p:txBody>
      </p:sp>
    </p:spTree>
    <p:extLst>
      <p:ext uri="{BB962C8B-B14F-4D97-AF65-F5344CB8AC3E}">
        <p14:creationId xmlns:p14="http://schemas.microsoft.com/office/powerpoint/2010/main" val="34771555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exte 1 visuel">
    <p:spTree>
      <p:nvGrpSpPr>
        <p:cNvPr id="1" name=""/>
        <p:cNvGrpSpPr/>
        <p:nvPr/>
      </p:nvGrpSpPr>
      <p:grpSpPr>
        <a:xfrm>
          <a:off x="0" y="0"/>
          <a:ext cx="0" cy="0"/>
          <a:chOff x="0" y="0"/>
          <a:chExt cx="0" cy="0"/>
        </a:xfrm>
      </p:grpSpPr>
      <p:sp>
        <p:nvSpPr>
          <p:cNvPr id="2" name="Titre 1"/>
          <p:cNvSpPr>
            <a:spLocks noGrp="1"/>
          </p:cNvSpPr>
          <p:nvPr>
            <p:ph type="title"/>
          </p:nvPr>
        </p:nvSpPr>
        <p:spPr>
          <a:xfrm>
            <a:off x="1763688" y="52752"/>
            <a:ext cx="6552728" cy="908720"/>
          </a:xfrm>
        </p:spPr>
        <p:txBody>
          <a:bodyPr/>
          <a:lstStyle/>
          <a:p>
            <a:r>
              <a:rPr lang="fr-FR" smtClean="0"/>
              <a:t>Modifiez le style du titre</a:t>
            </a:r>
            <a:endParaRPr lang="fr-FR"/>
          </a:p>
        </p:txBody>
      </p:sp>
      <p:sp>
        <p:nvSpPr>
          <p:cNvPr id="3" name="Espace réservé du contenu 2"/>
          <p:cNvSpPr>
            <a:spLocks noGrp="1"/>
          </p:cNvSpPr>
          <p:nvPr>
            <p:ph idx="1"/>
          </p:nvPr>
        </p:nvSpPr>
        <p:spPr>
          <a:xfrm>
            <a:off x="467544" y="1268760"/>
            <a:ext cx="4428048" cy="4968552"/>
          </a:xfrm>
        </p:spPr>
        <p:txBody>
          <a:bodyPr/>
          <a:lstStyle>
            <a:lvl1pPr marL="368300" indent="0">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3" name="Espace réservé du numéro de diapositive 12"/>
          <p:cNvSpPr>
            <a:spLocks noGrp="1"/>
          </p:cNvSpPr>
          <p:nvPr>
            <p:ph type="sldNum" sz="quarter" idx="17"/>
          </p:nvPr>
        </p:nvSpPr>
        <p:spPr/>
        <p:txBody>
          <a:bodyPr/>
          <a:lstStyle/>
          <a:p>
            <a:r>
              <a:rPr lang="fr-FR" smtClean="0"/>
              <a:t>|  PAGE </a:t>
            </a:r>
            <a:fld id="{AEFB9B6D-867A-40B8-ACB0-35CC9F272C9C}" type="slidenum">
              <a:rPr lang="fr-FR" smtClean="0"/>
              <a:pPr/>
              <a:t>‹#›</a:t>
            </a:fld>
            <a:endParaRPr lang="fr-FR" dirty="0"/>
          </a:p>
        </p:txBody>
      </p:sp>
      <p:sp>
        <p:nvSpPr>
          <p:cNvPr id="11" name="Espace réservé du contenu 20"/>
          <p:cNvSpPr>
            <a:spLocks noGrp="1"/>
          </p:cNvSpPr>
          <p:nvPr>
            <p:ph sz="quarter" idx="20" hasCustomPrompt="1"/>
          </p:nvPr>
        </p:nvSpPr>
        <p:spPr>
          <a:xfrm>
            <a:off x="4932040" y="1340768"/>
            <a:ext cx="4032448" cy="4608512"/>
          </a:xfrm>
          <a:solidFill>
            <a:srgbClr val="666666"/>
          </a:solidFill>
        </p:spPr>
        <p:txBody>
          <a:bodyPr anchor="ctr"/>
          <a:lstStyle>
            <a:lvl1pPr marL="0" indent="0" algn="ctr">
              <a:defRPr sz="1200">
                <a:solidFill>
                  <a:schemeClr val="bg1"/>
                </a:solidFill>
              </a:defRPr>
            </a:lvl1pPr>
          </a:lstStyle>
          <a:p>
            <a:r>
              <a:rPr lang="fr-FR" dirty="0" smtClean="0"/>
              <a:t>Visuel</a:t>
            </a:r>
            <a:endParaRPr lang="fr-FR" dirty="0"/>
          </a:p>
        </p:txBody>
      </p:sp>
      <p:sp>
        <p:nvSpPr>
          <p:cNvPr id="8" name="Espace réservé du pied de page 4"/>
          <p:cNvSpPr txBox="1">
            <a:spLocks/>
          </p:cNvSpPr>
          <p:nvPr userDrawn="1"/>
        </p:nvSpPr>
        <p:spPr>
          <a:xfrm>
            <a:off x="5868144" y="6305192"/>
            <a:ext cx="2123400" cy="365125"/>
          </a:xfrm>
          <a:prstGeom prst="rect">
            <a:avLst/>
          </a:prstGeom>
        </p:spPr>
        <p:txBody>
          <a:bodyPr vert="horz" lIns="0" tIns="0" rIns="0" bIns="0" rtlCol="0" anchor="ctr"/>
          <a:lstStyle>
            <a:defPPr>
              <a:defRPr lang="fr-FR"/>
            </a:defPPr>
            <a:lvl1pPr marL="0" algn="r" defTabSz="914400" rtl="0" eaLnBrk="1" latinLnBrk="0" hangingPunct="1">
              <a:defRPr sz="1000" kern="1200">
                <a:solidFill>
                  <a:srgbClr val="6666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mtClean="0"/>
              <a:t>S. BERRY | TTC 2014  | 24/03/2014</a:t>
            </a:r>
            <a:endParaRPr lang="fr-FR" dirty="0"/>
          </a:p>
        </p:txBody>
      </p:sp>
    </p:spTree>
    <p:extLst>
      <p:ext uri="{BB962C8B-B14F-4D97-AF65-F5344CB8AC3E}">
        <p14:creationId xmlns:p14="http://schemas.microsoft.com/office/powerpoint/2010/main" val="13479865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fontAlgn="base">
              <a:spcBef>
                <a:spcPct val="20000"/>
              </a:spcBef>
              <a:spcAft>
                <a:spcPct val="0"/>
              </a:spcAft>
              <a:buClr>
                <a:srgbClr val="F8B323"/>
              </a:buClr>
              <a:buFont typeface="Wingdings" pitchFamily="2" charset="2"/>
              <a:buChar char="n"/>
              <a:defRPr/>
            </a:pPr>
            <a:endParaRPr lang="de-DE" sz="900">
              <a:solidFill>
                <a:srgbClr val="261748"/>
              </a:solidFill>
            </a:endParaRPr>
          </a:p>
        </p:txBody>
      </p:sp>
      <p:sp>
        <p:nvSpPr>
          <p:cNvPr id="5" name="Rectangle 82"/>
          <p:cNvSpPr>
            <a:spLocks noChangeArrowheads="1"/>
          </p:cNvSpPr>
          <p:nvPr userDrawn="1"/>
        </p:nvSpPr>
        <p:spPr bwMode="auto">
          <a:xfrm>
            <a:off x="8448675" y="119063"/>
            <a:ext cx="569913" cy="903287"/>
          </a:xfrm>
          <a:prstGeom prst="rect">
            <a:avLst/>
          </a:prstGeom>
          <a:solidFill>
            <a:schemeClr val="hlink"/>
          </a:solidFill>
          <a:ln w="9525">
            <a:solidFill>
              <a:srgbClr val="261748"/>
            </a:solidFill>
            <a:miter lim="800000"/>
            <a:headEnd/>
            <a:tailEnd/>
          </a:ln>
        </p:spPr>
        <p:txBody>
          <a:bodyPr wrap="none" anchor="ctr"/>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pPr eaLnBrk="1" fontAlgn="base" hangingPunct="1">
              <a:spcBef>
                <a:spcPct val="20000"/>
              </a:spcBef>
              <a:spcAft>
                <a:spcPct val="0"/>
              </a:spcAft>
              <a:buClr>
                <a:srgbClr val="F8B323"/>
              </a:buClr>
              <a:buFont typeface="Wingdings" pitchFamily="2" charset="2"/>
              <a:buChar char="n"/>
            </a:pPr>
            <a:endParaRPr lang="de-DE" altLang="de-DE">
              <a:solidFill>
                <a:srgbClr val="261748"/>
              </a:solidFill>
            </a:endParaRPr>
          </a:p>
        </p:txBody>
      </p:sp>
      <p:pic>
        <p:nvPicPr>
          <p:cNvPr id="6" name="Picture 83" descr="logo-XFEL_rgb"/>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Line 85"/>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fontAlgn="base">
              <a:spcBef>
                <a:spcPct val="20000"/>
              </a:spcBef>
              <a:spcAft>
                <a:spcPct val="0"/>
              </a:spcAft>
              <a:buClr>
                <a:srgbClr val="F8B323"/>
              </a:buClr>
              <a:buFont typeface="Wingdings" pitchFamily="2" charset="2"/>
              <a:buChar char="n"/>
              <a:defRPr/>
            </a:pPr>
            <a:endParaRPr lang="de-DE" sz="900">
              <a:solidFill>
                <a:srgbClr val="261748"/>
              </a:solidFill>
            </a:endParaRPr>
          </a:p>
        </p:txBody>
      </p:sp>
      <p:pic>
        <p:nvPicPr>
          <p:cNvPr id="8"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4" name="Rectangle 84"/>
          <p:cNvSpPr>
            <a:spLocks noGrp="1" noChangeArrowheads="1"/>
          </p:cNvSpPr>
          <p:nvPr>
            <p:ph type="subTitle" sz="quarter" idx="1"/>
          </p:nvPr>
        </p:nvSpPr>
        <p:spPr>
          <a:xfrm>
            <a:off x="942975" y="3411538"/>
            <a:ext cx="7258050"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40" tIns="45720" bIns="0"/>
          <a:lstStyle>
            <a:lvl1pPr marL="0" indent="0" algn="ctr">
              <a:buFont typeface="Wingdings" pitchFamily="2" charset="2"/>
              <a:buNone/>
              <a:defRPr sz="3200">
                <a:solidFill>
                  <a:schemeClr val="hlink"/>
                </a:solidFill>
              </a:defRPr>
            </a:lvl1pPr>
          </a:lstStyle>
          <a:p>
            <a:pPr lvl="0"/>
            <a:r>
              <a:rPr lang="en-GB" noProof="0" smtClean="0"/>
              <a:t>Subtitle format (max. 4 lines)</a:t>
            </a:r>
          </a:p>
          <a:p>
            <a:pPr lvl="0"/>
            <a:r>
              <a:rPr lang="en-GB" noProof="0" smtClean="0"/>
              <a:t>(conference, location, name of the speaker, date)</a:t>
            </a:r>
          </a:p>
          <a:p>
            <a:pPr lvl="0"/>
            <a:r>
              <a:rPr lang="en-GB" noProof="0" smtClean="0"/>
              <a:t>You are in the slide master view: Don’t edit here!</a:t>
            </a:r>
          </a:p>
        </p:txBody>
      </p:sp>
      <p:sp>
        <p:nvSpPr>
          <p:cNvPr id="10326" name="Rectangle 86"/>
          <p:cNvSpPr>
            <a:spLocks noGrp="1" noChangeArrowheads="1"/>
          </p:cNvSpPr>
          <p:nvPr>
            <p:ph type="ctrTitle" sz="quarter"/>
          </p:nvPr>
        </p:nvSpPr>
        <p:spPr>
          <a:xfrm>
            <a:off x="939800" y="1314450"/>
            <a:ext cx="72517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bIns="45720" anchor="ctr"/>
          <a:lstStyle>
            <a:lvl1pPr algn="ctr">
              <a:defRPr sz="5500" b="0">
                <a:solidFill>
                  <a:schemeClr val="hlink"/>
                </a:solidFill>
              </a:defRPr>
            </a:lvl1pPr>
          </a:lstStyle>
          <a:p>
            <a:pPr lvl="0"/>
            <a:r>
              <a:rPr lang="en-GB" noProof="0" smtClean="0"/>
              <a:t>Title format (max. 2 lines), don’t edit here</a:t>
            </a:r>
          </a:p>
        </p:txBody>
      </p:sp>
    </p:spTree>
    <p:extLst>
      <p:ext uri="{BB962C8B-B14F-4D97-AF65-F5344CB8AC3E}">
        <p14:creationId xmlns:p14="http://schemas.microsoft.com/office/powerpoint/2010/main" val="1059433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69811" y="1356177"/>
            <a:ext cx="6954445" cy="44592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26"/>
          <p:cNvSpPr>
            <a:spLocks noGrp="1" noChangeArrowheads="1"/>
          </p:cNvSpPr>
          <p:nvPr>
            <p:ph type="sldNum" sz="quarter" idx="10"/>
          </p:nvPr>
        </p:nvSpPr>
        <p:spPr>
          <a:ln/>
        </p:spPr>
        <p:txBody>
          <a:bodyPr/>
          <a:lstStyle>
            <a:lvl1pPr>
              <a:defRPr/>
            </a:lvl1pPr>
          </a:lstStyle>
          <a:p>
            <a:pPr>
              <a:defRPr/>
            </a:pPr>
            <a:fld id="{26FB4C27-E459-4FA3-9486-1DA1D4BD4A79}"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582846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126"/>
          <p:cNvSpPr>
            <a:spLocks noGrp="1" noChangeArrowheads="1"/>
          </p:cNvSpPr>
          <p:nvPr>
            <p:ph type="sldNum" sz="quarter" idx="10"/>
          </p:nvPr>
        </p:nvSpPr>
        <p:spPr>
          <a:ln/>
        </p:spPr>
        <p:txBody>
          <a:bodyPr/>
          <a:lstStyle>
            <a:lvl1pPr>
              <a:defRPr/>
            </a:lvl1pPr>
          </a:lstStyle>
          <a:p>
            <a:pPr>
              <a:defRPr/>
            </a:pPr>
            <a:fld id="{9A076A24-7E48-4B4F-AE9A-46F40017843E}"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21332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17475" y="1347788"/>
            <a:ext cx="2774950" cy="4459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044825" y="1347788"/>
            <a:ext cx="2774950" cy="4459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26"/>
          <p:cNvSpPr>
            <a:spLocks noGrp="1" noChangeArrowheads="1"/>
          </p:cNvSpPr>
          <p:nvPr>
            <p:ph type="sldNum" sz="quarter" idx="10"/>
          </p:nvPr>
        </p:nvSpPr>
        <p:spPr>
          <a:ln/>
        </p:spPr>
        <p:txBody>
          <a:bodyPr/>
          <a:lstStyle>
            <a:lvl1pPr>
              <a:defRPr/>
            </a:lvl1pPr>
          </a:lstStyle>
          <a:p>
            <a:pPr>
              <a:defRPr/>
            </a:pPr>
            <a:fld id="{476ECD6D-592A-4E4B-AFA4-ED1041705F66}"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71503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26"/>
          <p:cNvSpPr>
            <a:spLocks noGrp="1" noChangeArrowheads="1"/>
          </p:cNvSpPr>
          <p:nvPr>
            <p:ph type="sldNum" sz="quarter" idx="10"/>
          </p:nvPr>
        </p:nvSpPr>
        <p:spPr>
          <a:ln/>
        </p:spPr>
        <p:txBody>
          <a:bodyPr/>
          <a:lstStyle>
            <a:lvl1pPr>
              <a:defRPr/>
            </a:lvl1pPr>
          </a:lstStyle>
          <a:p>
            <a:pPr>
              <a:defRPr/>
            </a:pPr>
            <a:fld id="{E56EDF26-6A40-496E-84A2-005AE8AD7046}"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287243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126"/>
          <p:cNvSpPr>
            <a:spLocks noGrp="1" noChangeArrowheads="1"/>
          </p:cNvSpPr>
          <p:nvPr>
            <p:ph type="sldNum" sz="quarter" idx="10"/>
          </p:nvPr>
        </p:nvSpPr>
        <p:spPr>
          <a:ln/>
        </p:spPr>
        <p:txBody>
          <a:bodyPr/>
          <a:lstStyle>
            <a:lvl1pPr>
              <a:defRPr/>
            </a:lvl1pPr>
          </a:lstStyle>
          <a:p>
            <a:pPr>
              <a:defRPr/>
            </a:pPr>
            <a:fld id="{B94A1F5D-59DA-4E30-8BB7-8556DF50423E}"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683325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1.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6"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image" Target="../media/image3.png"/><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4" descr="Undulator_final_nurh#50DE97_recht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47088" y="117475"/>
            <a:ext cx="5778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0" name="Rectangle 126"/>
          <p:cNvSpPr>
            <a:spLocks noGrp="1" noChangeArrowheads="1"/>
          </p:cNvSpPr>
          <p:nvPr>
            <p:ph type="sldNum" sz="quarter" idx="4"/>
          </p:nvPr>
        </p:nvSpPr>
        <p:spPr bwMode="auto">
          <a:xfrm>
            <a:off x="8442325" y="114300"/>
            <a:ext cx="576263" cy="911225"/>
          </a:xfrm>
          <a:prstGeom prst="rect">
            <a:avLst/>
          </a:prstGeom>
          <a:noFill/>
          <a:ln w="9525">
            <a:noFill/>
            <a:miter lim="800000"/>
            <a:headEnd/>
            <a:tailEnd/>
          </a:ln>
        </p:spPr>
        <p:txBody>
          <a:bodyPr vert="horz" wrap="square" lIns="54000" tIns="45720" rIns="54000" bIns="18000" numCol="1" anchor="b" anchorCtr="0" compatLnSpc="1">
            <a:prstTxWarp prst="textNoShape">
              <a:avLst/>
            </a:prstTxWarp>
          </a:bodyPr>
          <a:lstStyle>
            <a:lvl1pPr algn="ctr" eaLnBrk="0" hangingPunct="0">
              <a:spcBef>
                <a:spcPct val="0"/>
              </a:spcBef>
              <a:buClrTx/>
              <a:buFontTx/>
              <a:buNone/>
              <a:defRPr sz="1000" b="1">
                <a:solidFill>
                  <a:schemeClr val="bg1"/>
                </a:solidFill>
                <a:latin typeface="Arial" charset="0"/>
                <a:ea typeface="Geneva" pitchFamily="1" charset="-128"/>
              </a:defRPr>
            </a:lvl1pPr>
          </a:lstStyle>
          <a:p>
            <a:pPr fontAlgn="base">
              <a:spcAft>
                <a:spcPct val="0"/>
              </a:spcAft>
              <a:defRPr/>
            </a:pPr>
            <a:fld id="{D185D1D1-4572-401D-9E17-4F4F51FE52A6}" type="slidenum">
              <a:rPr lang="en-GB">
                <a:solidFill>
                  <a:srgbClr val="FFFFFF"/>
                </a:solidFill>
              </a:rPr>
              <a:pPr fontAlgn="base">
                <a:spcAft>
                  <a:spcPct val="0"/>
                </a:spcAft>
                <a:defRPr/>
              </a:pPr>
              <a:t>‹#›</a:t>
            </a:fld>
            <a:endParaRPr lang="en-GB">
              <a:solidFill>
                <a:srgbClr val="FFFFFF"/>
              </a:solidFill>
            </a:endParaRPr>
          </a:p>
        </p:txBody>
      </p:sp>
      <p:pic>
        <p:nvPicPr>
          <p:cNvPr id="1028" name="Picture 37" descr="Helmholtz_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56600" y="6516688"/>
            <a:ext cx="5842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0" name="Rectangle 26"/>
          <p:cNvSpPr>
            <a:spLocks noGrp="1" noChangeArrowheads="1"/>
          </p:cNvSpPr>
          <p:nvPr>
            <p:ph type="ftr" sz="quarter" idx="3"/>
          </p:nvPr>
        </p:nvSpPr>
        <p:spPr bwMode="auto">
          <a:xfrm>
            <a:off x="117475" y="6505575"/>
            <a:ext cx="5702300" cy="2667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eaLnBrk="0" hangingPunct="0">
              <a:lnSpc>
                <a:spcPct val="110000"/>
              </a:lnSpc>
              <a:spcBef>
                <a:spcPct val="0"/>
              </a:spcBef>
              <a:buClrTx/>
              <a:buFontTx/>
              <a:buNone/>
              <a:defRPr sz="800">
                <a:solidFill>
                  <a:srgbClr val="000000"/>
                </a:solidFill>
                <a:latin typeface="Arial" charset="0"/>
              </a:defRPr>
            </a:lvl1pPr>
          </a:lstStyle>
          <a:p>
            <a:pPr fontAlgn="base">
              <a:spcAft>
                <a:spcPct val="0"/>
              </a:spcAft>
              <a:defRPr/>
            </a:pPr>
            <a:r>
              <a:rPr lang="en-US" dirty="0" smtClean="0"/>
              <a:t>Accelerator Consortium Board – 4 November  2013 </a:t>
            </a:r>
          </a:p>
          <a:p>
            <a:pPr fontAlgn="base">
              <a:spcAft>
                <a:spcPct val="0"/>
              </a:spcAft>
              <a:defRPr/>
            </a:pPr>
            <a:r>
              <a:rPr lang="en-US" dirty="0" smtClean="0"/>
              <a:t>Hans Weise, DESY</a:t>
            </a:r>
            <a:endParaRPr lang="en-GB" dirty="0"/>
          </a:p>
        </p:txBody>
      </p:sp>
      <p:sp>
        <p:nvSpPr>
          <p:cNvPr id="1030" name="Line 120"/>
          <p:cNvSpPr>
            <a:spLocks noChangeShapeType="1"/>
          </p:cNvSpPr>
          <p:nvPr/>
        </p:nvSpPr>
        <p:spPr bwMode="auto">
          <a:xfrm>
            <a:off x="115888" y="6477000"/>
            <a:ext cx="8904287" cy="0"/>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a:lstStyle/>
          <a:p>
            <a:pPr fontAlgn="base">
              <a:spcBef>
                <a:spcPct val="20000"/>
              </a:spcBef>
              <a:spcAft>
                <a:spcPct val="0"/>
              </a:spcAft>
              <a:buClr>
                <a:srgbClr val="F8B323"/>
              </a:buClr>
              <a:buFont typeface="Wingdings" pitchFamily="2" charset="2"/>
              <a:buChar char="n"/>
            </a:pPr>
            <a:endParaRPr lang="de-DE" sz="900">
              <a:solidFill>
                <a:srgbClr val="261748"/>
              </a:solidFill>
            </a:endParaRPr>
          </a:p>
        </p:txBody>
      </p:sp>
      <p:pic>
        <p:nvPicPr>
          <p:cNvPr id="1031" name="Picture 121" descr="DESY-Logo-cyan-RGB_Hintergrund weis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89888" y="6511925"/>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22"/>
          <p:cNvSpPr>
            <a:spLocks noChangeArrowheads="1"/>
          </p:cNvSpPr>
          <p:nvPr/>
        </p:nvSpPr>
        <p:spPr bwMode="auto">
          <a:xfrm>
            <a:off x="1093788" y="114300"/>
            <a:ext cx="7283450" cy="9159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fontAlgn="base" hangingPunct="0">
              <a:spcBef>
                <a:spcPct val="0"/>
              </a:spcBef>
              <a:spcAft>
                <a:spcPct val="0"/>
              </a:spcAft>
            </a:pPr>
            <a:endParaRPr lang="en-GB" sz="2400">
              <a:solidFill>
                <a:srgbClr val="261748"/>
              </a:solidFill>
            </a:endParaRPr>
          </a:p>
        </p:txBody>
      </p:sp>
      <p:sp>
        <p:nvSpPr>
          <p:cNvPr id="1033"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200" tIns="0" rIns="46800" bIns="0" anchor="b"/>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pPr fontAlgn="base">
              <a:lnSpc>
                <a:spcPct val="110000"/>
              </a:lnSpc>
              <a:spcBef>
                <a:spcPct val="50000"/>
              </a:spcBef>
              <a:spcAft>
                <a:spcPct val="0"/>
              </a:spcAft>
              <a:defRPr/>
            </a:pPr>
            <a:r>
              <a:rPr lang="en-GB" sz="1000" dirty="0" smtClean="0">
                <a:solidFill>
                  <a:srgbClr val="FFFFFF"/>
                </a:solidFill>
              </a:rPr>
              <a:t>Accelerator Module</a:t>
            </a:r>
            <a:r>
              <a:rPr lang="en-GB" sz="1000" baseline="0" dirty="0" smtClean="0">
                <a:solidFill>
                  <a:srgbClr val="FFFFFF"/>
                </a:solidFill>
              </a:rPr>
              <a:t> Repair</a:t>
            </a:r>
            <a:endParaRPr lang="en-GB" sz="1000" dirty="0" smtClean="0">
              <a:solidFill>
                <a:srgbClr val="FFFFFF"/>
              </a:solidFill>
            </a:endParaRPr>
          </a:p>
        </p:txBody>
      </p:sp>
      <p:pic>
        <p:nvPicPr>
          <p:cNvPr id="1034" name="Picture 127" descr="logo-XFEL_rgb"/>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30"/>
          <p:cNvSpPr>
            <a:spLocks noGrp="1" noChangeArrowheads="1"/>
          </p:cNvSpPr>
          <p:nvPr>
            <p:ph type="title"/>
          </p:nvPr>
        </p:nvSpPr>
        <p:spPr bwMode="auto">
          <a:xfrm>
            <a:off x="1093788" y="541338"/>
            <a:ext cx="7283450"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smtClean="0"/>
              <a:t>Slide title: Don’t edit here!</a:t>
            </a:r>
          </a:p>
        </p:txBody>
      </p:sp>
      <p:sp>
        <p:nvSpPr>
          <p:cNvPr id="1036" name="Rectangle 132"/>
          <p:cNvSpPr>
            <a:spLocks noGrp="1" noChangeAspect="1" noChangeArrowheads="1"/>
          </p:cNvSpPr>
          <p:nvPr>
            <p:ph type="body" idx="1"/>
          </p:nvPr>
        </p:nvSpPr>
        <p:spPr bwMode="auto">
          <a:xfrm>
            <a:off x="117475" y="1347788"/>
            <a:ext cx="5702300" cy="445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70000" tIns="0" rIns="91440" bIns="45720" numCol="1" anchor="t" anchorCtr="0" compatLnSpc="1">
            <a:prstTxWarp prst="textNoShape">
              <a:avLst/>
            </a:prstTxWarp>
          </a:bodyPr>
          <a:lstStyle/>
          <a:p>
            <a:pPr lvl="0"/>
            <a:r>
              <a:rPr lang="en-GB" smtClean="0"/>
              <a:t>text format – don’t edit!</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3970472308"/>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807" r:id="rId3"/>
  </p:sldLayoutIdLst>
  <p:timing>
    <p:tnLst>
      <p:par>
        <p:cTn id="1" dur="indefinite" restart="never" nodeType="tmRoot"/>
      </p:par>
    </p:tnLst>
  </p:timing>
  <p:hf sldNum="0" hdr="0" dt="0"/>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Arial" charset="0"/>
          <a:ea typeface="ＭＳ Ｐゴシック" pitchFamily="112" charset="-128"/>
        </a:defRPr>
      </a:lvl2pPr>
      <a:lvl3pPr algn="l" rtl="0" eaLnBrk="0" fontAlgn="base" hangingPunct="0">
        <a:spcBef>
          <a:spcPct val="0"/>
        </a:spcBef>
        <a:spcAft>
          <a:spcPct val="0"/>
        </a:spcAft>
        <a:defRPr sz="2400" b="1">
          <a:solidFill>
            <a:schemeClr val="bg1"/>
          </a:solidFill>
          <a:latin typeface="Arial" charset="0"/>
          <a:ea typeface="ＭＳ Ｐゴシック" pitchFamily="112" charset="-128"/>
        </a:defRPr>
      </a:lvl3pPr>
      <a:lvl4pPr algn="l" rtl="0" eaLnBrk="0" fontAlgn="base" hangingPunct="0">
        <a:spcBef>
          <a:spcPct val="0"/>
        </a:spcBef>
        <a:spcAft>
          <a:spcPct val="0"/>
        </a:spcAft>
        <a:defRPr sz="2400" b="1">
          <a:solidFill>
            <a:schemeClr val="bg1"/>
          </a:solidFill>
          <a:latin typeface="Arial" charset="0"/>
          <a:ea typeface="ＭＳ Ｐゴシック" pitchFamily="112" charset="-128"/>
        </a:defRPr>
      </a:lvl4pPr>
      <a:lvl5pPr algn="l" rtl="0" eaLnBrk="0" fontAlgn="base" hangingPunct="0">
        <a:spcBef>
          <a:spcPct val="0"/>
        </a:spcBef>
        <a:spcAft>
          <a:spcPct val="0"/>
        </a:spcAft>
        <a:defRPr sz="2400" b="1">
          <a:solidFill>
            <a:schemeClr val="bg1"/>
          </a:solidFill>
          <a:latin typeface="Arial" charset="0"/>
          <a:ea typeface="ＭＳ Ｐゴシック" pitchFamily="112" charset="-128"/>
        </a:defRPr>
      </a:lvl5pPr>
      <a:lvl6pPr marL="457200" algn="l" rtl="0" fontAlgn="base">
        <a:spcBef>
          <a:spcPct val="0"/>
        </a:spcBef>
        <a:spcAft>
          <a:spcPct val="0"/>
        </a:spcAft>
        <a:defRPr sz="2400" b="1">
          <a:solidFill>
            <a:schemeClr val="bg1"/>
          </a:solidFill>
          <a:latin typeface="Arial" charset="0"/>
          <a:ea typeface="ＭＳ Ｐゴシック" pitchFamily="112" charset="-128"/>
        </a:defRPr>
      </a:lvl6pPr>
      <a:lvl7pPr marL="914400" algn="l" rtl="0" fontAlgn="base">
        <a:spcBef>
          <a:spcPct val="0"/>
        </a:spcBef>
        <a:spcAft>
          <a:spcPct val="0"/>
        </a:spcAft>
        <a:defRPr sz="2400" b="1">
          <a:solidFill>
            <a:schemeClr val="bg1"/>
          </a:solidFill>
          <a:latin typeface="Arial" charset="0"/>
          <a:ea typeface="ＭＳ Ｐゴシック" pitchFamily="112" charset="-128"/>
        </a:defRPr>
      </a:lvl7pPr>
      <a:lvl8pPr marL="1371600" algn="l" rtl="0" fontAlgn="base">
        <a:spcBef>
          <a:spcPct val="0"/>
        </a:spcBef>
        <a:spcAft>
          <a:spcPct val="0"/>
        </a:spcAft>
        <a:defRPr sz="2400" b="1">
          <a:solidFill>
            <a:schemeClr val="bg1"/>
          </a:solidFill>
          <a:latin typeface="Arial" charset="0"/>
          <a:ea typeface="ＭＳ Ｐゴシック" pitchFamily="112" charset="-128"/>
        </a:defRPr>
      </a:lvl8pPr>
      <a:lvl9pPr marL="1828800" algn="l" rtl="0" fontAlgn="base">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eaLnBrk="0" fontAlgn="base" hangingPunct="0">
        <a:spcBef>
          <a:spcPct val="200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0" fontAlgn="base" hangingPunct="0">
        <a:spcBef>
          <a:spcPct val="200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0" fontAlgn="base" hangingPunct="0">
        <a:spcBef>
          <a:spcPct val="20000"/>
        </a:spcBef>
        <a:spcAft>
          <a:spcPct val="0"/>
        </a:spcAft>
        <a:buClr>
          <a:schemeClr val="folHlink"/>
        </a:buClr>
        <a:buSzPct val="60000"/>
        <a:buFont typeface="Wingdings" pitchFamily="2" charset="2"/>
        <a:buChar char=""/>
        <a:defRPr sz="2400">
          <a:solidFill>
            <a:schemeClr val="tx2"/>
          </a:solidFill>
          <a:latin typeface="+mn-lt"/>
          <a:ea typeface="+mn-ea"/>
        </a:defRPr>
      </a:lvl3pPr>
      <a:lvl4pPr marL="1077913" indent="-258763" algn="l" rtl="0" eaLnBrk="0" fontAlgn="base" hangingPunct="0">
        <a:spcBef>
          <a:spcPct val="200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0" fontAlgn="base" hangingPunct="0">
        <a:spcBef>
          <a:spcPct val="20000"/>
        </a:spcBef>
        <a:spcAft>
          <a:spcPct val="0"/>
        </a:spcAft>
        <a:buClr>
          <a:schemeClr val="folHlink"/>
        </a:buClr>
        <a:buChar char="»"/>
        <a:defRPr sz="2400">
          <a:solidFill>
            <a:srgbClr val="100F2E"/>
          </a:solidFill>
          <a:latin typeface="+mn-lt"/>
          <a:ea typeface="+mn-ea"/>
        </a:defRPr>
      </a:lvl5pPr>
      <a:lvl6pPr marL="1770063" indent="-223838" algn="l" rtl="0" fontAlgn="base">
        <a:spcBef>
          <a:spcPct val="20000"/>
        </a:spcBef>
        <a:spcAft>
          <a:spcPct val="0"/>
        </a:spcAft>
        <a:buClr>
          <a:schemeClr val="folHlink"/>
        </a:buClr>
        <a:buChar char="»"/>
        <a:defRPr sz="2400">
          <a:solidFill>
            <a:srgbClr val="100F2E"/>
          </a:solidFill>
          <a:latin typeface="+mn-lt"/>
          <a:ea typeface="+mn-ea"/>
        </a:defRPr>
      </a:lvl6pPr>
      <a:lvl7pPr marL="2227263" indent="-223838" algn="l" rtl="0" fontAlgn="base">
        <a:spcBef>
          <a:spcPct val="20000"/>
        </a:spcBef>
        <a:spcAft>
          <a:spcPct val="0"/>
        </a:spcAft>
        <a:buClr>
          <a:schemeClr val="folHlink"/>
        </a:buClr>
        <a:buChar char="»"/>
        <a:defRPr sz="2400">
          <a:solidFill>
            <a:srgbClr val="100F2E"/>
          </a:solidFill>
          <a:latin typeface="+mn-lt"/>
          <a:ea typeface="+mn-ea"/>
        </a:defRPr>
      </a:lvl7pPr>
      <a:lvl8pPr marL="2684463" indent="-223838" algn="l" rtl="0" fontAlgn="base">
        <a:spcBef>
          <a:spcPct val="20000"/>
        </a:spcBef>
        <a:spcAft>
          <a:spcPct val="0"/>
        </a:spcAft>
        <a:buClr>
          <a:schemeClr val="folHlink"/>
        </a:buClr>
        <a:buChar char="»"/>
        <a:defRPr sz="2400">
          <a:solidFill>
            <a:srgbClr val="100F2E"/>
          </a:solidFill>
          <a:latin typeface="+mn-lt"/>
          <a:ea typeface="+mn-ea"/>
        </a:defRPr>
      </a:lvl8pPr>
      <a:lvl9pPr marL="3141663" indent="-223838" algn="l" rtl="0" fontAlgn="base">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4" descr="Undulator_final_nurh#50DE97_rechts"/>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447088" y="117475"/>
            <a:ext cx="5778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0" name="Rectangle 126"/>
          <p:cNvSpPr>
            <a:spLocks noGrp="1" noChangeArrowheads="1"/>
          </p:cNvSpPr>
          <p:nvPr>
            <p:ph type="sldNum" sz="quarter" idx="4"/>
          </p:nvPr>
        </p:nvSpPr>
        <p:spPr bwMode="auto">
          <a:xfrm>
            <a:off x="8442325" y="114300"/>
            <a:ext cx="576263" cy="91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54000" tIns="45720" rIns="54000" bIns="18000" numCol="1" anchor="b" anchorCtr="0" compatLnSpc="1">
            <a:prstTxWarp prst="textNoShape">
              <a:avLst/>
            </a:prstTxWarp>
          </a:bodyPr>
          <a:lstStyle>
            <a:lvl1pPr algn="ctr" eaLnBrk="0" hangingPunct="0">
              <a:spcBef>
                <a:spcPct val="0"/>
              </a:spcBef>
              <a:buClrTx/>
              <a:buFontTx/>
              <a:buNone/>
              <a:defRPr sz="1000" b="1">
                <a:solidFill>
                  <a:schemeClr val="bg1"/>
                </a:solidFill>
                <a:ea typeface="Geneva" pitchFamily="1" charset="-128"/>
              </a:defRPr>
            </a:lvl1pPr>
          </a:lstStyle>
          <a:p>
            <a:pPr fontAlgn="base">
              <a:spcAft>
                <a:spcPct val="0"/>
              </a:spcAft>
              <a:defRPr/>
            </a:pPr>
            <a:fld id="{16E83768-AAA1-430E-93A9-5FE19EA79E47}" type="slidenum">
              <a:rPr lang="en-GB">
                <a:solidFill>
                  <a:srgbClr val="FFFFFF"/>
                </a:solidFill>
              </a:rPr>
              <a:pPr fontAlgn="base">
                <a:spcAft>
                  <a:spcPct val="0"/>
                </a:spcAft>
                <a:defRPr/>
              </a:pPr>
              <a:t>‹#›</a:t>
            </a:fld>
            <a:endParaRPr lang="en-GB">
              <a:solidFill>
                <a:srgbClr val="FFFFFF"/>
              </a:solidFill>
            </a:endParaRPr>
          </a:p>
        </p:txBody>
      </p:sp>
      <p:pic>
        <p:nvPicPr>
          <p:cNvPr id="1028" name="Picture 37" descr="Helmholtz_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356600" y="6516688"/>
            <a:ext cx="5842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4" name="Line 120"/>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fontAlgn="base">
              <a:spcBef>
                <a:spcPct val="20000"/>
              </a:spcBef>
              <a:spcAft>
                <a:spcPct val="0"/>
              </a:spcAft>
              <a:buClr>
                <a:srgbClr val="F8B323"/>
              </a:buClr>
              <a:buFont typeface="Wingdings" pitchFamily="2" charset="2"/>
              <a:buChar char="n"/>
              <a:defRPr/>
            </a:pPr>
            <a:endParaRPr lang="de-DE" sz="900">
              <a:solidFill>
                <a:srgbClr val="261748"/>
              </a:solidFill>
            </a:endParaRPr>
          </a:p>
        </p:txBody>
      </p:sp>
      <p:pic>
        <p:nvPicPr>
          <p:cNvPr id="1030" name="Picture 121" descr="DESY-Logo-cyan-RGB_Hintergrund weiss"/>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89888" y="6511925"/>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122"/>
          <p:cNvSpPr>
            <a:spLocks noChangeArrowheads="1"/>
          </p:cNvSpPr>
          <p:nvPr userDrawn="1"/>
        </p:nvSpPr>
        <p:spPr bwMode="auto">
          <a:xfrm>
            <a:off x="1093788" y="114300"/>
            <a:ext cx="7283450" cy="915988"/>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pPr algn="ctr" fontAlgn="base">
              <a:spcBef>
                <a:spcPct val="0"/>
              </a:spcBef>
              <a:spcAft>
                <a:spcPct val="0"/>
              </a:spcAft>
            </a:pPr>
            <a:endParaRPr lang="en-GB" altLang="de-DE" sz="2400">
              <a:solidFill>
                <a:srgbClr val="261748"/>
              </a:solidFill>
            </a:endParaRPr>
          </a:p>
        </p:txBody>
      </p:sp>
      <p:sp>
        <p:nvSpPr>
          <p:cNvPr id="1033" name="Text Box 123"/>
          <p:cNvSpPr txBox="1">
            <a:spLocks noChangeArrowheads="1"/>
          </p:cNvSpPr>
          <p:nvPr userDrawn="1"/>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lvl1pPr eaLnBrk="0" hangingPunct="0">
              <a:defRPr sz="900">
                <a:solidFill>
                  <a:schemeClr val="tx1"/>
                </a:solidFill>
                <a:latin typeface="Arial" charset="0"/>
                <a:ea typeface="ＭＳ Ｐゴシック" charset="0"/>
                <a:cs typeface="ＭＳ Ｐゴシック" charset="0"/>
              </a:defRPr>
            </a:lvl1pPr>
            <a:lvl2pPr marL="742950" indent="-285750" eaLnBrk="0" hangingPunct="0">
              <a:defRPr sz="900">
                <a:solidFill>
                  <a:schemeClr val="tx1"/>
                </a:solidFill>
                <a:latin typeface="Arial" charset="0"/>
                <a:ea typeface="ＭＳ Ｐゴシック" charset="0"/>
                <a:cs typeface="ＭＳ Ｐゴシック" charset="0"/>
              </a:defRPr>
            </a:lvl2pPr>
            <a:lvl3pPr marL="1143000" indent="-228600" eaLnBrk="0" hangingPunct="0">
              <a:defRPr sz="900">
                <a:solidFill>
                  <a:schemeClr val="tx1"/>
                </a:solidFill>
                <a:latin typeface="Arial" charset="0"/>
                <a:ea typeface="ＭＳ Ｐゴシック" charset="0"/>
                <a:cs typeface="ＭＳ Ｐゴシック" charset="0"/>
              </a:defRPr>
            </a:lvl3pPr>
            <a:lvl4pPr marL="1600200" indent="-228600" eaLnBrk="0" hangingPunct="0">
              <a:defRPr sz="900">
                <a:solidFill>
                  <a:schemeClr val="tx1"/>
                </a:solidFill>
                <a:latin typeface="Arial" charset="0"/>
                <a:ea typeface="ＭＳ Ｐゴシック" charset="0"/>
                <a:cs typeface="ＭＳ Ｐゴシック" charset="0"/>
              </a:defRPr>
            </a:lvl4pPr>
            <a:lvl5pPr marL="2057400" indent="-228600" eaLnBrk="0" hangingPunct="0">
              <a:defRPr sz="900">
                <a:solidFill>
                  <a:schemeClr val="tx1"/>
                </a:solidFill>
                <a:latin typeface="Arial" charset="0"/>
                <a:ea typeface="ＭＳ Ｐゴシック" charset="0"/>
                <a:cs typeface="ＭＳ Ｐゴシック" charset="0"/>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charset="0"/>
                <a:cs typeface="ＭＳ Ｐゴシック" charset="0"/>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charset="0"/>
                <a:cs typeface="ＭＳ Ｐゴシック" charset="0"/>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charset="0"/>
                <a:cs typeface="ＭＳ Ｐゴシック" charset="0"/>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charset="0"/>
                <a:cs typeface="ＭＳ Ｐゴシック" charset="0"/>
              </a:defRPr>
            </a:lvl9pPr>
          </a:lstStyle>
          <a:p>
            <a:pPr fontAlgn="base">
              <a:lnSpc>
                <a:spcPct val="110000"/>
              </a:lnSpc>
              <a:spcBef>
                <a:spcPct val="50000"/>
              </a:spcBef>
              <a:spcAft>
                <a:spcPct val="0"/>
              </a:spcAft>
              <a:defRPr/>
            </a:pPr>
            <a:r>
              <a:rPr lang="en-GB" sz="1000" dirty="0" smtClean="0">
                <a:solidFill>
                  <a:srgbClr val="FFFFFF"/>
                </a:solidFill>
              </a:rPr>
              <a:t>Installation status, Linac warm commissioning</a:t>
            </a:r>
          </a:p>
        </p:txBody>
      </p:sp>
      <p:pic>
        <p:nvPicPr>
          <p:cNvPr id="2" name="Picture 127" descr="logo-XFEL_rgb"/>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Rectangle 130"/>
          <p:cNvSpPr>
            <a:spLocks noGrp="1" noChangeArrowheads="1"/>
          </p:cNvSpPr>
          <p:nvPr>
            <p:ph type="title"/>
          </p:nvPr>
        </p:nvSpPr>
        <p:spPr bwMode="auto">
          <a:xfrm>
            <a:off x="1093788" y="541338"/>
            <a:ext cx="7283450" cy="481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altLang="de-DE" smtClean="0"/>
              <a:t>Slide title: Don’t edit here!</a:t>
            </a:r>
          </a:p>
        </p:txBody>
      </p:sp>
      <p:sp>
        <p:nvSpPr>
          <p:cNvPr id="1035" name="Rectangle 132"/>
          <p:cNvSpPr>
            <a:spLocks noGrp="1" noChangeAspect="1" noChangeArrowheads="1"/>
          </p:cNvSpPr>
          <p:nvPr>
            <p:ph type="body" idx="1"/>
          </p:nvPr>
        </p:nvSpPr>
        <p:spPr bwMode="auto">
          <a:xfrm>
            <a:off x="117475" y="1347788"/>
            <a:ext cx="5702300" cy="4459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270000" tIns="0" rIns="91440" bIns="45720" numCol="1" anchor="t" anchorCtr="0" compatLnSpc="1">
            <a:prstTxWarp prst="textNoShape">
              <a:avLst/>
            </a:prstTxWarp>
          </a:bodyPr>
          <a:lstStyle/>
          <a:p>
            <a:pPr lvl="0"/>
            <a:r>
              <a:rPr lang="en-GB" altLang="de-DE" smtClean="0"/>
              <a:t>text format – don’t edit!</a:t>
            </a:r>
          </a:p>
          <a:p>
            <a:pPr lvl="1"/>
            <a:r>
              <a:rPr lang="en-GB" altLang="de-DE" smtClean="0"/>
              <a:t>second level</a:t>
            </a:r>
          </a:p>
          <a:p>
            <a:pPr lvl="2"/>
            <a:r>
              <a:rPr lang="en-GB" altLang="de-DE" smtClean="0"/>
              <a:t>third level</a:t>
            </a:r>
          </a:p>
          <a:p>
            <a:pPr lvl="3"/>
            <a:r>
              <a:rPr lang="en-GB" altLang="de-DE" smtClean="0"/>
              <a:t>fourth level</a:t>
            </a:r>
          </a:p>
          <a:p>
            <a:pPr lvl="4"/>
            <a:r>
              <a:rPr lang="en-GB" altLang="de-DE" smtClean="0"/>
              <a:t>fifth level</a:t>
            </a:r>
          </a:p>
        </p:txBody>
      </p:sp>
      <p:sp>
        <p:nvSpPr>
          <p:cNvPr id="1036" name="Textfeld 2"/>
          <p:cNvSpPr txBox="1">
            <a:spLocks noChangeArrowheads="1"/>
          </p:cNvSpPr>
          <p:nvPr userDrawn="1"/>
        </p:nvSpPr>
        <p:spPr bwMode="auto">
          <a:xfrm>
            <a:off x="117475" y="6477000"/>
            <a:ext cx="570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pPr eaLnBrk="1" fontAlgn="base" hangingPunct="1">
              <a:spcBef>
                <a:spcPct val="20000"/>
              </a:spcBef>
              <a:spcAft>
                <a:spcPct val="0"/>
              </a:spcAft>
              <a:buClr>
                <a:srgbClr val="F8B323"/>
              </a:buClr>
              <a:buFont typeface="Wingdings" pitchFamily="2" charset="2"/>
              <a:buNone/>
              <a:defRPr/>
            </a:pPr>
            <a:r>
              <a:rPr lang="de-DE" dirty="0" smtClean="0">
                <a:solidFill>
                  <a:srgbClr val="261748"/>
                </a:solidFill>
              </a:rPr>
              <a:t>Hamburg, </a:t>
            </a:r>
            <a:fld id="{01C3B97F-942C-47F7-8821-934F534EBF88}" type="datetime4">
              <a:rPr lang="de-DE" smtClean="0">
                <a:solidFill>
                  <a:srgbClr val="261748"/>
                </a:solidFill>
              </a:rPr>
              <a:pPr eaLnBrk="1" fontAlgn="base" hangingPunct="1">
                <a:spcBef>
                  <a:spcPct val="20000"/>
                </a:spcBef>
                <a:spcAft>
                  <a:spcPct val="0"/>
                </a:spcAft>
                <a:buClr>
                  <a:srgbClr val="F8B323"/>
                </a:buClr>
                <a:buFont typeface="Wingdings" pitchFamily="2" charset="2"/>
                <a:buNone/>
                <a:defRPr/>
              </a:pPr>
              <a:t>23. April 2015</a:t>
            </a:fld>
            <a:endParaRPr lang="de-DE" dirty="0" smtClean="0">
              <a:solidFill>
                <a:srgbClr val="261748"/>
              </a:solidFill>
            </a:endParaRPr>
          </a:p>
          <a:p>
            <a:pPr eaLnBrk="1" fontAlgn="base" hangingPunct="1">
              <a:spcBef>
                <a:spcPct val="20000"/>
              </a:spcBef>
              <a:spcAft>
                <a:spcPct val="0"/>
              </a:spcAft>
              <a:buClr>
                <a:srgbClr val="F8B323"/>
              </a:buClr>
              <a:buFont typeface="Wingdings" pitchFamily="2" charset="2"/>
              <a:buNone/>
              <a:defRPr/>
            </a:pPr>
            <a:r>
              <a:rPr lang="de-DE" dirty="0" smtClean="0">
                <a:solidFill>
                  <a:srgbClr val="261748"/>
                </a:solidFill>
              </a:rPr>
              <a:t>Markus Hüning, TC</a:t>
            </a:r>
          </a:p>
        </p:txBody>
      </p:sp>
    </p:spTree>
    <p:extLst>
      <p:ext uri="{BB962C8B-B14F-4D97-AF65-F5344CB8AC3E}">
        <p14:creationId xmlns:p14="http://schemas.microsoft.com/office/powerpoint/2010/main" val="3002408818"/>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hdr="0" dt="0"/>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2400" b="1">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2400" b="1">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2400" b="1">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2400" b="1">
          <a:solidFill>
            <a:schemeClr val="bg1"/>
          </a:solidFill>
          <a:latin typeface="Arial" charset="0"/>
          <a:ea typeface="ＭＳ Ｐゴシック" charset="0"/>
          <a:cs typeface="ＭＳ Ｐゴシック" charset="0"/>
        </a:defRPr>
      </a:lvl6pPr>
      <a:lvl7pPr marL="914400" algn="l" rtl="0" fontAlgn="base">
        <a:spcBef>
          <a:spcPct val="0"/>
        </a:spcBef>
        <a:spcAft>
          <a:spcPct val="0"/>
        </a:spcAft>
        <a:defRPr sz="2400" b="1">
          <a:solidFill>
            <a:schemeClr val="bg1"/>
          </a:solidFill>
          <a:latin typeface="Arial" charset="0"/>
          <a:ea typeface="ＭＳ Ｐゴシック" charset="0"/>
          <a:cs typeface="ＭＳ Ｐゴシック" charset="0"/>
        </a:defRPr>
      </a:lvl7pPr>
      <a:lvl8pPr marL="1371600" algn="l" rtl="0" fontAlgn="base">
        <a:spcBef>
          <a:spcPct val="0"/>
        </a:spcBef>
        <a:spcAft>
          <a:spcPct val="0"/>
        </a:spcAft>
        <a:defRPr sz="2400" b="1">
          <a:solidFill>
            <a:schemeClr val="bg1"/>
          </a:solidFill>
          <a:latin typeface="Arial" charset="0"/>
          <a:ea typeface="ＭＳ Ｐゴシック" charset="0"/>
          <a:cs typeface="ＭＳ Ｐゴシック" charset="0"/>
        </a:defRPr>
      </a:lvl8pPr>
      <a:lvl9pPr marL="1828800" algn="l" rtl="0" fontAlgn="base">
        <a:spcBef>
          <a:spcPct val="0"/>
        </a:spcBef>
        <a:spcAft>
          <a:spcPct val="0"/>
        </a:spcAft>
        <a:defRPr sz="2400" b="1">
          <a:solidFill>
            <a:schemeClr val="bg1"/>
          </a:solidFill>
          <a:latin typeface="Arial" charset="0"/>
          <a:ea typeface="ＭＳ Ｐゴシック" charset="0"/>
          <a:cs typeface="ＭＳ Ｐゴシック" charset="0"/>
        </a:defRPr>
      </a:lvl9pPr>
    </p:titleStyle>
    <p:bodyStyle>
      <a:lvl1pPr marL="298450" indent="-298450" algn="l" rtl="0" eaLnBrk="0" fontAlgn="base" hangingPunct="0">
        <a:spcBef>
          <a:spcPct val="200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0" fontAlgn="base" hangingPunct="0">
        <a:spcBef>
          <a:spcPct val="20000"/>
        </a:spcBef>
        <a:spcAft>
          <a:spcPct val="0"/>
        </a:spcAft>
        <a:buClr>
          <a:schemeClr val="accent1"/>
        </a:buClr>
        <a:buFont typeface="Wingdings" pitchFamily="2" charset="2"/>
        <a:buChar char="§"/>
        <a:defRPr sz="2400">
          <a:solidFill>
            <a:schemeClr val="tx2"/>
          </a:solidFill>
          <a:latin typeface="+mn-lt"/>
          <a:ea typeface="+mn-ea"/>
          <a:cs typeface="+mn-cs"/>
        </a:defRPr>
      </a:lvl2pPr>
      <a:lvl3pPr marL="817563" indent="-257175" algn="l" rtl="0" eaLnBrk="0" fontAlgn="base" hangingPunct="0">
        <a:spcBef>
          <a:spcPct val="20000"/>
        </a:spcBef>
        <a:spcAft>
          <a:spcPct val="0"/>
        </a:spcAft>
        <a:buClr>
          <a:schemeClr val="folHlink"/>
        </a:buClr>
        <a:buSzPct val="60000"/>
        <a:buFont typeface="Wingdings" pitchFamily="2" charset="2"/>
        <a:buChar char=""/>
        <a:defRPr sz="2400">
          <a:solidFill>
            <a:schemeClr val="tx2"/>
          </a:solidFill>
          <a:latin typeface="+mn-lt"/>
          <a:ea typeface="+mn-ea"/>
          <a:cs typeface="+mn-cs"/>
        </a:defRPr>
      </a:lvl3pPr>
      <a:lvl4pPr marL="1077913" indent="-258763" algn="l" rtl="0" eaLnBrk="0" fontAlgn="base" hangingPunct="0">
        <a:spcBef>
          <a:spcPct val="20000"/>
        </a:spcBef>
        <a:spcAft>
          <a:spcPct val="0"/>
        </a:spcAft>
        <a:buClr>
          <a:schemeClr val="hlink"/>
        </a:buClr>
        <a:buFont typeface="Wingdings" pitchFamily="2" charset="2"/>
        <a:buChar char="§"/>
        <a:defRPr sz="2400">
          <a:solidFill>
            <a:srgbClr val="100F2E"/>
          </a:solidFill>
          <a:latin typeface="+mn-lt"/>
          <a:ea typeface="+mn-ea"/>
          <a:cs typeface="+mn-cs"/>
        </a:defRPr>
      </a:lvl4pPr>
      <a:lvl5pPr marL="1312863" indent="-223838" algn="l" rtl="0" eaLnBrk="0" fontAlgn="base" hangingPunct="0">
        <a:spcBef>
          <a:spcPct val="20000"/>
        </a:spcBef>
        <a:spcAft>
          <a:spcPct val="0"/>
        </a:spcAft>
        <a:buClr>
          <a:schemeClr val="folHlink"/>
        </a:buClr>
        <a:buChar char="»"/>
        <a:defRPr sz="2400">
          <a:solidFill>
            <a:srgbClr val="100F2E"/>
          </a:solidFill>
          <a:latin typeface="+mn-lt"/>
          <a:ea typeface="+mn-ea"/>
          <a:cs typeface="+mn-cs"/>
        </a:defRPr>
      </a:lvl5pPr>
      <a:lvl6pPr marL="1770063" indent="-223838" algn="l" rtl="0" fontAlgn="base">
        <a:spcBef>
          <a:spcPct val="20000"/>
        </a:spcBef>
        <a:spcAft>
          <a:spcPct val="0"/>
        </a:spcAft>
        <a:buClr>
          <a:schemeClr val="folHlink"/>
        </a:buClr>
        <a:buChar char="»"/>
        <a:defRPr sz="2400">
          <a:solidFill>
            <a:srgbClr val="100F2E"/>
          </a:solidFill>
          <a:latin typeface="+mn-lt"/>
          <a:ea typeface="+mn-ea"/>
          <a:cs typeface="+mn-cs"/>
        </a:defRPr>
      </a:lvl6pPr>
      <a:lvl7pPr marL="2227263" indent="-223838" algn="l" rtl="0" fontAlgn="base">
        <a:spcBef>
          <a:spcPct val="20000"/>
        </a:spcBef>
        <a:spcAft>
          <a:spcPct val="0"/>
        </a:spcAft>
        <a:buClr>
          <a:schemeClr val="folHlink"/>
        </a:buClr>
        <a:buChar char="»"/>
        <a:defRPr sz="2400">
          <a:solidFill>
            <a:srgbClr val="100F2E"/>
          </a:solidFill>
          <a:latin typeface="+mn-lt"/>
          <a:ea typeface="+mn-ea"/>
          <a:cs typeface="+mn-cs"/>
        </a:defRPr>
      </a:lvl7pPr>
      <a:lvl8pPr marL="2684463" indent="-223838" algn="l" rtl="0" fontAlgn="base">
        <a:spcBef>
          <a:spcPct val="20000"/>
        </a:spcBef>
        <a:spcAft>
          <a:spcPct val="0"/>
        </a:spcAft>
        <a:buClr>
          <a:schemeClr val="folHlink"/>
        </a:buClr>
        <a:buChar char="»"/>
        <a:defRPr sz="2400">
          <a:solidFill>
            <a:srgbClr val="100F2E"/>
          </a:solidFill>
          <a:latin typeface="+mn-lt"/>
          <a:ea typeface="+mn-ea"/>
          <a:cs typeface="+mn-cs"/>
        </a:defRPr>
      </a:lvl8pPr>
      <a:lvl9pPr marL="3141663" indent="-223838" algn="l" rtl="0" fontAlgn="base">
        <a:spcBef>
          <a:spcPct val="20000"/>
        </a:spcBef>
        <a:spcAft>
          <a:spcPct val="0"/>
        </a:spcAft>
        <a:buClr>
          <a:schemeClr val="folHlink"/>
        </a:buClr>
        <a:buChar char="»"/>
        <a:defRPr sz="2400">
          <a:solidFill>
            <a:srgbClr val="100F2E"/>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sz="quarter"/>
          </p:nvPr>
        </p:nvSpPr>
        <p:spPr>
          <a:xfrm>
            <a:off x="251520" y="1844824"/>
            <a:ext cx="8424936" cy="3744416"/>
          </a:xfrm>
        </p:spPr>
        <p:txBody>
          <a:bodyPr/>
          <a:lstStyle/>
          <a:p>
            <a:r>
              <a:rPr lang="en-US" dirty="0" smtClean="0"/>
              <a:t>Accelerator Module </a:t>
            </a:r>
            <a:r>
              <a:rPr lang="en-US" dirty="0" smtClean="0"/>
              <a:t>Repair</a:t>
            </a:r>
            <a:br>
              <a:rPr lang="en-US" dirty="0" smtClean="0"/>
            </a:br>
            <a:r>
              <a:rPr lang="en-US" dirty="0" smtClean="0"/>
              <a:t/>
            </a:r>
            <a:br>
              <a:rPr lang="en-US" dirty="0" smtClean="0"/>
            </a:br>
            <a:r>
              <a:rPr lang="en-US" sz="3200" dirty="0" smtClean="0"/>
              <a:t>first brain storming</a:t>
            </a:r>
            <a:br>
              <a:rPr lang="en-US" sz="3200" dirty="0" smtClean="0"/>
            </a:br>
            <a:r>
              <a:rPr lang="en-US" sz="3200" dirty="0"/>
              <a:t/>
            </a:r>
            <a:br>
              <a:rPr lang="en-US" sz="3200" dirty="0"/>
            </a:br>
            <a:r>
              <a:rPr lang="en-US" sz="3200" dirty="0" smtClean="0"/>
              <a:t/>
            </a:r>
            <a:br>
              <a:rPr lang="en-US" sz="3200" dirty="0" smtClean="0"/>
            </a:br>
            <a:r>
              <a:rPr lang="en-US" sz="2000" dirty="0" smtClean="0"/>
              <a:t>Hans Weise et al.</a:t>
            </a:r>
            <a:endParaRPr lang="en-US" sz="2000" dirty="0"/>
          </a:p>
        </p:txBody>
      </p:sp>
      <p:grpSp>
        <p:nvGrpSpPr>
          <p:cNvPr id="7171" name="Group 9"/>
          <p:cNvGrpSpPr>
            <a:grpSpLocks noChangeAspect="1"/>
          </p:cNvGrpSpPr>
          <p:nvPr/>
        </p:nvGrpSpPr>
        <p:grpSpPr bwMode="auto">
          <a:xfrm>
            <a:off x="3344863" y="4701703"/>
            <a:ext cx="2455862" cy="671513"/>
            <a:chOff x="4069757" y="3160565"/>
            <a:chExt cx="3624263" cy="990600"/>
          </a:xfrm>
        </p:grpSpPr>
        <p:pic>
          <p:nvPicPr>
            <p:cNvPr id="7172" name="Picture 19" descr="DESY-Logo-cyan-RGB_Hintergrund wei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9757" y="3160565"/>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20" descr="Helmholtz_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2157" y="3185965"/>
              <a:ext cx="2201863" cy="89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77072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From</a:t>
            </a:r>
            <a:r>
              <a:rPr lang="de-DE" dirty="0" smtClean="0"/>
              <a:t> an email </a:t>
            </a:r>
            <a:r>
              <a:rPr lang="de-DE" dirty="0" err="1" smtClean="0"/>
              <a:t>exchange</a:t>
            </a:r>
            <a:r>
              <a:rPr lang="de-DE" dirty="0" smtClean="0"/>
              <a:t> </a:t>
            </a:r>
            <a:r>
              <a:rPr lang="de-DE" dirty="0" err="1" smtClean="0"/>
              <a:t>between</a:t>
            </a:r>
            <a:r>
              <a:rPr lang="de-DE" dirty="0" smtClean="0"/>
              <a:t> HW </a:t>
            </a:r>
            <a:r>
              <a:rPr lang="de-DE" dirty="0" err="1" smtClean="0"/>
              <a:t>and</a:t>
            </a:r>
            <a:r>
              <a:rPr lang="de-DE" dirty="0" smtClean="0"/>
              <a:t> ON</a:t>
            </a:r>
            <a:endParaRPr lang="de-DE" dirty="0"/>
          </a:p>
        </p:txBody>
      </p:sp>
      <p:sp>
        <p:nvSpPr>
          <p:cNvPr id="3" name="TextBox 2"/>
          <p:cNvSpPr txBox="1"/>
          <p:nvPr/>
        </p:nvSpPr>
        <p:spPr>
          <a:xfrm>
            <a:off x="251520" y="1196752"/>
            <a:ext cx="8784976" cy="535531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 </a:t>
            </a:r>
            <a:r>
              <a:rPr lang="en-US" dirty="0"/>
              <a:t>summary about the module status usually attached to the module meeting minutes can be used as a kind of starting point for further discussion. Take the attached minutes of the mid March meeting as an example. The summary does not at all include all available information.</a:t>
            </a:r>
          </a:p>
          <a:p>
            <a:endParaRPr lang="en-US" dirty="0"/>
          </a:p>
          <a:p>
            <a:pPr marL="285750" indent="-285750">
              <a:buFont typeface="Arial" panose="020B0604020202020204" pitchFamily="34" charset="0"/>
              <a:buChar char="•"/>
            </a:pPr>
            <a:r>
              <a:rPr lang="en-US" dirty="0" smtClean="0"/>
              <a:t>We should </a:t>
            </a:r>
            <a:r>
              <a:rPr lang="en-US" dirty="0"/>
              <a:t>differentiate between modules like XM8, 12 and </a:t>
            </a:r>
            <a:r>
              <a:rPr lang="en-US" dirty="0" smtClean="0"/>
              <a:t>23 </a:t>
            </a:r>
            <a:r>
              <a:rPr lang="en-US" dirty="0"/>
              <a:t>where we have the suspicion of a helium to </a:t>
            </a:r>
            <a:r>
              <a:rPr lang="en-US" dirty="0" err="1"/>
              <a:t>iso</a:t>
            </a:r>
            <a:r>
              <a:rPr lang="en-US" dirty="0"/>
              <a:t> </a:t>
            </a:r>
            <a:r>
              <a:rPr lang="en-US" dirty="0" err="1"/>
              <a:t>vac</a:t>
            </a:r>
            <a:r>
              <a:rPr lang="en-US" dirty="0"/>
              <a:t> leak, and like XM22 and 24 </a:t>
            </a:r>
            <a:r>
              <a:rPr lang="en-US" dirty="0" smtClean="0"/>
              <a:t>where </a:t>
            </a:r>
            <a:r>
              <a:rPr lang="en-US" dirty="0"/>
              <a:t>we see an </a:t>
            </a:r>
            <a:r>
              <a:rPr lang="en-US" dirty="0" smtClean="0"/>
              <a:t>issue </a:t>
            </a:r>
            <a:r>
              <a:rPr lang="en-US" dirty="0"/>
              <a:t>with the beam </a:t>
            </a:r>
            <a:r>
              <a:rPr lang="en-US" dirty="0" err="1"/>
              <a:t>vac</a:t>
            </a:r>
            <a:r>
              <a:rPr lang="en-US" dirty="0"/>
              <a:t> to </a:t>
            </a:r>
            <a:r>
              <a:rPr lang="en-US" dirty="0" err="1"/>
              <a:t>iso</a:t>
            </a:r>
            <a:r>
              <a:rPr lang="en-US" dirty="0"/>
              <a:t> </a:t>
            </a:r>
            <a:r>
              <a:rPr lang="en-US" dirty="0" err="1"/>
              <a:t>vac</a:t>
            </a:r>
            <a:r>
              <a:rPr lang="en-US" dirty="0"/>
              <a:t> </a:t>
            </a:r>
            <a:r>
              <a:rPr lang="en-US" dirty="0" smtClean="0"/>
              <a:t>leakage.</a:t>
            </a:r>
            <a:endParaRPr lang="en-US" dirty="0"/>
          </a:p>
          <a:p>
            <a:pPr marL="742950" lvl="1" indent="-285750">
              <a:buFont typeface="Arial" panose="020B0604020202020204" pitchFamily="34" charset="0"/>
              <a:buChar char="•"/>
            </a:pPr>
            <a:r>
              <a:rPr lang="en-US" dirty="0" smtClean="0"/>
              <a:t>XM8 </a:t>
            </a:r>
            <a:r>
              <a:rPr lang="en-US" dirty="0"/>
              <a:t>Kay is thinking that there is clearly a leak somewhere inside the vessel. Here the next step probably should be to pull the cold mass out (at </a:t>
            </a:r>
            <a:r>
              <a:rPr lang="en-US" dirty="0" smtClean="0"/>
              <a:t>DESY? </a:t>
            </a:r>
            <a:r>
              <a:rPr lang="en-US" dirty="0"/>
              <a:t>after the 3.9) and do a detailed investigation.</a:t>
            </a:r>
          </a:p>
          <a:p>
            <a:pPr marL="742950" lvl="1" indent="-285750">
              <a:buFont typeface="Arial" panose="020B0604020202020204" pitchFamily="34" charset="0"/>
              <a:buChar char="•"/>
            </a:pPr>
            <a:r>
              <a:rPr lang="en-US" dirty="0" smtClean="0"/>
              <a:t>XM12 </a:t>
            </a:r>
            <a:r>
              <a:rPr lang="en-US" dirty="0"/>
              <a:t>we think that we stopped the AMTF test too early. We cannot exclude that the leak was in the module to test stand connections. Thus Kay would like to suggest a new test on CMTB but only vacuum, no cool down. Check the process lines individually. Of course, all available info needs to be used to confirm such a proposal.</a:t>
            </a:r>
          </a:p>
          <a:p>
            <a:pPr marL="742950" lvl="1" indent="-285750">
              <a:buFont typeface="Arial" panose="020B0604020202020204" pitchFamily="34" charset="0"/>
              <a:buChar char="•"/>
            </a:pPr>
            <a:r>
              <a:rPr lang="en-US" dirty="0" smtClean="0"/>
              <a:t>XM23 </a:t>
            </a:r>
            <a:r>
              <a:rPr lang="en-US" dirty="0"/>
              <a:t>Kay and Serena have the suspicion that here the issue could be related to the cold leak problems we had due to the 300mm pipe indium seal issue. Serena will collect further info</a:t>
            </a:r>
            <a:r>
              <a:rPr lang="en-US" dirty="0" smtClean="0"/>
              <a:t>.</a:t>
            </a:r>
            <a:endParaRPr lang="en-US" dirty="0"/>
          </a:p>
        </p:txBody>
      </p:sp>
    </p:spTree>
    <p:extLst>
      <p:ext uri="{BB962C8B-B14F-4D97-AF65-F5344CB8AC3E}">
        <p14:creationId xmlns:p14="http://schemas.microsoft.com/office/powerpoint/2010/main" val="3350697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e-DE"/>
          </a:p>
        </p:txBody>
      </p:sp>
      <p:sp>
        <p:nvSpPr>
          <p:cNvPr id="3" name="TextBox 2"/>
          <p:cNvSpPr txBox="1"/>
          <p:nvPr/>
        </p:nvSpPr>
        <p:spPr>
          <a:xfrm>
            <a:off x="251520" y="1196752"/>
            <a:ext cx="8784976" cy="4801314"/>
          </a:xfrm>
          <a:prstGeom prst="rect">
            <a:avLst/>
          </a:prstGeom>
          <a:noFill/>
        </p:spPr>
        <p:txBody>
          <a:bodyPr wrap="square" rtlCol="0">
            <a:spAutoFit/>
          </a:bodyPr>
          <a:lstStyle/>
          <a:p>
            <a:pPr marL="742950" lvl="1" indent="-285750">
              <a:buFont typeface="Arial" panose="020B0604020202020204" pitchFamily="34" charset="0"/>
              <a:buChar char="•"/>
            </a:pPr>
            <a:r>
              <a:rPr lang="en-US" dirty="0" smtClean="0"/>
              <a:t>For </a:t>
            </a:r>
            <a:r>
              <a:rPr lang="en-US" dirty="0"/>
              <a:t>XM22 we have Sven’s attempt to localize the leak. He himself called the measurements an experiment. Nevertheless, we have some additional info. Further investigations can be made only with new ideas like using an endoscope together with the lance. And finally we have perhaps no other plan than pulling the cold mass. </a:t>
            </a:r>
          </a:p>
          <a:p>
            <a:pPr marL="742950" lvl="1" indent="-285750">
              <a:buFont typeface="Arial" panose="020B0604020202020204" pitchFamily="34" charset="0"/>
              <a:buChar char="•"/>
            </a:pPr>
            <a:r>
              <a:rPr lang="en-US" dirty="0" smtClean="0"/>
              <a:t>If </a:t>
            </a:r>
            <a:r>
              <a:rPr lang="en-US" dirty="0"/>
              <a:t>so, we of course have to be prepared to continue repair by either further </a:t>
            </a:r>
            <a:r>
              <a:rPr lang="en-US" dirty="0" smtClean="0"/>
              <a:t>tightening a </a:t>
            </a:r>
            <a:r>
              <a:rPr lang="en-US" dirty="0"/>
              <a:t>flange or in the worst case dissemble the string in clean rooms. </a:t>
            </a:r>
            <a:r>
              <a:rPr lang="en-US" dirty="0" err="1"/>
              <a:t>Puhhhhhh</a:t>
            </a:r>
            <a:r>
              <a:rPr lang="en-US" dirty="0"/>
              <a:t>! </a:t>
            </a:r>
            <a:endParaRPr lang="en-US" dirty="0" smtClean="0"/>
          </a:p>
          <a:p>
            <a:pPr marL="742950" lvl="1" indent="-285750">
              <a:buFont typeface="Arial" panose="020B0604020202020204" pitchFamily="34" charset="0"/>
              <a:buChar char="•"/>
            </a:pPr>
            <a:r>
              <a:rPr lang="en-US" dirty="0" smtClean="0"/>
              <a:t>Thus </a:t>
            </a:r>
            <a:r>
              <a:rPr lang="en-US" dirty="0"/>
              <a:t>we can schedule such actions only if the infrastructure is available, either at Saclay or here. What we see as strange is the opening of the leaks rather late after warm up and </a:t>
            </a:r>
            <a:r>
              <a:rPr lang="en-US" dirty="0" err="1"/>
              <a:t>iso</a:t>
            </a:r>
            <a:r>
              <a:rPr lang="en-US" dirty="0"/>
              <a:t> </a:t>
            </a:r>
            <a:r>
              <a:rPr lang="en-US" dirty="0" err="1"/>
              <a:t>vac</a:t>
            </a:r>
            <a:r>
              <a:rPr lang="en-US" dirty="0"/>
              <a:t> venting, even opening of sliding </a:t>
            </a:r>
            <a:r>
              <a:rPr lang="en-US" dirty="0" err="1"/>
              <a:t>sleaves</a:t>
            </a:r>
            <a:r>
              <a:rPr lang="en-US" dirty="0"/>
              <a:t>. </a:t>
            </a:r>
            <a:endParaRPr lang="en-US" dirty="0" smtClean="0"/>
          </a:p>
          <a:p>
            <a:pPr marL="742950" lvl="1" indent="-285750">
              <a:buFont typeface="Arial" panose="020B0604020202020204" pitchFamily="34" charset="0"/>
              <a:buChar char="•"/>
            </a:pPr>
            <a:r>
              <a:rPr lang="en-US" dirty="0" smtClean="0"/>
              <a:t>Since </a:t>
            </a:r>
            <a:r>
              <a:rPr lang="en-US" dirty="0"/>
              <a:t>Sven found(?) two leaks somewhere deep inside in the module, I am really puzzled.</a:t>
            </a:r>
          </a:p>
          <a:p>
            <a:pPr marL="742950" lvl="1" indent="-285750">
              <a:buFont typeface="Arial" panose="020B0604020202020204" pitchFamily="34" charset="0"/>
              <a:buChar char="•"/>
            </a:pPr>
            <a:r>
              <a:rPr lang="en-US" dirty="0" smtClean="0"/>
              <a:t>For </a:t>
            </a:r>
            <a:r>
              <a:rPr lang="en-US" dirty="0"/>
              <a:t>XM24 the current idea is to get a similar but better(?) experiment done as for XM22. But then… we have to collect all available info and develop a clear plan. Here we need everybody being involved in the assembly work.</a:t>
            </a:r>
          </a:p>
        </p:txBody>
      </p:sp>
    </p:spTree>
    <p:extLst>
      <p:ext uri="{BB962C8B-B14F-4D97-AF65-F5344CB8AC3E}">
        <p14:creationId xmlns:p14="http://schemas.microsoft.com/office/powerpoint/2010/main" val="717767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Offer</a:t>
            </a:r>
            <a:r>
              <a:rPr lang="de-DE" dirty="0" smtClean="0"/>
              <a:t> </a:t>
            </a:r>
            <a:r>
              <a:rPr lang="de-DE" dirty="0" err="1" smtClean="0"/>
              <a:t>from</a:t>
            </a:r>
            <a:r>
              <a:rPr lang="de-DE" dirty="0" smtClean="0"/>
              <a:t> ON</a:t>
            </a:r>
            <a:endParaRPr lang="de-DE" dirty="0"/>
          </a:p>
        </p:txBody>
      </p:sp>
      <p:sp>
        <p:nvSpPr>
          <p:cNvPr id="3" name="TextBox 2"/>
          <p:cNvSpPr txBox="1"/>
          <p:nvPr/>
        </p:nvSpPr>
        <p:spPr>
          <a:xfrm>
            <a:off x="251520" y="1196752"/>
            <a:ext cx="8784976" cy="4801314"/>
          </a:xfrm>
          <a:prstGeom prst="rect">
            <a:avLst/>
          </a:prstGeom>
          <a:noFill/>
        </p:spPr>
        <p:txBody>
          <a:bodyPr wrap="square" rtlCol="0">
            <a:spAutoFit/>
          </a:bodyPr>
          <a:lstStyle/>
          <a:p>
            <a:pPr lvl="1"/>
            <a:endParaRPr lang="en-US" dirty="0"/>
          </a:p>
          <a:p>
            <a:pPr lvl="1"/>
            <a:r>
              <a:rPr lang="en-US" dirty="0"/>
              <a:t>I think that it would be less disruptive and probably faster (in the sense of producing less delay) to ship XM8 back to Saclay and do the disassembly and investigations, partially using overtime. </a:t>
            </a:r>
          </a:p>
          <a:p>
            <a:pPr marL="742950" lvl="1" indent="-285750">
              <a:buFont typeface="Arial" panose="020B0604020202020204" pitchFamily="34" charset="0"/>
              <a:buChar char="•"/>
            </a:pPr>
            <a:endParaRPr lang="en-US" dirty="0"/>
          </a:p>
          <a:p>
            <a:pPr lvl="1"/>
            <a:r>
              <a:rPr lang="en-US" dirty="0"/>
              <a:t>Thierry and </a:t>
            </a:r>
            <a:r>
              <a:rPr lang="en-US" dirty="0" err="1"/>
              <a:t>Alsyom</a:t>
            </a:r>
            <a:r>
              <a:rPr lang="en-US" dirty="0"/>
              <a:t> have become very effective and efficient in organizing this kind of repair (cf. repair of XM35 for loss of alignment in the cantilever, repair of XM38 for the MLI fire, etc…) in a schedule-free fashion. They have their good points.</a:t>
            </a:r>
          </a:p>
          <a:p>
            <a:pPr marL="742950" lvl="1" indent="-285750">
              <a:buFont typeface="Arial" panose="020B0604020202020204" pitchFamily="34" charset="0"/>
              <a:buChar char="•"/>
            </a:pPr>
            <a:endParaRPr lang="en-US" dirty="0"/>
          </a:p>
          <a:p>
            <a:pPr lvl="1"/>
            <a:r>
              <a:rPr lang="en-US" dirty="0"/>
              <a:t>Of course, we cannot anticipate on the amount of repair work needed. This is a risk. But we have more space and more equipment available, e.g. to dismount the 8 warm coupler parts.</a:t>
            </a:r>
          </a:p>
          <a:p>
            <a:pPr lvl="1"/>
            <a:endParaRPr lang="en-US" dirty="0" smtClean="0"/>
          </a:p>
          <a:p>
            <a:pPr lvl="1"/>
            <a:r>
              <a:rPr lang="en-US" dirty="0" smtClean="0"/>
              <a:t>I </a:t>
            </a:r>
            <a:r>
              <a:rPr lang="en-US" dirty="0"/>
              <a:t>could also bring CEA experts, from other less urgent projects, easily to help us with the investigation.</a:t>
            </a:r>
          </a:p>
          <a:p>
            <a:pPr lvl="1"/>
            <a:endParaRPr lang="en-US" dirty="0"/>
          </a:p>
        </p:txBody>
      </p:sp>
    </p:spTree>
    <p:extLst>
      <p:ext uri="{BB962C8B-B14F-4D97-AF65-F5344CB8AC3E}">
        <p14:creationId xmlns:p14="http://schemas.microsoft.com/office/powerpoint/2010/main" val="288934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Brain storming</a:t>
            </a:r>
            <a:endParaRPr lang="en-US" dirty="0"/>
          </a:p>
        </p:txBody>
      </p:sp>
      <p:sp>
        <p:nvSpPr>
          <p:cNvPr id="3" name="TextBox 2"/>
          <p:cNvSpPr txBox="1"/>
          <p:nvPr/>
        </p:nvSpPr>
        <p:spPr>
          <a:xfrm>
            <a:off x="251520" y="1196752"/>
            <a:ext cx="8784976" cy="923330"/>
          </a:xfrm>
          <a:prstGeom prst="rect">
            <a:avLst/>
          </a:prstGeom>
          <a:noFill/>
        </p:spPr>
        <p:txBody>
          <a:bodyPr wrap="square" rtlCol="0">
            <a:spAutoFit/>
          </a:bodyPr>
          <a:lstStyle/>
          <a:p>
            <a:pPr lvl="1"/>
            <a:endParaRPr lang="en-US" dirty="0"/>
          </a:p>
          <a:p>
            <a:pPr lvl="1"/>
            <a:r>
              <a:rPr lang="en-US" dirty="0" smtClean="0"/>
              <a:t>Collect statements and ideas….</a:t>
            </a:r>
            <a:endParaRPr lang="en-US" dirty="0"/>
          </a:p>
          <a:p>
            <a:pPr lvl="1"/>
            <a:endParaRPr lang="en-US" dirty="0"/>
          </a:p>
        </p:txBody>
      </p:sp>
    </p:spTree>
    <p:extLst>
      <p:ext uri="{BB962C8B-B14F-4D97-AF65-F5344CB8AC3E}">
        <p14:creationId xmlns:p14="http://schemas.microsoft.com/office/powerpoint/2010/main" val="69194431"/>
      </p:ext>
    </p:extLst>
  </p:cSld>
  <p:clrMapOvr>
    <a:masterClrMapping/>
  </p:clrMapOvr>
</p:sld>
</file>

<file path=ppt/theme/theme1.xml><?xml version="1.0" encoding="utf-8"?>
<a:theme xmlns:a="http://schemas.openxmlformats.org/drawingml/2006/main" name="DESY European XFEL">
  <a:themeElements>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DESY European XF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SY European XFEL">
  <a:themeElements>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DESY European XFEL">
      <a:majorFont>
        <a:latin typeface="Arial"/>
        <a:ea typeface="ＭＳ Ｐゴシック"/>
        <a:cs typeface="ＭＳ Ｐゴシック"/>
      </a:majorFont>
      <a:minorFont>
        <a:latin typeface="Arial"/>
        <a:ea typeface="ＭＳ Ｐゴシック"/>
        <a:cs typeface="ＭＳ Ｐゴシック"/>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651</Words>
  <Application>Microsoft Office PowerPoint</Application>
  <PresentationFormat>On-screen Show (4:3)</PresentationFormat>
  <Paragraphs>31</Paragraphs>
  <Slides>5</Slides>
  <Notes>1</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DESY European XFEL</vt:lpstr>
      <vt:lpstr>1_DESY European XFEL</vt:lpstr>
      <vt:lpstr>Accelerator Module Repair  first brain storming   Hans Weise et al.</vt:lpstr>
      <vt:lpstr>From an email exchange between HW and ON</vt:lpstr>
      <vt:lpstr>PowerPoint Presentation</vt:lpstr>
      <vt:lpstr>Offer from ON</vt:lpstr>
      <vt:lpstr>Discussion / Brain storming</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Weise</dc:creator>
  <cp:lastModifiedBy>Weise</cp:lastModifiedBy>
  <cp:revision>603</cp:revision>
  <cp:lastPrinted>2013-10-28T14:33:51Z</cp:lastPrinted>
  <dcterms:created xsi:type="dcterms:W3CDTF">2012-04-02T07:17:19Z</dcterms:created>
  <dcterms:modified xsi:type="dcterms:W3CDTF">2015-04-23T12:17:57Z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791110619</vt:i4>
  </property>
  <property fmtid="{D5CDD505-2E9C-101B-9397-08002B2CF9AE}" pid="3" name="_NewReviewCycle">
    <vt:lpwstr/>
  </property>
  <property fmtid="{D5CDD505-2E9C-101B-9397-08002B2CF9AE}" pid="4" name="_EmailSubject">
    <vt:lpwstr>DESY IKCs.pptx</vt:lpwstr>
  </property>
  <property fmtid="{D5CDD505-2E9C-101B-9397-08002B2CF9AE}" pid="5" name="_AuthorEmail">
    <vt:lpwstr>winfried.decking@desy.de</vt:lpwstr>
  </property>
  <property fmtid="{D5CDD505-2E9C-101B-9397-08002B2CF9AE}" pid="6" name="_AuthorEmailDisplayName">
    <vt:lpwstr>Decking, Winfried</vt:lpwstr>
  </property>
</Properties>
</file>