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3" r:id="rId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330" y="-90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88" y="88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D719587-26C8-4EEE-9375-1AF5E195B202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12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Upper area: </a:t>
            </a:r>
            <a:r>
              <a:rPr lang="en-GB" sz="1100" b="1" smtClean="0">
                <a:ea typeface="ＭＳ Ｐゴシック" charset="-128"/>
              </a:rPr>
              <a:t>Title</a:t>
            </a:r>
            <a:r>
              <a:rPr lang="en-GB" sz="1100" smtClean="0">
                <a:ea typeface="ＭＳ Ｐゴシック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Lower area </a:t>
            </a:r>
            <a:r>
              <a:rPr lang="en-GB" sz="1100" b="1" smtClean="0">
                <a:ea typeface="ＭＳ Ｐゴシック" charset="-128"/>
              </a:rPr>
              <a:t>(subtitle):</a:t>
            </a:r>
            <a:r>
              <a:rPr lang="en-GB" sz="1100" smtClean="0">
                <a:ea typeface="ＭＳ Ｐゴシック" charset="-128"/>
              </a:rPr>
              <a:t> Conference/meeting/workshop, location, date,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your name and affiliation,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Change the </a:t>
            </a:r>
            <a:r>
              <a:rPr lang="en-GB" sz="1100" b="1" smtClean="0">
                <a:ea typeface="ＭＳ Ｐゴシック" charset="-128"/>
              </a:rPr>
              <a:t>partner logos</a:t>
            </a:r>
            <a:r>
              <a:rPr lang="en-GB" sz="1100" smtClean="0">
                <a:ea typeface="ＭＳ Ｐゴシック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9918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6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  <a:ea typeface="ＭＳ Ｐゴシック" pitchFamily="18" charset="-128"/>
              </a:rPr>
              <a:t>XFEL Collaboration Meeting 2015</a:t>
            </a: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 userDrawn="1"/>
        </p:nvSpPr>
        <p:spPr bwMode="auto">
          <a:xfrm>
            <a:off x="88075" y="6537325"/>
            <a:ext cx="800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WP-07, A. Bosotti, </a:t>
            </a:r>
            <a:r>
              <a:rPr lang="en-GB" sz="1000" dirty="0" err="1" smtClean="0">
                <a:solidFill>
                  <a:srgbClr val="000000"/>
                </a:solidFill>
                <a:latin typeface="Helvetica" charset="0"/>
              </a:rPr>
              <a:t>L.Lilje</a:t>
            </a:r>
            <a:r>
              <a:rPr lang="en-GB" sz="1000" dirty="0">
                <a:solidFill>
                  <a:srgbClr val="000000"/>
                </a:solidFill>
                <a:latin typeface="Helvetica" charset="0"/>
              </a:rPr>
              <a:t>		 </a:t>
            </a: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XFEL Collaboration Meeting 2015</a:t>
            </a:r>
            <a:endParaRPr lang="en-GB" sz="1800" dirty="0">
              <a:solidFill>
                <a:srgbClr val="000000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1063" y="5043488"/>
            <a:ext cx="7283450" cy="1233487"/>
          </a:xfrm>
          <a:ln w="9525"/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GB" dirty="0" smtClean="0"/>
              <a:t>presented by</a:t>
            </a:r>
          </a:p>
          <a:p>
            <a:pPr eaLnBrk="1" hangingPunct="1"/>
            <a:r>
              <a:rPr lang="en-GB" dirty="0"/>
              <a:t>A. Bosotti / Lutz Lilje</a:t>
            </a:r>
          </a:p>
          <a:p>
            <a:pPr eaLnBrk="1" hangingPunct="1">
              <a:buFont typeface="Wingdings" charset="2"/>
              <a:buNone/>
            </a:pPr>
            <a:endParaRPr lang="en-GB" dirty="0" smtClean="0"/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570898" y="1765300"/>
            <a:ext cx="7918450" cy="2906713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/>
              <a:t>WP-07</a:t>
            </a:r>
            <a:br>
              <a:rPr lang="en-US" sz="3600" b="1" dirty="0" smtClean="0"/>
            </a:br>
            <a:r>
              <a:rPr lang="en-US" sz="4900" b="1" dirty="0" smtClean="0"/>
              <a:t> Frequency Tuner</a:t>
            </a:r>
            <a:br>
              <a:rPr lang="en-US" sz="4900" b="1" dirty="0" smtClean="0"/>
            </a:br>
            <a:r>
              <a:rPr lang="en-US" sz="3600" b="1" dirty="0" smtClean="0"/>
              <a:t>Non Conformities</a:t>
            </a:r>
            <a:endParaRPr lang="en-GB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87AE2CD-2F88-4BAC-89DE-07FBCA9CDA80}" type="slidenum">
              <a:rPr lang="en-GB" sz="1000">
                <a:solidFill>
                  <a:schemeClr val="bg1"/>
                </a:solidFill>
              </a:rPr>
              <a:pPr/>
              <a:t>2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Non Conformities during Module Assembly and Testing</a:t>
            </a:r>
          </a:p>
        </p:txBody>
      </p:sp>
      <p:sp>
        <p:nvSpPr>
          <p:cNvPr id="7172" name="Rectangl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117475" y="1347788"/>
            <a:ext cx="8797925" cy="5081587"/>
          </a:xfrm>
        </p:spPr>
        <p:txBody>
          <a:bodyPr>
            <a:normAutofit fontScale="62500" lnSpcReduction="20000"/>
          </a:bodyPr>
          <a:lstStyle/>
          <a:p>
            <a:pPr eaLnBrk="1" hangingPunct="1"/>
            <a:r>
              <a:rPr lang="en-US" dirty="0" smtClean="0"/>
              <a:t>Currently no severe open issues!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Reception of tuner components at CEA </a:t>
            </a:r>
            <a:endParaRPr lang="en-US" dirty="0"/>
          </a:p>
          <a:p>
            <a:pPr lvl="1" eaLnBrk="1" hangingPunct="1"/>
            <a:r>
              <a:rPr lang="en-US" dirty="0"/>
              <a:t>Damages to motor </a:t>
            </a:r>
            <a:r>
              <a:rPr lang="en-US" dirty="0" smtClean="0"/>
              <a:t>packaging</a:t>
            </a:r>
          </a:p>
          <a:p>
            <a:pPr lvl="2" eaLnBrk="1" hangingPunct="1"/>
            <a:r>
              <a:rPr lang="en-US" dirty="0" smtClean="0"/>
              <a:t>Re-test at company, o.k. now</a:t>
            </a:r>
            <a:endParaRPr lang="en-US" dirty="0"/>
          </a:p>
          <a:p>
            <a:pPr lvl="1" eaLnBrk="1" hangingPunct="1"/>
            <a:r>
              <a:rPr lang="en-US" dirty="0"/>
              <a:t>Helium tanks hole position not in spec (3 pieces)</a:t>
            </a:r>
          </a:p>
          <a:p>
            <a:pPr lvl="1" eaLnBrk="1" hangingPunct="1"/>
            <a:r>
              <a:rPr lang="en-US" dirty="0"/>
              <a:t>Initial cleaning at mechanical company (only initial series components</a:t>
            </a:r>
            <a:r>
              <a:rPr lang="en-US" dirty="0" smtClean="0"/>
              <a:t>)</a:t>
            </a:r>
          </a:p>
          <a:p>
            <a:pPr lvl="2" eaLnBrk="1" hangingPunct="1"/>
            <a:r>
              <a:rPr lang="en-US" dirty="0" smtClean="0"/>
              <a:t>Improved cleaning at company</a:t>
            </a:r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Assembly: Minor Problems need ongoing attention</a:t>
            </a:r>
          </a:p>
          <a:p>
            <a:pPr lvl="1" eaLnBrk="1" hangingPunct="1"/>
            <a:r>
              <a:rPr lang="en-US" dirty="0" smtClean="0"/>
              <a:t>Tightening of all screws</a:t>
            </a:r>
          </a:p>
          <a:p>
            <a:pPr lvl="2" eaLnBrk="1" hangingPunct="1"/>
            <a:r>
              <a:rPr lang="en-US" dirty="0" smtClean="0"/>
              <a:t>Occurred once, Repair at AMTF (2 weeks)</a:t>
            </a:r>
          </a:p>
          <a:p>
            <a:pPr lvl="2" eaLnBrk="1" hangingPunct="1"/>
            <a:r>
              <a:rPr lang="en-US" dirty="0" smtClean="0"/>
              <a:t>Improved assembly instructions</a:t>
            </a:r>
          </a:p>
          <a:p>
            <a:pPr lvl="1" eaLnBrk="1" hangingPunct="1"/>
            <a:r>
              <a:rPr lang="en-US" dirty="0" err="1" smtClean="0"/>
              <a:t>Piezo</a:t>
            </a:r>
            <a:r>
              <a:rPr lang="en-US" dirty="0" smtClean="0"/>
              <a:t> cabling</a:t>
            </a:r>
          </a:p>
          <a:p>
            <a:pPr lvl="2" eaLnBrk="1" hangingPunct="1"/>
            <a:r>
              <a:rPr lang="en-US" dirty="0" smtClean="0"/>
              <a:t>Wrong polarity observed inside modules (XM9, XM10, XM13, XM14)</a:t>
            </a:r>
          </a:p>
          <a:p>
            <a:pPr lvl="3" eaLnBrk="1" hangingPunct="1"/>
            <a:r>
              <a:rPr lang="en-US" dirty="0" smtClean="0"/>
              <a:t>Not understood, Repair during final test at CEA</a:t>
            </a:r>
          </a:p>
          <a:p>
            <a:pPr lvl="3" eaLnBrk="1" hangingPunct="1"/>
            <a:r>
              <a:rPr lang="en-US" dirty="0" smtClean="0"/>
              <a:t>Use of automated test tool (INFN) improved: Documentation and Remote Assistance </a:t>
            </a:r>
          </a:p>
          <a:p>
            <a:pPr lvl="1" eaLnBrk="1" hangingPunct="1"/>
            <a:r>
              <a:rPr lang="en-US" dirty="0" smtClean="0"/>
              <a:t>Motor cabling</a:t>
            </a:r>
          </a:p>
          <a:p>
            <a:pPr lvl="2" eaLnBrk="1" hangingPunct="1"/>
            <a:r>
              <a:rPr lang="en-US" dirty="0" smtClean="0"/>
              <a:t>Soldering on connector needs attention</a:t>
            </a:r>
          </a:p>
          <a:p>
            <a:pPr lvl="3" eaLnBrk="1" hangingPunct="1"/>
            <a:r>
              <a:rPr lang="en-US" dirty="0" smtClean="0"/>
              <a:t>Repair at AMTF of some flanges </a:t>
            </a:r>
            <a:r>
              <a:rPr lang="en-US" dirty="0" smtClean="0"/>
              <a:t>(XM2, XM4, XM14, XM18, XM19)</a:t>
            </a:r>
            <a:endParaRPr lang="en-US" dirty="0" smtClean="0"/>
          </a:p>
          <a:p>
            <a:pPr lvl="2" eaLnBrk="1" hangingPunct="1"/>
            <a:r>
              <a:rPr lang="en-US" dirty="0" smtClean="0"/>
              <a:t>Improved quality control</a:t>
            </a:r>
          </a:p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GB" dirty="0" smtClean="0"/>
          </a:p>
          <a:p>
            <a:pPr lvl="1" eaLnBrk="1" hangingPunct="1">
              <a:buFont typeface="Wingdings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On-screen Show (4:3)</PresentationFormat>
  <Paragraphs>36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DESY European XFEL</vt:lpstr>
      <vt:lpstr>WP-07  Frequency Tuner Non Conformities</vt:lpstr>
      <vt:lpstr>Non Conformities during Module Assembly and Testing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Wichmann, Riko</dc:creator>
  <cp:lastModifiedBy>Lutz Lilje</cp:lastModifiedBy>
  <cp:revision>43</cp:revision>
  <dcterms:modified xsi:type="dcterms:W3CDTF">2015-04-22T12:28:09Z</dcterms:modified>
</cp:coreProperties>
</file>