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00" y="-1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2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2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5B2E-1D0F-4FA2-923A-9ACD35E3F71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127C-FFAC-4FA3-BC06-FFCCA6066D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Injector work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F.Brinker</a:t>
            </a:r>
            <a:endParaRPr lang="en-US" dirty="0"/>
          </a:p>
          <a:p>
            <a:r>
              <a:rPr lang="en-US" dirty="0" smtClean="0"/>
              <a:t>January 21</a:t>
            </a:r>
            <a:r>
              <a:rPr lang="en-US" baseline="30000" dirty="0" smtClean="0"/>
              <a:t>st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2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work in the injector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49748"/>
              </p:ext>
            </p:extLst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00600"/>
                <a:gridCol w="3429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Cathode laser alignment and commissioning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January</a:t>
                      </a:r>
                      <a:r>
                        <a:rPr lang="en-US" b="0" baseline="0" dirty="0" smtClean="0"/>
                        <a:t> 21</a:t>
                      </a:r>
                      <a:r>
                        <a:rPr lang="en-US" b="0" baseline="30000" dirty="0" smtClean="0"/>
                        <a:t>st</a:t>
                      </a:r>
                      <a:r>
                        <a:rPr lang="en-US" b="0" baseline="0" dirty="0" smtClean="0"/>
                        <a:t> – mid of March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Gun commissioning</a:t>
                      </a:r>
                      <a:r>
                        <a:rPr lang="en-US" baseline="0" dirty="0" smtClean="0"/>
                        <a:t> with beam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</a:t>
                      </a:r>
                      <a:r>
                        <a:rPr lang="en-US" dirty="0" smtClean="0"/>
                        <a:t>January – March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 conditioning ( test stand 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 end of January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 of RF window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( </a:t>
                      </a:r>
                      <a:r>
                        <a:rPr lang="en-US" dirty="0" smtClean="0"/>
                        <a:t>3 weeks </a:t>
                      </a:r>
                      <a:r>
                        <a:rPr lang="en-US" dirty="0" smtClean="0"/>
                        <a:t>shutdown 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of electronic racks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“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Cabling work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“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Preparation for module installation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“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conditioning of</a:t>
                      </a:r>
                      <a:r>
                        <a:rPr lang="en-US" baseline="0" dirty="0" smtClean="0"/>
                        <a:t> gun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of March – mid of April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pulse commissioning of gun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 of April – mid of May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Shutdown for module</a:t>
                      </a:r>
                      <a:r>
                        <a:rPr lang="en-US" baseline="0" dirty="0" smtClean="0"/>
                        <a:t> installation and finalizing the injector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 of may – end of June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73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Work outside the injector until June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Completing the </a:t>
            </a:r>
            <a:r>
              <a:rPr lang="en-US" sz="2800" dirty="0" err="1" smtClean="0"/>
              <a:t>cryo</a:t>
            </a:r>
            <a:r>
              <a:rPr lang="en-US" sz="2800" dirty="0" smtClean="0"/>
              <a:t> installations</a:t>
            </a:r>
          </a:p>
          <a:p>
            <a:pPr lvl="1"/>
            <a:r>
              <a:rPr lang="en-US" sz="2400" dirty="0" smtClean="0"/>
              <a:t>Delivery and installation of last valve box</a:t>
            </a:r>
          </a:p>
          <a:p>
            <a:pPr lvl="1"/>
            <a:r>
              <a:rPr lang="en-US" sz="2400" dirty="0" smtClean="0"/>
              <a:t>Finalizing </a:t>
            </a:r>
            <a:r>
              <a:rPr lang="en-US" sz="2400" dirty="0" err="1" smtClean="0"/>
              <a:t>cryo</a:t>
            </a:r>
            <a:r>
              <a:rPr lang="en-US" sz="2400" dirty="0" smtClean="0"/>
              <a:t> connections</a:t>
            </a:r>
          </a:p>
          <a:p>
            <a:pPr lvl="1"/>
            <a:r>
              <a:rPr lang="en-US" sz="2400" dirty="0" smtClean="0"/>
              <a:t>Commissioning</a:t>
            </a:r>
          </a:p>
          <a:p>
            <a:r>
              <a:rPr lang="en-US" sz="2800" dirty="0" smtClean="0"/>
              <a:t>Installation and commissioning of magnet power supplies</a:t>
            </a:r>
          </a:p>
          <a:p>
            <a:r>
              <a:rPr lang="en-US" sz="2800" dirty="0" smtClean="0"/>
              <a:t>Installation and comm. </a:t>
            </a:r>
            <a:r>
              <a:rPr lang="en-US" sz="2800" dirty="0"/>
              <a:t>o</a:t>
            </a:r>
            <a:r>
              <a:rPr lang="en-US" sz="2800" dirty="0" smtClean="0"/>
              <a:t>f TDS system </a:t>
            </a:r>
          </a:p>
          <a:p>
            <a:r>
              <a:rPr lang="en-US" sz="2800" dirty="0" smtClean="0"/>
              <a:t>Installation and comm. of electronics </a:t>
            </a:r>
          </a:p>
          <a:p>
            <a:pPr lvl="1"/>
            <a:r>
              <a:rPr lang="en-US" sz="2400" dirty="0" smtClean="0"/>
              <a:t>Diagnostics</a:t>
            </a:r>
          </a:p>
          <a:p>
            <a:pPr lvl="1"/>
            <a:r>
              <a:rPr lang="en-US" sz="2400" dirty="0" smtClean="0"/>
              <a:t>3.9 GHz controls</a:t>
            </a:r>
          </a:p>
          <a:p>
            <a:pPr lvl="1"/>
            <a:r>
              <a:rPr lang="en-US" sz="2400" dirty="0" smtClean="0"/>
              <a:t>Vacuum controls</a:t>
            </a:r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19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Progress of the past weeks in pictures…</a:t>
            </a:r>
            <a:endParaRPr lang="en-US" sz="3600" dirty="0"/>
          </a:p>
        </p:txBody>
      </p:sp>
      <p:pic>
        <p:nvPicPr>
          <p:cNvPr id="2050" name="Picture 2" descr="C:\Users\brinker\Desktop\Fotos\Jan21-2015\_DSC9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1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rinker\Desktop\Fotos\Jan21-2015\_DSC9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24250" y="1504948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inker\Desktop\Fotos\Jan21-2015\_DSC9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4400" y="1504948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4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rinker\Desktop\Fotos\Jan21-2015\_DSC9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2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inker\Desktop\Fotos\Jan21-2015\_DSC9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inker\Desktop\Fotos\Jan21-2015\_DSC9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57250" y="12954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rinker\Desktop\Fotos\Jan21-2015\_DSC9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/>
          <a:stretch/>
        </p:blipFill>
        <p:spPr bwMode="auto">
          <a:xfrm>
            <a:off x="4476750" y="228600"/>
            <a:ext cx="4667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rinker\Desktop\Fotos\Jan21-2015\_DSC94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12500" r="6799"/>
          <a:stretch/>
        </p:blipFill>
        <p:spPr bwMode="auto">
          <a:xfrm>
            <a:off x="4495800" y="3805394"/>
            <a:ext cx="4648200" cy="30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5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inker\Desktop\Fotos\Jan21-2015\_DSC9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1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inker\Desktop\Fotos\Jan21-2015\_DSC9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rinker\Desktop\Fotos\Jan21-2015\_DSC9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6600" y="1308100"/>
            <a:ext cx="56769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rinker\Desktop\Fotos\Jan21-2015\_DSC9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0"/>
            <a:ext cx="49434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rinker\Desktop\Fotos\Jan21-2015\_DSC9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562350"/>
            <a:ext cx="49434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724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Bildschirmpräsentation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Update on Injector work</vt:lpstr>
      <vt:lpstr>Progress of the past weeks in pictures…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Upcoming work in the injector</vt:lpstr>
      <vt:lpstr>Work outside the injector until June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Injector work</dc:title>
  <dc:creator>brinker</dc:creator>
  <cp:lastModifiedBy>brinker</cp:lastModifiedBy>
  <cp:revision>8</cp:revision>
  <dcterms:created xsi:type="dcterms:W3CDTF">2015-01-21T07:19:55Z</dcterms:created>
  <dcterms:modified xsi:type="dcterms:W3CDTF">2015-01-27T09:11:22Z</dcterms:modified>
</cp:coreProperties>
</file>