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7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1979-1B23-4FAD-AA89-AD1EA3310D8D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327C-7F09-4318-A507-AACAEA6B1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371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1979-1B23-4FAD-AA89-AD1EA3310D8D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327C-7F09-4318-A507-AACAEA6B1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897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1979-1B23-4FAD-AA89-AD1EA3310D8D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327C-7F09-4318-A507-AACAEA6B1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657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1979-1B23-4FAD-AA89-AD1EA3310D8D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327C-7F09-4318-A507-AACAEA6B1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07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1979-1B23-4FAD-AA89-AD1EA3310D8D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327C-7F09-4318-A507-AACAEA6B1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621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1979-1B23-4FAD-AA89-AD1EA3310D8D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327C-7F09-4318-A507-AACAEA6B1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063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1979-1B23-4FAD-AA89-AD1EA3310D8D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327C-7F09-4318-A507-AACAEA6B1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404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1979-1B23-4FAD-AA89-AD1EA3310D8D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327C-7F09-4318-A507-AACAEA6B1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51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1979-1B23-4FAD-AA89-AD1EA3310D8D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327C-7F09-4318-A507-AACAEA6B1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04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1979-1B23-4FAD-AA89-AD1EA3310D8D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327C-7F09-4318-A507-AACAEA6B1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46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1979-1B23-4FAD-AA89-AD1EA3310D8D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327C-7F09-4318-A507-AACAEA6B1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827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21979-1B23-4FAD-AA89-AD1EA3310D8D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9327C-7F09-4318-A507-AACAEA6B1E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7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643417"/>
              </p:ext>
            </p:extLst>
          </p:nvPr>
        </p:nvGraphicFramePr>
        <p:xfrm>
          <a:off x="323528" y="1556792"/>
          <a:ext cx="8229599" cy="30108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166"/>
                <a:gridCol w="2785017"/>
                <a:gridCol w="840523"/>
                <a:gridCol w="1141606"/>
                <a:gridCol w="765252"/>
                <a:gridCol w="752707"/>
                <a:gridCol w="740162"/>
                <a:gridCol w="602166"/>
              </a:tblGrid>
              <a:tr h="18817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Active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institute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</a:tr>
              <a:tr h="188177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UCSC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Grillo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Fadeyev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Liang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Grabas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Norgren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</a:tr>
              <a:tr h="188177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Cambridge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Hommels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Klein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</a:tr>
              <a:tr h="188177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Iowa State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Chen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</a:tr>
              <a:tr h="188177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Glasgow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Buttar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Bates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Kanisauskas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</a:tr>
              <a:tr h="188177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Jozef Stefan Institute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Kramberger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Mandic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</a:tr>
              <a:tr h="188177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DESY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Gregor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Stanitzki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Bloch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</a:tr>
              <a:tr h="188177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Ruprecht-Karls-Universitaet Heidelberg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Peric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</a:tr>
              <a:tr h="188177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Oxford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Huffman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John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Nickerson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Bortoletto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Vigani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</a:tr>
              <a:tr h="188177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SLAC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Grenier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</a:tr>
              <a:tr h="188177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RAL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Turchetta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Dopke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</a:tr>
              <a:tr h="188177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Karlsruhe Institute of Technology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Eber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</a:tr>
              <a:tr h="188177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Instituto de Fisica Corpuscular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Benitez Casma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</a:tr>
              <a:tr h="188177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ANL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</a:tr>
              <a:tr h="188177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BNL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Lynn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</a:tr>
              <a:tr h="188177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Liverpool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Affolder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9632" y="764704"/>
            <a:ext cx="5237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Taken from ‘attendance’ records from recent minutes.</a:t>
            </a:r>
          </a:p>
          <a:p>
            <a:r>
              <a:rPr lang="en-GB" dirty="0" smtClean="0"/>
              <a:t>Definitely not complete, updates requested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3536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73</Words>
  <Application>Microsoft Office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2015-02-03T15:46:52Z</dcterms:created>
  <dcterms:modified xsi:type="dcterms:W3CDTF">2015-02-03T15:48:44Z</dcterms:modified>
</cp:coreProperties>
</file>