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56" y="-2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/>
              <a:t>3</a:t>
            </a:r>
            <a:r>
              <a:rPr lang="en-GB" sz="3200" dirty="0" smtClean="0"/>
              <a:t> Feb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</a:t>
            </a:r>
            <a:r>
              <a:rPr lang="en-GB" dirty="0" err="1" smtClean="0"/>
              <a:t>Dopke</a:t>
            </a:r>
            <a:r>
              <a:rPr lang="en-GB" dirty="0" smtClean="0"/>
              <a:t>, T. Huffman, J. J. John, M. Stanitzki 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CHESS test boards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68646" y="1124744"/>
            <a:ext cx="877758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Status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Reviewed Test Board Spec v0.1 with AMS design team (UCSC, SLAC) on 16 Jan.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Working on AMS-CHESS daughterboard and interface. Should be done next week, then will review with UCSC, SLAC and others who are interested.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r>
              <a:rPr lang="en-GB" sz="2400" b="1" dirty="0">
                <a:solidFill>
                  <a:srgbClr val="0000FF"/>
                </a:solidFill>
              </a:rPr>
              <a:t>M</a:t>
            </a:r>
            <a:r>
              <a:rPr lang="en-GB" sz="2400" b="1" dirty="0" smtClean="0">
                <a:solidFill>
                  <a:srgbClr val="0000FF"/>
                </a:solidFill>
              </a:rPr>
              <a:t>otherboard daughterboard interface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 have </a:t>
            </a:r>
            <a:r>
              <a:rPr lang="en-GB" sz="2000" dirty="0" smtClean="0"/>
              <a:t>optimised the </a:t>
            </a:r>
            <a:r>
              <a:rPr lang="en-GB" sz="2000" dirty="0" smtClean="0"/>
              <a:t>pin count on the interface from 120 down to 100, as the “right-angle” connector (d/b parallel to m/b) has a max available pin count of 100.</a:t>
            </a:r>
            <a:br>
              <a:rPr lang="en-GB" sz="2000" dirty="0" smtClean="0"/>
            </a:br>
            <a:endParaRPr lang="en-GB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This requires tying </a:t>
            </a:r>
            <a:r>
              <a:rPr lang="en-GB" sz="2000" dirty="0" smtClean="0"/>
              <a:t>together the inputs to all the fast </a:t>
            </a:r>
            <a:r>
              <a:rPr lang="en-GB" sz="2000" dirty="0" smtClean="0"/>
              <a:t>amplifiers, to keep the motherboard design simpler**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This </a:t>
            </a:r>
            <a:r>
              <a:rPr lang="en-GB" sz="2000" dirty="0" smtClean="0"/>
              <a:t>means that all amplifiers would simultaneously see the same input signal.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FF0066"/>
                </a:solidFill>
              </a:rPr>
              <a:t>If anyone foresees a problem with this, please let me know by e-mail or ask Todd or </a:t>
            </a:r>
            <a:r>
              <a:rPr lang="en-GB" sz="2000" dirty="0" err="1" smtClean="0">
                <a:solidFill>
                  <a:srgbClr val="FF0066"/>
                </a:solidFill>
              </a:rPr>
              <a:t>Vitaliy</a:t>
            </a:r>
            <a:r>
              <a:rPr lang="en-GB" sz="2000" dirty="0" smtClean="0">
                <a:solidFill>
                  <a:srgbClr val="FF0066"/>
                </a:solidFill>
              </a:rPr>
              <a:t> to tell me</a:t>
            </a:r>
            <a:r>
              <a:rPr lang="en-GB" sz="2000" dirty="0" smtClean="0">
                <a:solidFill>
                  <a:srgbClr val="FF0066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FF0066"/>
              </a:solidFill>
            </a:endParaRPr>
          </a:p>
          <a:p>
            <a:r>
              <a:rPr lang="en-GB" sz="2000" dirty="0" smtClean="0"/>
              <a:t>(**the alternative is to have several jumpers on the m/b, if we need different input signals going to different amplifiers, but this seems error-prone)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51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Interface details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785215"/>
              </p:ext>
            </p:extLst>
          </p:nvPr>
        </p:nvGraphicFramePr>
        <p:xfrm>
          <a:off x="457200" y="1227554"/>
          <a:ext cx="8229600" cy="4217670"/>
        </p:xfrm>
        <a:graphic>
          <a:graphicData uri="http://schemas.openxmlformats.org/drawingml/2006/table">
            <a:tbl>
              <a:tblPr/>
              <a:tblGrid>
                <a:gridCol w="533400"/>
                <a:gridCol w="2260600"/>
                <a:gridCol w="533400"/>
                <a:gridCol w="2184400"/>
                <a:gridCol w="533400"/>
                <a:gridCol w="2184400"/>
              </a:tblGrid>
              <a:tr h="2152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no. pins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Pins allocated on connector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no. pins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AMS-CHESS signals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no. pins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TJ-CHESS signals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 voltage supplies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 3.3V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 3.3V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VDD1V8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voltage / substrate bias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HV sub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Voltage biases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Casc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Bias_GR1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VPload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Bias_GR2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vPreAmpCascN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vShaperCascN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 biases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iBias_SF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iFB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iBiasPreAmp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iNSF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iBiasShaper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Analogue output lines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Active array pixel outputs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Outputs in all - identity depends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Outputs of isolated fast amplifiers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wire-bonding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 analogue input to amplifiers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 input to amplifiers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 input to amplifiers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Digital input to pixels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preRstInt_in - digital input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Daughterboard flavour pins</a:t>
                      </a:r>
                      <a:b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("outputs" of daughterboards)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"01"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"10" PonN or "11" PonP 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pins allocated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pins used for AMS-CHESS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pins used for TJ-CHESS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3223960" y="5806504"/>
            <a:ext cx="2736304" cy="100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/>
              <a:t>Which signals are used for the AMS-CHESS daughterboard</a:t>
            </a:r>
            <a:endParaRPr lang="en-GB" sz="20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960264" y="5806504"/>
            <a:ext cx="2736304" cy="100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/>
              <a:t>Which signals are used for the TJ-CHESS daughterboard</a:t>
            </a:r>
            <a:endParaRPr lang="en-GB" sz="2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89824" y="5806504"/>
            <a:ext cx="2736304" cy="100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/>
              <a:t>Allocation of different signal/bias types on connector</a:t>
            </a:r>
            <a:endParaRPr lang="en-GB" sz="2000" dirty="0"/>
          </a:p>
        </p:txBody>
      </p:sp>
      <p:sp>
        <p:nvSpPr>
          <p:cNvPr id="14" name="Down Arrow 13"/>
          <p:cNvSpPr/>
          <p:nvPr/>
        </p:nvSpPr>
        <p:spPr>
          <a:xfrm flipV="1">
            <a:off x="1597392" y="5589240"/>
            <a:ext cx="2383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 flipV="1">
            <a:off x="4283968" y="5589240"/>
            <a:ext cx="2383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 flipV="1">
            <a:off x="7090112" y="5589240"/>
            <a:ext cx="2383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8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295</Words>
  <Application>Microsoft Office PowerPoint</Application>
  <PresentationFormat>On-screen Show (4:3)</PresentationFormat>
  <Paragraphs>132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Status of test kit 3 Feb 2015</vt:lpstr>
      <vt:lpstr>CHESS test boards</vt:lpstr>
      <vt:lpstr>Interface details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Todd Huffman</dc:creator>
  <cp:lastModifiedBy>admin</cp:lastModifiedBy>
  <cp:revision>103</cp:revision>
  <dcterms:created xsi:type="dcterms:W3CDTF">2014-09-18T13:48:06Z</dcterms:created>
  <dcterms:modified xsi:type="dcterms:W3CDTF">2015-02-03T15:25:21Z</dcterms:modified>
</cp:coreProperties>
</file>