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4" r:id="rId3"/>
    <p:sldId id="265" r:id="rId4"/>
    <p:sldId id="261" r:id="rId5"/>
    <p:sldId id="263" r:id="rId6"/>
    <p:sldId id="262" r:id="rId7"/>
    <p:sldId id="266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014" y="-72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88" y="88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28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5D9249F9-4FE2-476B-9E52-26101C9CEEA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443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D719587-26C8-4EEE-9375-1AF5E195B202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12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>
                <a:ea typeface="ＭＳ Ｐゴシック" charset="-128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>
              <a:ea typeface="ＭＳ Ｐゴシック" charset="-128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Upper area: </a:t>
            </a:r>
            <a:r>
              <a:rPr lang="en-GB" sz="1100" b="1" smtClean="0">
                <a:ea typeface="ＭＳ Ｐゴシック" charset="-128"/>
              </a:rPr>
              <a:t>Title</a:t>
            </a:r>
            <a:r>
              <a:rPr lang="en-GB" sz="1100" smtClean="0">
                <a:ea typeface="ＭＳ Ｐゴシック" charset="-128"/>
              </a:rPr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Lower area </a:t>
            </a:r>
            <a:r>
              <a:rPr lang="en-GB" sz="1100" b="1" smtClean="0">
                <a:ea typeface="ＭＳ Ｐゴシック" charset="-128"/>
              </a:rPr>
              <a:t>(subtitle):</a:t>
            </a:r>
            <a:r>
              <a:rPr lang="en-GB" sz="1100" smtClean="0">
                <a:ea typeface="ＭＳ Ｐゴシック" charset="-128"/>
              </a:rPr>
              <a:t> Conference/meeting/workshop, location, date,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your name and affiliation,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Change the </a:t>
            </a:r>
            <a:r>
              <a:rPr lang="en-GB" sz="1100" b="1" smtClean="0">
                <a:ea typeface="ＭＳ Ｐゴシック" charset="-128"/>
              </a:rPr>
              <a:t>partner logos</a:t>
            </a:r>
            <a:r>
              <a:rPr lang="en-GB" sz="1100" smtClean="0">
                <a:ea typeface="ＭＳ Ｐゴシック" charset="-128"/>
              </a:rPr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9918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C1E5-BA91-4E92-AF22-F84A8F985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3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2A2B-0F61-4F71-899B-1007143260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EA8CA-A295-4F14-AF18-6D459BD33F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5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EE0-54D9-4078-8F7C-37BE9429E5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69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327F-B07E-476E-9609-C0054CF6FE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6AD2-4984-4578-9C9D-9060AB4CC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722D-3E0C-4D84-98FC-0E720C5F1D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6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3CDD-1459-43FF-9B57-F4EC8B13F3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4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CB353-FED9-4C4F-A7F1-BFB7CCE69D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F0860D-1C4C-436F-A9DF-8C6E8156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>
              <a:ea typeface="ＭＳ Ｐゴシック" pitchFamily="18" charset="-128"/>
            </a:endParaRP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 userDrawn="1"/>
        </p:nvSpPr>
        <p:spPr bwMode="auto">
          <a:xfrm>
            <a:off x="88075" y="6537325"/>
            <a:ext cx="8932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spAutoFit/>
          </a:bodyPr>
          <a:lstStyle/>
          <a:p>
            <a:pPr algn="l">
              <a:spcBef>
                <a:spcPct val="0"/>
              </a:spcBef>
              <a:buClrTx/>
              <a:buFontTx/>
              <a:buNone/>
              <a:defRPr/>
            </a:pP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WP-19, S. Lederer</a:t>
            </a:r>
            <a:r>
              <a:rPr lang="en-GB" sz="1000" dirty="0">
                <a:solidFill>
                  <a:srgbClr val="000000"/>
                </a:solidFill>
                <a:latin typeface="Helvetica" charset="0"/>
              </a:rPr>
              <a:t>	</a:t>
            </a: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		</a:t>
            </a:r>
            <a:r>
              <a:rPr lang="en-US" sz="1000" dirty="0" smtClean="0">
                <a:solidFill>
                  <a:srgbClr val="000000"/>
                </a:solidFill>
                <a:latin typeface="Helvetica" charset="0"/>
              </a:rPr>
              <a:t>Beam line review XTD2			</a:t>
            </a:r>
            <a:r>
              <a:rPr lang="en-US" sz="1000" baseline="0" dirty="0" smtClean="0">
                <a:solidFill>
                  <a:srgbClr val="000000"/>
                </a:solidFill>
                <a:latin typeface="Helvetica" charset="0"/>
              </a:rPr>
              <a:t>                  </a:t>
            </a:r>
            <a:r>
              <a:rPr lang="en-US" sz="1000" dirty="0" smtClean="0">
                <a:solidFill>
                  <a:srgbClr val="000000"/>
                </a:solidFill>
                <a:latin typeface="Helvetica" charset="0"/>
              </a:rPr>
              <a:t>12</a:t>
            </a:r>
            <a:r>
              <a:rPr lang="en-US" sz="1000" baseline="30000" dirty="0" smtClean="0">
                <a:solidFill>
                  <a:srgbClr val="000000"/>
                </a:solidFill>
                <a:latin typeface="Helvetica" charset="0"/>
              </a:rPr>
              <a:t>th</a:t>
            </a:r>
            <a:r>
              <a:rPr lang="en-US" sz="1000" baseline="0" dirty="0" smtClean="0">
                <a:solidFill>
                  <a:srgbClr val="000000"/>
                </a:solidFill>
                <a:latin typeface="Helvetica" charset="0"/>
              </a:rPr>
              <a:t> Feb 2014</a:t>
            </a:r>
            <a:endParaRPr lang="en-GB" sz="1800" baseline="30000" dirty="0">
              <a:solidFill>
                <a:srgbClr val="000000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1063" y="5043488"/>
            <a:ext cx="7283450" cy="1233487"/>
          </a:xfrm>
          <a:ln w="9525"/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GB" dirty="0" smtClean="0"/>
              <a:t>presented by S. Lederer</a:t>
            </a:r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570898" y="1765300"/>
            <a:ext cx="7918450" cy="2906713"/>
          </a:xfrm>
          <a:noFill/>
        </p:spPr>
        <p:txBody>
          <a:bodyPr/>
          <a:lstStyle/>
          <a:p>
            <a:pPr eaLnBrk="1" hangingPunct="1"/>
            <a:r>
              <a:rPr lang="en-US" sz="3600" b="1" dirty="0" smtClean="0"/>
              <a:t>Beam line review XTD2</a:t>
            </a:r>
            <a:br>
              <a:rPr lang="en-US" sz="3600" b="1" dirty="0" smtClean="0"/>
            </a:br>
            <a:r>
              <a:rPr lang="en-US" sz="3600" b="1" dirty="0" smtClean="0"/>
              <a:t>(WP19)</a:t>
            </a:r>
            <a:br>
              <a:rPr lang="en-US" sz="3600" b="1" dirty="0" smtClean="0"/>
            </a:br>
            <a:endParaRPr lang="en-GB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XTD2-R01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10625" cy="5039261"/>
          </a:xfrm>
        </p:spPr>
        <p:txBody>
          <a:bodyPr>
            <a:normAutofit/>
          </a:bodyPr>
          <a:lstStyle/>
          <a:p>
            <a:r>
              <a:rPr lang="en-US" dirty="0" smtClean="0"/>
              <a:t>BL OK</a:t>
            </a:r>
          </a:p>
          <a:p>
            <a:r>
              <a:rPr lang="en-US" dirty="0" smtClean="0"/>
              <a:t>Some adjustment tables missing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9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XTD2-R06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10625" cy="5039261"/>
          </a:xfrm>
        </p:spPr>
        <p:txBody>
          <a:bodyPr>
            <a:normAutofit/>
          </a:bodyPr>
          <a:lstStyle/>
          <a:p>
            <a:r>
              <a:rPr lang="en-US" dirty="0" smtClean="0"/>
              <a:t>Design of transition from SASE1 to T4 pending (BINP)</a:t>
            </a:r>
          </a:p>
          <a:p>
            <a:pPr lvl="1"/>
            <a:r>
              <a:rPr lang="en-US" dirty="0" smtClean="0"/>
              <a:t>No reason for the review to fail because in principle everything is agreed (also with MLC) – just the job has to be done by BINP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38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XTD2-R07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10625" cy="5039261"/>
          </a:xfrm>
        </p:spPr>
        <p:txBody>
          <a:bodyPr>
            <a:normAutofit/>
          </a:bodyPr>
          <a:lstStyle/>
          <a:p>
            <a:r>
              <a:rPr lang="en-US" dirty="0" smtClean="0"/>
              <a:t>BL looks OK</a:t>
            </a:r>
          </a:p>
          <a:p>
            <a:r>
              <a:rPr lang="en-US" dirty="0" smtClean="0"/>
              <a:t>Models for BPMA’s wrong</a:t>
            </a:r>
          </a:p>
          <a:p>
            <a:pPr lvl="1"/>
            <a:r>
              <a:rPr lang="en-US" dirty="0" smtClean="0"/>
              <a:t>In the JT the BPMA’s have their own support</a:t>
            </a:r>
          </a:p>
          <a:p>
            <a:pPr lvl="1"/>
            <a:r>
              <a:rPr lang="en-US" dirty="0" smtClean="0"/>
              <a:t>In reality the BPMA’s will be supported by the adjacent pump </a:t>
            </a:r>
            <a:r>
              <a:rPr lang="en-US" dirty="0"/>
              <a:t>(standard quadrupole-BPM-pump combination)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XTD2-R08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10625" cy="5039261"/>
          </a:xfrm>
        </p:spPr>
        <p:txBody>
          <a:bodyPr>
            <a:normAutofit/>
          </a:bodyPr>
          <a:lstStyle/>
          <a:p>
            <a:r>
              <a:rPr lang="en-US" dirty="0" smtClean="0"/>
              <a:t>BL looks OK</a:t>
            </a:r>
          </a:p>
          <a:p>
            <a:r>
              <a:rPr lang="en-US" dirty="0" smtClean="0"/>
              <a:t>Models for BPMA’s wrong</a:t>
            </a:r>
          </a:p>
          <a:p>
            <a:pPr lvl="1"/>
            <a:r>
              <a:rPr lang="en-US" dirty="0" smtClean="0"/>
              <a:t>In the JT the BPMA’s have their own support</a:t>
            </a:r>
          </a:p>
          <a:p>
            <a:pPr lvl="1"/>
            <a:r>
              <a:rPr lang="en-US" dirty="0" smtClean="0"/>
              <a:t>In reality the BPMA’s will be supported by the adjacent pump (standard quadrupole-BPM-pump combination)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63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XTD2-R09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10625" cy="5039261"/>
          </a:xfrm>
        </p:spPr>
        <p:txBody>
          <a:bodyPr>
            <a:normAutofit/>
          </a:bodyPr>
          <a:lstStyle/>
          <a:p>
            <a:r>
              <a:rPr lang="en-US" dirty="0" smtClean="0"/>
              <a:t>BL looks OK</a:t>
            </a:r>
          </a:p>
          <a:p>
            <a:r>
              <a:rPr lang="en-US" dirty="0" smtClean="0"/>
              <a:t>Several supports missing (BPM’s, </a:t>
            </a:r>
            <a:r>
              <a:rPr lang="en-US" dirty="0" err="1" smtClean="0"/>
              <a:t>steerers</a:t>
            </a:r>
            <a:r>
              <a:rPr lang="en-US" dirty="0" smtClean="0"/>
              <a:t>, pumps)</a:t>
            </a:r>
          </a:p>
          <a:p>
            <a:r>
              <a:rPr lang="en-US" dirty="0" smtClean="0"/>
              <a:t>Missing beam pipe in bending magnet</a:t>
            </a:r>
          </a:p>
          <a:p>
            <a:pPr lvl="1"/>
            <a:r>
              <a:rPr lang="en-US" dirty="0" smtClean="0"/>
              <a:t>Gets always lost during model conversion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18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10625" cy="5039261"/>
          </a:xfrm>
        </p:spPr>
        <p:txBody>
          <a:bodyPr>
            <a:normAutofit/>
          </a:bodyPr>
          <a:lstStyle/>
          <a:p>
            <a:r>
              <a:rPr lang="en-US" dirty="0" smtClean="0"/>
              <a:t>Permission for fabrication of beam line should be given, if it is ensured that the “</a:t>
            </a:r>
            <a:r>
              <a:rPr lang="en-US" dirty="0" err="1" smtClean="0"/>
              <a:t>Steuerskizze</a:t>
            </a:r>
            <a:r>
              <a:rPr lang="en-US" dirty="0" smtClean="0"/>
              <a:t>” placed the </a:t>
            </a:r>
            <a:r>
              <a:rPr lang="en-US" dirty="0"/>
              <a:t>c</a:t>
            </a:r>
            <a:r>
              <a:rPr lang="en-US" dirty="0" smtClean="0"/>
              <a:t>omponents correctly</a:t>
            </a:r>
          </a:p>
          <a:p>
            <a:r>
              <a:rPr lang="en-US" dirty="0" smtClean="0"/>
              <a:t>Further improvement of 3D model </a:t>
            </a:r>
            <a:r>
              <a:rPr lang="en-US" dirty="0" smtClean="0"/>
              <a:t>required</a:t>
            </a:r>
          </a:p>
          <a:p>
            <a:r>
              <a:rPr lang="en-US" dirty="0" smtClean="0"/>
              <a:t>Not all assignments in the ACC “issue list” are correct</a:t>
            </a:r>
            <a:endParaRPr lang="en-US" dirty="0" smtClean="0"/>
          </a:p>
          <a:p>
            <a:r>
              <a:rPr lang="en-US" dirty="0" smtClean="0"/>
              <a:t>Standard diagnostic should take more care about their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4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On-screen Show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DESY European XFEL</vt:lpstr>
      <vt:lpstr>Beam line review XTD2 (WP19) </vt:lpstr>
      <vt:lpstr>XTD2-R01</vt:lpstr>
      <vt:lpstr>XTD2-R06</vt:lpstr>
      <vt:lpstr>XTD2-R07</vt:lpstr>
      <vt:lpstr>XTD2-R08</vt:lpstr>
      <vt:lpstr>XTD2-R09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</dc:title>
  <dc:creator>Wichmann, Riko</dc:creator>
  <cp:lastModifiedBy>lederer</cp:lastModifiedBy>
  <cp:revision>88</cp:revision>
  <dcterms:modified xsi:type="dcterms:W3CDTF">2015-02-12T08:55:09Z</dcterms:modified>
</cp:coreProperties>
</file>