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59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 varScale="1">
        <p:scale>
          <a:sx n="99" d="100"/>
          <a:sy n="99" d="100"/>
        </p:scale>
        <p:origin x="-259" y="-67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68" y="-72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80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035CA18-3BB8-4B0E-90A0-E53A41CDF4AD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4364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1165D-8C60-4D83-B3C2-DB0C16BC1284}" type="slidenum">
              <a:rPr lang="de-DE"/>
              <a:pPr/>
              <a:t>2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7AED1BB-FE41-4B34-8868-58B8EAB3BB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6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697EAD-642F-47FE-85E0-4AAA449E39A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7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D518E81-CA98-483E-BA30-586BB5DF922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6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17DB07-F910-4CAF-9890-D556C9E9502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72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A67E70-BF59-4BB7-B294-AE2BA67D4E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5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19C896-DA6A-4400-8C14-50907EB4EF5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637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C01219B-1E0C-4AD5-9BA5-31ADD49287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53F5AD-B768-4BD1-BFC6-9F80796D57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7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D640F77-37AB-4F36-92C1-0829695226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519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9DD594-1494-490C-A2F0-850B64D3D3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7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BA1EBF86-6A8F-4A06-BB51-46337A5CF2A5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sp>
        <p:nvSpPr>
          <p:cNvPr id="1147" name="Text Box 123"/>
          <p:cNvSpPr txBox="1">
            <a:spLocks noChangeArrowheads="1"/>
          </p:cNvSpPr>
          <p:nvPr/>
        </p:nvSpPr>
        <p:spPr bwMode="auto">
          <a:xfrm>
            <a:off x="1093788" y="114300"/>
            <a:ext cx="66294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  <a:buClrTx/>
              <a:buFontTx/>
              <a:buNone/>
            </a:pPr>
            <a:r>
              <a:rPr lang="en-GB" sz="1000" dirty="0" smtClean="0">
                <a:solidFill>
                  <a:schemeClr val="bg1"/>
                </a:solidFill>
              </a:rPr>
              <a:t>XTD2 Section Review: ACC&amp;WP16 Statement</a:t>
            </a:r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" name="Text Box 123"/>
          <p:cNvSpPr txBox="1">
            <a:spLocks noChangeArrowheads="1"/>
          </p:cNvSpPr>
          <p:nvPr/>
        </p:nvSpPr>
        <p:spPr bwMode="auto">
          <a:xfrm>
            <a:off x="115200" y="6508000"/>
            <a:ext cx="6629400" cy="31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251555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79200" tIns="0" rIns="46800" bIns="0" anchor="b"/>
          <a:lstStyle/>
          <a:p>
            <a:pPr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12.02.2015</a:t>
            </a:r>
          </a:p>
          <a:p>
            <a:pPr eaLnBrk="0" hangingPunct="0">
              <a:lnSpc>
                <a:spcPct val="100000"/>
              </a:lnSpc>
              <a:spcBef>
                <a:spcPts val="0"/>
              </a:spcBef>
              <a:buClrTx/>
              <a:buFontTx/>
              <a:buNone/>
            </a:pPr>
            <a:r>
              <a:rPr lang="en-US" sz="900" dirty="0" smtClean="0">
                <a:solidFill>
                  <a:schemeClr val="tx1"/>
                </a:solidFill>
              </a:rPr>
              <a:t>Winni Decking,</a:t>
            </a:r>
            <a:r>
              <a:rPr lang="en-US" sz="900" baseline="0" dirty="0" smtClean="0">
                <a:solidFill>
                  <a:schemeClr val="tx1"/>
                </a:solidFill>
              </a:rPr>
              <a:t> DESY</a:t>
            </a:r>
            <a:r>
              <a:rPr lang="en-GB" sz="1000" dirty="0" smtClean="0">
                <a:solidFill>
                  <a:schemeClr val="bg1"/>
                </a:solidFill>
              </a:rPr>
              <a:t>The </a:t>
            </a:r>
            <a:r>
              <a:rPr lang="en-GB" sz="1000" dirty="0" smtClean="0">
                <a:solidFill>
                  <a:schemeClr val="bg1"/>
                </a:solidFill>
              </a:rPr>
              <a:t>title of your talk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Statement ACC &amp; WP16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475" y="1347788"/>
            <a:ext cx="8850960" cy="4459287"/>
          </a:xfrm>
        </p:spPr>
        <p:txBody>
          <a:bodyPr/>
          <a:lstStyle/>
          <a:p>
            <a:r>
              <a:rPr lang="de-DE" sz="2000" dirty="0" smtClean="0"/>
              <a:t>Zustand des CAD Modells hat sich wesentlich verbessert</a:t>
            </a:r>
          </a:p>
          <a:p>
            <a:r>
              <a:rPr lang="de-DE" sz="2000" dirty="0" smtClean="0"/>
              <a:t>Keine prinzipiellen Probleme</a:t>
            </a:r>
          </a:p>
          <a:p>
            <a:r>
              <a:rPr lang="de-DE" sz="2000" b="1" dirty="0" smtClean="0"/>
              <a:t>Beschaffung/Fertigung kann auf dieser Basis freigegeben werden (wenn nicht schon längst geschehen)</a:t>
            </a:r>
          </a:p>
          <a:p>
            <a:endParaRPr lang="de-DE" sz="2000" dirty="0" smtClean="0"/>
          </a:p>
          <a:p>
            <a:r>
              <a:rPr lang="de-DE" sz="2000" dirty="0" smtClean="0"/>
              <a:t>Allerdings: </a:t>
            </a:r>
          </a:p>
          <a:p>
            <a:pPr lvl="1"/>
            <a:r>
              <a:rPr lang="de-DE" sz="2000" dirty="0" smtClean="0"/>
              <a:t>Modell immer noch fehlerhaft </a:t>
            </a:r>
          </a:p>
          <a:p>
            <a:pPr lvl="1"/>
            <a:r>
              <a:rPr lang="de-DE" sz="2000" dirty="0" smtClean="0"/>
              <a:t>Kann so nicht zur Installation benutzt werden – und nur mit gutem Willen zur Freigabe der Sektion</a:t>
            </a:r>
          </a:p>
          <a:p>
            <a:pPr lvl="1"/>
            <a:r>
              <a:rPr lang="de-DE" sz="2000" dirty="0" smtClean="0"/>
              <a:t>Turnaround-Zeiten m.E. viel zu lang (in diesem Fall 2 Monate)</a:t>
            </a:r>
          </a:p>
          <a:p>
            <a:pPr lvl="1"/>
            <a:r>
              <a:rPr lang="de-DE" sz="2000" dirty="0" smtClean="0"/>
              <a:t>Qualitäts</a:t>
            </a:r>
            <a:r>
              <a:rPr lang="de-DE" sz="2000" dirty="0"/>
              <a:t>p</a:t>
            </a:r>
            <a:r>
              <a:rPr lang="de-DE" sz="2000" dirty="0" smtClean="0"/>
              <a:t>rüfung des Models sollte in kleineren dedizierten Runden durchgeführt werden</a:t>
            </a:r>
          </a:p>
          <a:p>
            <a:pPr lvl="1"/>
            <a:r>
              <a:rPr lang="de-DE" sz="2000" dirty="0" smtClean="0"/>
              <a:t>Prüfung der exakten Positionierung von Elementen nicht möglich (wenn über Steuerskizze plaziert ist nur die relative Plazierung der Elemente noch zu prüfen)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13062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Details (Gr</a:t>
            </a:r>
            <a:r>
              <a:rPr lang="de-DE" dirty="0" smtClean="0">
                <a:latin typeface="Arial"/>
                <a:cs typeface="Arial"/>
              </a:rPr>
              <a:t>ü</a:t>
            </a:r>
            <a:r>
              <a:rPr lang="de-DE" dirty="0" smtClean="0"/>
              <a:t>n = </a:t>
            </a:r>
            <a:r>
              <a:rPr lang="de-DE" dirty="0" err="1" smtClean="0"/>
              <a:t>fixed</a:t>
            </a:r>
            <a:r>
              <a:rPr lang="de-DE" dirty="0" smtClean="0"/>
              <a:t>, Gelb =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46146-BDD9-4C97-8272-670ED94D12DF}" type="slidenum">
              <a:rPr lang="en-GB"/>
              <a:pPr/>
              <a:t>2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8" y="1112029"/>
            <a:ext cx="9005010" cy="5319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129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template-european-xfel-gmbh_presentation-with-partner-logos</vt:lpstr>
      <vt:lpstr>Statement ACC &amp; WP16</vt:lpstr>
      <vt:lpstr>Details (Grün = fixed, Gelb = needs work)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Statement ACC &amp; WP16</dc:title>
  <dc:creator>wdecking</dc:creator>
  <cp:lastModifiedBy>wdecking</cp:lastModifiedBy>
  <cp:revision>2</cp:revision>
  <cp:lastPrinted>2008-09-01T15:04:16Z</cp:lastPrinted>
  <dcterms:created xsi:type="dcterms:W3CDTF">2015-02-10T09:49:31Z</dcterms:created>
  <dcterms:modified xsi:type="dcterms:W3CDTF">2015-02-10T10:07:22Z</dcterms:modified>
</cp:coreProperties>
</file>