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9"/>
  </p:notesMasterIdLst>
  <p:handoutMasterIdLst>
    <p:handoutMasterId r:id="rId20"/>
  </p:handoutMasterIdLst>
  <p:sldIdLst>
    <p:sldId id="259" r:id="rId2"/>
    <p:sldId id="275" r:id="rId3"/>
    <p:sldId id="265" r:id="rId4"/>
    <p:sldId id="266" r:id="rId5"/>
    <p:sldId id="267" r:id="rId6"/>
    <p:sldId id="268" r:id="rId7"/>
    <p:sldId id="269" r:id="rId8"/>
    <p:sldId id="270" r:id="rId9"/>
    <p:sldId id="272" r:id="rId10"/>
    <p:sldId id="273" r:id="rId11"/>
    <p:sldId id="274" r:id="rId12"/>
    <p:sldId id="262" r:id="rId13"/>
    <p:sldId id="263" r:id="rId14"/>
    <p:sldId id="264" r:id="rId15"/>
    <p:sldId id="276" r:id="rId16"/>
    <p:sldId id="260" r:id="rId17"/>
    <p:sldId id="261" r:id="rId18"/>
  </p:sldIdLst>
  <p:sldSz cx="9144000" cy="6858000" type="screen4x3"/>
  <p:notesSz cx="6858000" cy="9144000"/>
  <p:defaultTextStyle>
    <a:defPPr>
      <a:defRPr lang="de-DE"/>
    </a:defPPr>
    <a:lvl1pPr algn="l" rtl="0" fontAlgn="base">
      <a:spcBef>
        <a:spcPct val="20000"/>
      </a:spcBef>
      <a:spcAft>
        <a:spcPct val="0"/>
      </a:spcAft>
      <a:buClr>
        <a:srgbClr val="F8B323"/>
      </a:buClr>
      <a:buFont typeface="Wingdings" pitchFamily="2" charset="2"/>
      <a:buChar char="n"/>
      <a:defRPr sz="900" kern="1200">
        <a:solidFill>
          <a:schemeClr val="tx1"/>
        </a:solidFill>
        <a:latin typeface="Arial" charset="0"/>
        <a:ea typeface="ＭＳ Ｐゴシック" pitchFamily="112" charset="-128"/>
        <a:cs typeface="+mn-cs"/>
      </a:defRPr>
    </a:lvl1pPr>
    <a:lvl2pPr marL="457200" algn="l" rtl="0" fontAlgn="base">
      <a:spcBef>
        <a:spcPct val="20000"/>
      </a:spcBef>
      <a:spcAft>
        <a:spcPct val="0"/>
      </a:spcAft>
      <a:buClr>
        <a:srgbClr val="F8B323"/>
      </a:buClr>
      <a:buFont typeface="Wingdings" pitchFamily="2" charset="2"/>
      <a:buChar char="n"/>
      <a:defRPr sz="900" kern="1200">
        <a:solidFill>
          <a:schemeClr val="tx1"/>
        </a:solidFill>
        <a:latin typeface="Arial" charset="0"/>
        <a:ea typeface="ＭＳ Ｐゴシック" pitchFamily="112" charset="-128"/>
        <a:cs typeface="+mn-cs"/>
      </a:defRPr>
    </a:lvl2pPr>
    <a:lvl3pPr marL="914400" algn="l" rtl="0" fontAlgn="base">
      <a:spcBef>
        <a:spcPct val="20000"/>
      </a:spcBef>
      <a:spcAft>
        <a:spcPct val="0"/>
      </a:spcAft>
      <a:buClr>
        <a:srgbClr val="F8B323"/>
      </a:buClr>
      <a:buFont typeface="Wingdings" pitchFamily="2" charset="2"/>
      <a:buChar char="n"/>
      <a:defRPr sz="900" kern="1200">
        <a:solidFill>
          <a:schemeClr val="tx1"/>
        </a:solidFill>
        <a:latin typeface="Arial" charset="0"/>
        <a:ea typeface="ＭＳ Ｐゴシック" pitchFamily="112" charset="-128"/>
        <a:cs typeface="+mn-cs"/>
      </a:defRPr>
    </a:lvl3pPr>
    <a:lvl4pPr marL="1371600" algn="l" rtl="0" fontAlgn="base">
      <a:spcBef>
        <a:spcPct val="20000"/>
      </a:spcBef>
      <a:spcAft>
        <a:spcPct val="0"/>
      </a:spcAft>
      <a:buClr>
        <a:srgbClr val="F8B323"/>
      </a:buClr>
      <a:buFont typeface="Wingdings" pitchFamily="2" charset="2"/>
      <a:buChar char="n"/>
      <a:defRPr sz="900" kern="1200">
        <a:solidFill>
          <a:schemeClr val="tx1"/>
        </a:solidFill>
        <a:latin typeface="Arial" charset="0"/>
        <a:ea typeface="ＭＳ Ｐゴシック" pitchFamily="112" charset="-128"/>
        <a:cs typeface="+mn-cs"/>
      </a:defRPr>
    </a:lvl4pPr>
    <a:lvl5pPr marL="1828800" algn="l" rtl="0" fontAlgn="base">
      <a:spcBef>
        <a:spcPct val="20000"/>
      </a:spcBef>
      <a:spcAft>
        <a:spcPct val="0"/>
      </a:spcAft>
      <a:buClr>
        <a:srgbClr val="F8B323"/>
      </a:buClr>
      <a:buFont typeface="Wingdings" pitchFamily="2" charset="2"/>
      <a:buChar char="n"/>
      <a:defRPr sz="900" kern="1200">
        <a:solidFill>
          <a:schemeClr val="tx1"/>
        </a:solidFill>
        <a:latin typeface="Arial" charset="0"/>
        <a:ea typeface="ＭＳ Ｐゴシック" pitchFamily="112" charset="-128"/>
        <a:cs typeface="+mn-cs"/>
      </a:defRPr>
    </a:lvl5pPr>
    <a:lvl6pPr marL="2286000" algn="l" defTabSz="914400" rtl="0" eaLnBrk="1" latinLnBrk="0" hangingPunct="1">
      <a:defRPr sz="900" kern="1200">
        <a:solidFill>
          <a:schemeClr val="tx1"/>
        </a:solidFill>
        <a:latin typeface="Arial" charset="0"/>
        <a:ea typeface="ＭＳ Ｐゴシック" pitchFamily="112" charset="-128"/>
        <a:cs typeface="+mn-cs"/>
      </a:defRPr>
    </a:lvl6pPr>
    <a:lvl7pPr marL="2743200" algn="l" defTabSz="914400" rtl="0" eaLnBrk="1" latinLnBrk="0" hangingPunct="1">
      <a:defRPr sz="900" kern="1200">
        <a:solidFill>
          <a:schemeClr val="tx1"/>
        </a:solidFill>
        <a:latin typeface="Arial" charset="0"/>
        <a:ea typeface="ＭＳ Ｐゴシック" pitchFamily="112" charset="-128"/>
        <a:cs typeface="+mn-cs"/>
      </a:defRPr>
    </a:lvl7pPr>
    <a:lvl8pPr marL="3200400" algn="l" defTabSz="914400" rtl="0" eaLnBrk="1" latinLnBrk="0" hangingPunct="1">
      <a:defRPr sz="900" kern="1200">
        <a:solidFill>
          <a:schemeClr val="tx1"/>
        </a:solidFill>
        <a:latin typeface="Arial" charset="0"/>
        <a:ea typeface="ＭＳ Ｐゴシック" pitchFamily="112" charset="-128"/>
        <a:cs typeface="+mn-cs"/>
      </a:defRPr>
    </a:lvl8pPr>
    <a:lvl9pPr marL="3657600" algn="l" defTabSz="914400" rtl="0" eaLnBrk="1" latinLnBrk="0" hangingPunct="1">
      <a:defRPr sz="900" kern="1200">
        <a:solidFill>
          <a:schemeClr val="tx1"/>
        </a:solidFill>
        <a:latin typeface="Arial" charset="0"/>
        <a:ea typeface="ＭＳ Ｐゴシック" pitchFamily="112"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FF"/>
    <a:srgbClr val="E0E0E0"/>
    <a:srgbClr val="FD930A"/>
    <a:srgbClr val="261748"/>
    <a:srgbClr val="251555"/>
    <a:srgbClr val="626262"/>
    <a:srgbClr val="100F2E"/>
    <a:srgbClr val="2314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522" autoAdjust="0"/>
    <p:restoredTop sz="95752" autoAdjust="0"/>
  </p:normalViewPr>
  <p:slideViewPr>
    <p:cSldViewPr snapToGrid="0">
      <p:cViewPr varScale="1">
        <p:scale>
          <a:sx n="130" d="100"/>
          <a:sy n="130" d="100"/>
        </p:scale>
        <p:origin x="-1080" y="-84"/>
      </p:cViewPr>
      <p:guideLst>
        <p:guide orient="horz" pos="3956"/>
        <p:guide orient="horz" pos="881"/>
        <p:guide orient="horz" pos="2446"/>
        <p:guide orient="horz" pos="4038"/>
        <p:guide pos="5277"/>
        <p:guide pos="1750"/>
        <p:guide pos="4023"/>
        <p:guide pos="5685"/>
        <p:guide pos="255"/>
        <p:guide pos="5318"/>
        <p:guide pos="7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5" d="100"/>
        <a:sy n="125" d="100"/>
      </p:scale>
      <p:origin x="0" y="0"/>
    </p:cViewPr>
  </p:sorterViewPr>
  <p:notesViewPr>
    <p:cSldViewPr snapToGrid="0">
      <p:cViewPr>
        <p:scale>
          <a:sx n="100" d="100"/>
          <a:sy n="100" d="100"/>
        </p:scale>
        <p:origin x="-1494" y="468"/>
      </p:cViewPr>
      <p:guideLst>
        <p:guide orient="horz" pos="2880"/>
        <p:guide pos="2154"/>
      </p:guideLst>
    </p:cSldViewPr>
  </p:notesViewPr>
  <p:gridSpacing cx="45005" cy="4500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negodin\Desktop\Rackliste_Alle%20(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20"/>
    </mc:Choice>
    <mc:Fallback>
      <c:style val="20"/>
    </mc:Fallback>
  </mc:AlternateContent>
  <c:chart>
    <c:title>
      <c:tx>
        <c:rich>
          <a:bodyPr/>
          <a:lstStyle/>
          <a:p>
            <a:pPr>
              <a:defRPr>
                <a:solidFill>
                  <a:schemeClr val="dk1"/>
                </a:solidFill>
                <a:latin typeface="+mn-lt"/>
                <a:ea typeface="+mn-ea"/>
                <a:cs typeface="+mn-cs"/>
              </a:defRPr>
            </a:pPr>
            <a:r>
              <a:rPr lang="en-US">
                <a:solidFill>
                  <a:schemeClr val="dk1"/>
                </a:solidFill>
                <a:latin typeface="+mn-lt"/>
                <a:ea typeface="+mn-ea"/>
                <a:cs typeface="+mn-cs"/>
              </a:rPr>
              <a:t> 				XTL Rack Buffer					 </a:t>
            </a:r>
            <a:endParaRPr lang="en-US"/>
          </a:p>
        </c:rich>
      </c:tx>
      <c:layout>
        <c:manualLayout>
          <c:xMode val="edge"/>
          <c:yMode val="edge"/>
          <c:x val="0.12210231973854745"/>
          <c:y val="0"/>
        </c:manualLayout>
      </c:layout>
      <c:overlay val="0"/>
      <c:spPr>
        <a:noFill/>
        <a:ln w="25400" cap="flat" cmpd="sng" algn="ctr">
          <a:noFill/>
          <a:prstDash val="solid"/>
        </a:ln>
        <a:effectLst/>
      </c:spPr>
    </c:title>
    <c:autoTitleDeleted val="0"/>
    <c:plotArea>
      <c:layout>
        <c:manualLayout>
          <c:layoutTarget val="inner"/>
          <c:xMode val="edge"/>
          <c:yMode val="edge"/>
          <c:x val="3.8871653485581241E-2"/>
          <c:y val="7.5816845632314028E-2"/>
          <c:w val="0.94778519921418591"/>
          <c:h val="0.79366608922363446"/>
        </c:manualLayout>
      </c:layout>
      <c:barChart>
        <c:barDir val="col"/>
        <c:grouping val="clustered"/>
        <c:varyColors val="0"/>
        <c:ser>
          <c:idx val="1"/>
          <c:order val="0"/>
          <c:tx>
            <c:v>2013</c:v>
          </c:tx>
          <c:spPr>
            <a:solidFill>
              <a:schemeClr val="tx2">
                <a:lumMod val="60000"/>
                <a:lumOff val="40000"/>
              </a:schemeClr>
            </a:solidFill>
          </c:spPr>
          <c:invertIfNegative val="0"/>
          <c:cat>
            <c:strRef>
              <c:f>'[Rackliste_Alle (1).xlsx]Zeitplan'!$B$3:$B$54</c:f>
              <c:strCache>
                <c:ptCount val="52"/>
                <c:pt idx="0">
                  <c:v>KW 01</c:v>
                </c:pt>
                <c:pt idx="1">
                  <c:v>KW 02</c:v>
                </c:pt>
                <c:pt idx="2">
                  <c:v>KW 03</c:v>
                </c:pt>
                <c:pt idx="3">
                  <c:v>KW 04</c:v>
                </c:pt>
                <c:pt idx="4">
                  <c:v>KW 05</c:v>
                </c:pt>
                <c:pt idx="5">
                  <c:v>KW 06</c:v>
                </c:pt>
                <c:pt idx="6">
                  <c:v>KW 07</c:v>
                </c:pt>
                <c:pt idx="7">
                  <c:v>KW 08</c:v>
                </c:pt>
                <c:pt idx="8">
                  <c:v>KW 09</c:v>
                </c:pt>
                <c:pt idx="9">
                  <c:v>KW 10</c:v>
                </c:pt>
                <c:pt idx="10">
                  <c:v>KW 11</c:v>
                </c:pt>
                <c:pt idx="11">
                  <c:v>KW 12</c:v>
                </c:pt>
                <c:pt idx="12">
                  <c:v>KW 13</c:v>
                </c:pt>
                <c:pt idx="13">
                  <c:v>KW 14</c:v>
                </c:pt>
                <c:pt idx="14">
                  <c:v>KW 15</c:v>
                </c:pt>
                <c:pt idx="15">
                  <c:v>KW 16</c:v>
                </c:pt>
                <c:pt idx="16">
                  <c:v>KW 17</c:v>
                </c:pt>
                <c:pt idx="17">
                  <c:v>KW 18</c:v>
                </c:pt>
                <c:pt idx="18">
                  <c:v>KW 19</c:v>
                </c:pt>
                <c:pt idx="19">
                  <c:v>KW 20</c:v>
                </c:pt>
                <c:pt idx="20">
                  <c:v>KW 21</c:v>
                </c:pt>
                <c:pt idx="21">
                  <c:v>KW 22</c:v>
                </c:pt>
                <c:pt idx="22">
                  <c:v>KW 23</c:v>
                </c:pt>
                <c:pt idx="23">
                  <c:v>KW 24</c:v>
                </c:pt>
                <c:pt idx="24">
                  <c:v>KW 25</c:v>
                </c:pt>
                <c:pt idx="25">
                  <c:v>KW 26</c:v>
                </c:pt>
                <c:pt idx="26">
                  <c:v>KW 27</c:v>
                </c:pt>
                <c:pt idx="27">
                  <c:v>KW 28</c:v>
                </c:pt>
                <c:pt idx="28">
                  <c:v>KW 29</c:v>
                </c:pt>
                <c:pt idx="29">
                  <c:v>KW 30</c:v>
                </c:pt>
                <c:pt idx="30">
                  <c:v>KW 31</c:v>
                </c:pt>
                <c:pt idx="31">
                  <c:v>KW 32</c:v>
                </c:pt>
                <c:pt idx="32">
                  <c:v>KW 33</c:v>
                </c:pt>
                <c:pt idx="33">
                  <c:v>KW 34</c:v>
                </c:pt>
                <c:pt idx="34">
                  <c:v>KW 35</c:v>
                </c:pt>
                <c:pt idx="35">
                  <c:v>KW 36</c:v>
                </c:pt>
                <c:pt idx="36">
                  <c:v>KW 37</c:v>
                </c:pt>
                <c:pt idx="37">
                  <c:v>KW 38</c:v>
                </c:pt>
                <c:pt idx="38">
                  <c:v>KW 39</c:v>
                </c:pt>
                <c:pt idx="39">
                  <c:v>KW 40</c:v>
                </c:pt>
                <c:pt idx="40">
                  <c:v>KW 41</c:v>
                </c:pt>
                <c:pt idx="41">
                  <c:v>KW 42</c:v>
                </c:pt>
                <c:pt idx="42">
                  <c:v>KW 43</c:v>
                </c:pt>
                <c:pt idx="43">
                  <c:v>KW 44</c:v>
                </c:pt>
                <c:pt idx="44">
                  <c:v>KW 45</c:v>
                </c:pt>
                <c:pt idx="45">
                  <c:v>KW 46</c:v>
                </c:pt>
                <c:pt idx="46">
                  <c:v>KW 47</c:v>
                </c:pt>
                <c:pt idx="47">
                  <c:v>KW 48</c:v>
                </c:pt>
                <c:pt idx="48">
                  <c:v>KW 49</c:v>
                </c:pt>
                <c:pt idx="49">
                  <c:v>KW 50</c:v>
                </c:pt>
                <c:pt idx="50">
                  <c:v>KW 51</c:v>
                </c:pt>
                <c:pt idx="51">
                  <c:v>KW 52</c:v>
                </c:pt>
              </c:strCache>
            </c:strRef>
          </c:cat>
          <c:val>
            <c:numRef>
              <c:f>'[Rackliste_Alle (1).xlsx]Zeitplan'!$L$3:$L$54</c:f>
              <c:numCache>
                <c:formatCode>General</c:formatCode>
                <c:ptCount val="52"/>
              </c:numCache>
            </c:numRef>
          </c:val>
        </c:ser>
        <c:ser>
          <c:idx val="0"/>
          <c:order val="1"/>
          <c:tx>
            <c:v>2014</c:v>
          </c:tx>
          <c:spPr>
            <a:solidFill>
              <a:schemeClr val="accent3">
                <a:lumMod val="75000"/>
              </a:schemeClr>
            </a:solidFill>
          </c:spPr>
          <c:invertIfNegative val="0"/>
          <c:dLbls>
            <c:dLbl>
              <c:idx val="49"/>
              <c:layout>
                <c:manualLayout>
                  <c:x val="3.0163935049209965E-2"/>
                  <c:y val="2.206235411919786E-3"/>
                </c:manualLayout>
              </c:layout>
              <c:tx>
                <c:rich>
                  <a:bodyPr/>
                  <a:lstStyle/>
                  <a:p>
                    <a:r>
                      <a:rPr lang="en-US"/>
                      <a:t> 132 (August 2014)</a:t>
                    </a:r>
                  </a:p>
                </c:rich>
              </c:tx>
              <c:showLegendKey val="0"/>
              <c:showVal val="1"/>
              <c:showCatName val="0"/>
              <c:showSerName val="0"/>
              <c:showPercent val="0"/>
              <c:showBubbleSize val="0"/>
            </c:dLbl>
            <c:showLegendKey val="0"/>
            <c:showVal val="0"/>
            <c:showCatName val="0"/>
            <c:showSerName val="0"/>
            <c:showPercent val="0"/>
            <c:showBubbleSize val="0"/>
          </c:dLbls>
          <c:cat>
            <c:strRef>
              <c:f>'[Rackliste_Alle (1).xlsx]Zeitplan'!$B$3:$B$54</c:f>
              <c:strCache>
                <c:ptCount val="52"/>
                <c:pt idx="0">
                  <c:v>KW 01</c:v>
                </c:pt>
                <c:pt idx="1">
                  <c:v>KW 02</c:v>
                </c:pt>
                <c:pt idx="2">
                  <c:v>KW 03</c:v>
                </c:pt>
                <c:pt idx="3">
                  <c:v>KW 04</c:v>
                </c:pt>
                <c:pt idx="4">
                  <c:v>KW 05</c:v>
                </c:pt>
                <c:pt idx="5">
                  <c:v>KW 06</c:v>
                </c:pt>
                <c:pt idx="6">
                  <c:v>KW 07</c:v>
                </c:pt>
                <c:pt idx="7">
                  <c:v>KW 08</c:v>
                </c:pt>
                <c:pt idx="8">
                  <c:v>KW 09</c:v>
                </c:pt>
                <c:pt idx="9">
                  <c:v>KW 10</c:v>
                </c:pt>
                <c:pt idx="10">
                  <c:v>KW 11</c:v>
                </c:pt>
                <c:pt idx="11">
                  <c:v>KW 12</c:v>
                </c:pt>
                <c:pt idx="12">
                  <c:v>KW 13</c:v>
                </c:pt>
                <c:pt idx="13">
                  <c:v>KW 14</c:v>
                </c:pt>
                <c:pt idx="14">
                  <c:v>KW 15</c:v>
                </c:pt>
                <c:pt idx="15">
                  <c:v>KW 16</c:v>
                </c:pt>
                <c:pt idx="16">
                  <c:v>KW 17</c:v>
                </c:pt>
                <c:pt idx="17">
                  <c:v>KW 18</c:v>
                </c:pt>
                <c:pt idx="18">
                  <c:v>KW 19</c:v>
                </c:pt>
                <c:pt idx="19">
                  <c:v>KW 20</c:v>
                </c:pt>
                <c:pt idx="20">
                  <c:v>KW 21</c:v>
                </c:pt>
                <c:pt idx="21">
                  <c:v>KW 22</c:v>
                </c:pt>
                <c:pt idx="22">
                  <c:v>KW 23</c:v>
                </c:pt>
                <c:pt idx="23">
                  <c:v>KW 24</c:v>
                </c:pt>
                <c:pt idx="24">
                  <c:v>KW 25</c:v>
                </c:pt>
                <c:pt idx="25">
                  <c:v>KW 26</c:v>
                </c:pt>
                <c:pt idx="26">
                  <c:v>KW 27</c:v>
                </c:pt>
                <c:pt idx="27">
                  <c:v>KW 28</c:v>
                </c:pt>
                <c:pt idx="28">
                  <c:v>KW 29</c:v>
                </c:pt>
                <c:pt idx="29">
                  <c:v>KW 30</c:v>
                </c:pt>
                <c:pt idx="30">
                  <c:v>KW 31</c:v>
                </c:pt>
                <c:pt idx="31">
                  <c:v>KW 32</c:v>
                </c:pt>
                <c:pt idx="32">
                  <c:v>KW 33</c:v>
                </c:pt>
                <c:pt idx="33">
                  <c:v>KW 34</c:v>
                </c:pt>
                <c:pt idx="34">
                  <c:v>KW 35</c:v>
                </c:pt>
                <c:pt idx="35">
                  <c:v>KW 36</c:v>
                </c:pt>
                <c:pt idx="36">
                  <c:v>KW 37</c:v>
                </c:pt>
                <c:pt idx="37">
                  <c:v>KW 38</c:v>
                </c:pt>
                <c:pt idx="38">
                  <c:v>KW 39</c:v>
                </c:pt>
                <c:pt idx="39">
                  <c:v>KW 40</c:v>
                </c:pt>
                <c:pt idx="40">
                  <c:v>KW 41</c:v>
                </c:pt>
                <c:pt idx="41">
                  <c:v>KW 42</c:v>
                </c:pt>
                <c:pt idx="42">
                  <c:v>KW 43</c:v>
                </c:pt>
                <c:pt idx="43">
                  <c:v>KW 44</c:v>
                </c:pt>
                <c:pt idx="44">
                  <c:v>KW 45</c:v>
                </c:pt>
                <c:pt idx="45">
                  <c:v>KW 46</c:v>
                </c:pt>
                <c:pt idx="46">
                  <c:v>KW 47</c:v>
                </c:pt>
                <c:pt idx="47">
                  <c:v>KW 48</c:v>
                </c:pt>
                <c:pt idx="48">
                  <c:v>KW 49</c:v>
                </c:pt>
                <c:pt idx="49">
                  <c:v>KW 50</c:v>
                </c:pt>
                <c:pt idx="50">
                  <c:v>KW 51</c:v>
                </c:pt>
                <c:pt idx="51">
                  <c:v>KW 52</c:v>
                </c:pt>
              </c:strCache>
            </c:strRef>
          </c:cat>
          <c:val>
            <c:numRef>
              <c:f>'[Rackliste_Alle (1).xlsx]Zeitplan'!$M$3:$M$54</c:f>
              <c:numCache>
                <c:formatCode>General</c:formatCode>
                <c:ptCount val="52"/>
              </c:numCache>
            </c:numRef>
          </c:val>
        </c:ser>
        <c:ser>
          <c:idx val="2"/>
          <c:order val="2"/>
          <c:tx>
            <c:v>2015</c:v>
          </c:tx>
          <c:spPr>
            <a:solidFill>
              <a:schemeClr val="accent6">
                <a:lumMod val="75000"/>
              </a:schemeClr>
            </a:solidFill>
          </c:spPr>
          <c:invertIfNegative val="0"/>
          <c:cat>
            <c:strRef>
              <c:f>'[Rackliste_Alle (1).xlsx]Zeitplan'!$B$3:$B$54</c:f>
              <c:strCache>
                <c:ptCount val="52"/>
                <c:pt idx="0">
                  <c:v>KW 01</c:v>
                </c:pt>
                <c:pt idx="1">
                  <c:v>KW 02</c:v>
                </c:pt>
                <c:pt idx="2">
                  <c:v>KW 03</c:v>
                </c:pt>
                <c:pt idx="3">
                  <c:v>KW 04</c:v>
                </c:pt>
                <c:pt idx="4">
                  <c:v>KW 05</c:v>
                </c:pt>
                <c:pt idx="5">
                  <c:v>KW 06</c:v>
                </c:pt>
                <c:pt idx="6">
                  <c:v>KW 07</c:v>
                </c:pt>
                <c:pt idx="7">
                  <c:v>KW 08</c:v>
                </c:pt>
                <c:pt idx="8">
                  <c:v>KW 09</c:v>
                </c:pt>
                <c:pt idx="9">
                  <c:v>KW 10</c:v>
                </c:pt>
                <c:pt idx="10">
                  <c:v>KW 11</c:v>
                </c:pt>
                <c:pt idx="11">
                  <c:v>KW 12</c:v>
                </c:pt>
                <c:pt idx="12">
                  <c:v>KW 13</c:v>
                </c:pt>
                <c:pt idx="13">
                  <c:v>KW 14</c:v>
                </c:pt>
                <c:pt idx="14">
                  <c:v>KW 15</c:v>
                </c:pt>
                <c:pt idx="15">
                  <c:v>KW 16</c:v>
                </c:pt>
                <c:pt idx="16">
                  <c:v>KW 17</c:v>
                </c:pt>
                <c:pt idx="17">
                  <c:v>KW 18</c:v>
                </c:pt>
                <c:pt idx="18">
                  <c:v>KW 19</c:v>
                </c:pt>
                <c:pt idx="19">
                  <c:v>KW 20</c:v>
                </c:pt>
                <c:pt idx="20">
                  <c:v>KW 21</c:v>
                </c:pt>
                <c:pt idx="21">
                  <c:v>KW 22</c:v>
                </c:pt>
                <c:pt idx="22">
                  <c:v>KW 23</c:v>
                </c:pt>
                <c:pt idx="23">
                  <c:v>KW 24</c:v>
                </c:pt>
                <c:pt idx="24">
                  <c:v>KW 25</c:v>
                </c:pt>
                <c:pt idx="25">
                  <c:v>KW 26</c:v>
                </c:pt>
                <c:pt idx="26">
                  <c:v>KW 27</c:v>
                </c:pt>
                <c:pt idx="27">
                  <c:v>KW 28</c:v>
                </c:pt>
                <c:pt idx="28">
                  <c:v>KW 29</c:v>
                </c:pt>
                <c:pt idx="29">
                  <c:v>KW 30</c:v>
                </c:pt>
                <c:pt idx="30">
                  <c:v>KW 31</c:v>
                </c:pt>
                <c:pt idx="31">
                  <c:v>KW 32</c:v>
                </c:pt>
                <c:pt idx="32">
                  <c:v>KW 33</c:v>
                </c:pt>
                <c:pt idx="33">
                  <c:v>KW 34</c:v>
                </c:pt>
                <c:pt idx="34">
                  <c:v>KW 35</c:v>
                </c:pt>
                <c:pt idx="35">
                  <c:v>KW 36</c:v>
                </c:pt>
                <c:pt idx="36">
                  <c:v>KW 37</c:v>
                </c:pt>
                <c:pt idx="37">
                  <c:v>KW 38</c:v>
                </c:pt>
                <c:pt idx="38">
                  <c:v>KW 39</c:v>
                </c:pt>
                <c:pt idx="39">
                  <c:v>KW 40</c:v>
                </c:pt>
                <c:pt idx="40">
                  <c:v>KW 41</c:v>
                </c:pt>
                <c:pt idx="41">
                  <c:v>KW 42</c:v>
                </c:pt>
                <c:pt idx="42">
                  <c:v>KW 43</c:v>
                </c:pt>
                <c:pt idx="43">
                  <c:v>KW 44</c:v>
                </c:pt>
                <c:pt idx="44">
                  <c:v>KW 45</c:v>
                </c:pt>
                <c:pt idx="45">
                  <c:v>KW 46</c:v>
                </c:pt>
                <c:pt idx="46">
                  <c:v>KW 47</c:v>
                </c:pt>
                <c:pt idx="47">
                  <c:v>KW 48</c:v>
                </c:pt>
                <c:pt idx="48">
                  <c:v>KW 49</c:v>
                </c:pt>
                <c:pt idx="49">
                  <c:v>KW 50</c:v>
                </c:pt>
                <c:pt idx="50">
                  <c:v>KW 51</c:v>
                </c:pt>
                <c:pt idx="51">
                  <c:v>KW 52</c:v>
                </c:pt>
              </c:strCache>
            </c:strRef>
          </c:cat>
          <c:val>
            <c:numRef>
              <c:f>'[Rackliste_Alle (1).xlsx]Zeitplan'!$N$3:$N$54</c:f>
              <c:numCache>
                <c:formatCode>General</c:formatCode>
                <c:ptCount val="52"/>
                <c:pt idx="0">
                  <c:v>10</c:v>
                </c:pt>
                <c:pt idx="1">
                  <c:v>10</c:v>
                </c:pt>
                <c:pt idx="2">
                  <c:v>20</c:v>
                </c:pt>
                <c:pt idx="3">
                  <c:v>20</c:v>
                </c:pt>
                <c:pt idx="4">
                  <c:v>30</c:v>
                </c:pt>
                <c:pt idx="5">
                  <c:v>25</c:v>
                </c:pt>
                <c:pt idx="6">
                  <c:v>33</c:v>
                </c:pt>
                <c:pt idx="7">
                  <c:v>33</c:v>
                </c:pt>
                <c:pt idx="8">
                  <c:v>43</c:v>
                </c:pt>
                <c:pt idx="9">
                  <c:v>43</c:v>
                </c:pt>
                <c:pt idx="10">
                  <c:v>49</c:v>
                </c:pt>
                <c:pt idx="11">
                  <c:v>55</c:v>
                </c:pt>
                <c:pt idx="12">
                  <c:v>60</c:v>
                </c:pt>
                <c:pt idx="13">
                  <c:v>66</c:v>
                </c:pt>
                <c:pt idx="14">
                  <c:v>72</c:v>
                </c:pt>
                <c:pt idx="15">
                  <c:v>77</c:v>
                </c:pt>
                <c:pt idx="16">
                  <c:v>85</c:v>
                </c:pt>
                <c:pt idx="17">
                  <c:v>95</c:v>
                </c:pt>
                <c:pt idx="18">
                  <c:v>105</c:v>
                </c:pt>
                <c:pt idx="19">
                  <c:v>115</c:v>
                </c:pt>
                <c:pt idx="20">
                  <c:v>125</c:v>
                </c:pt>
                <c:pt idx="21">
                  <c:v>135</c:v>
                </c:pt>
                <c:pt idx="22">
                  <c:v>131</c:v>
                </c:pt>
                <c:pt idx="23">
                  <c:v>127</c:v>
                </c:pt>
                <c:pt idx="24">
                  <c:v>122</c:v>
                </c:pt>
                <c:pt idx="25">
                  <c:v>115</c:v>
                </c:pt>
                <c:pt idx="26">
                  <c:v>115</c:v>
                </c:pt>
                <c:pt idx="27">
                  <c:v>103</c:v>
                </c:pt>
                <c:pt idx="28">
                  <c:v>103</c:v>
                </c:pt>
                <c:pt idx="29">
                  <c:v>93</c:v>
                </c:pt>
                <c:pt idx="30">
                  <c:v>93</c:v>
                </c:pt>
                <c:pt idx="31">
                  <c:v>93</c:v>
                </c:pt>
                <c:pt idx="32">
                  <c:v>93</c:v>
                </c:pt>
                <c:pt idx="33">
                  <c:v>93</c:v>
                </c:pt>
                <c:pt idx="34">
                  <c:v>93</c:v>
                </c:pt>
                <c:pt idx="35">
                  <c:v>93</c:v>
                </c:pt>
                <c:pt idx="36">
                  <c:v>93</c:v>
                </c:pt>
                <c:pt idx="37">
                  <c:v>89</c:v>
                </c:pt>
                <c:pt idx="38">
                  <c:v>85</c:v>
                </c:pt>
                <c:pt idx="39">
                  <c:v>80</c:v>
                </c:pt>
                <c:pt idx="40">
                  <c:v>80</c:v>
                </c:pt>
                <c:pt idx="41">
                  <c:v>75</c:v>
                </c:pt>
                <c:pt idx="42">
                  <c:v>75</c:v>
                </c:pt>
                <c:pt idx="43">
                  <c:v>75</c:v>
                </c:pt>
                <c:pt idx="44">
                  <c:v>66</c:v>
                </c:pt>
                <c:pt idx="45">
                  <c:v>66</c:v>
                </c:pt>
                <c:pt idx="46">
                  <c:v>66</c:v>
                </c:pt>
                <c:pt idx="47">
                  <c:v>61</c:v>
                </c:pt>
                <c:pt idx="48">
                  <c:v>56</c:v>
                </c:pt>
                <c:pt idx="49">
                  <c:v>52</c:v>
                </c:pt>
                <c:pt idx="50">
                  <c:v>52</c:v>
                </c:pt>
                <c:pt idx="51">
                  <c:v>52</c:v>
                </c:pt>
              </c:numCache>
            </c:numRef>
          </c:val>
        </c:ser>
        <c:dLbls>
          <c:showLegendKey val="0"/>
          <c:showVal val="0"/>
          <c:showCatName val="0"/>
          <c:showSerName val="0"/>
          <c:showPercent val="0"/>
          <c:showBubbleSize val="0"/>
        </c:dLbls>
        <c:gapWidth val="0"/>
        <c:overlap val="71"/>
        <c:axId val="2279680"/>
        <c:axId val="2294144"/>
      </c:barChart>
      <c:catAx>
        <c:axId val="2279680"/>
        <c:scaling>
          <c:orientation val="minMax"/>
        </c:scaling>
        <c:delete val="0"/>
        <c:axPos val="b"/>
        <c:title>
          <c:tx>
            <c:rich>
              <a:bodyPr/>
              <a:lstStyle/>
              <a:p>
                <a:pPr>
                  <a:defRPr/>
                </a:pPr>
                <a:r>
                  <a:rPr lang="en-US"/>
                  <a:t>Kalendar Woche</a:t>
                </a:r>
              </a:p>
            </c:rich>
          </c:tx>
          <c:layout>
            <c:manualLayout>
              <c:xMode val="edge"/>
              <c:yMode val="edge"/>
              <c:x val="0.915787518591197"/>
              <c:y val="0.95127242455890926"/>
            </c:manualLayout>
          </c:layout>
          <c:overlay val="0"/>
        </c:title>
        <c:majorTickMark val="none"/>
        <c:minorTickMark val="none"/>
        <c:tickLblPos val="low"/>
        <c:txPr>
          <a:bodyPr rot="-5400000" vert="horz"/>
          <a:lstStyle/>
          <a:p>
            <a:pPr>
              <a:defRPr/>
            </a:pPr>
            <a:endParaRPr lang="de-DE"/>
          </a:p>
        </c:txPr>
        <c:crossAx val="2294144"/>
        <c:crossesAt val="0"/>
        <c:auto val="0"/>
        <c:lblAlgn val="ctr"/>
        <c:lblOffset val="100"/>
        <c:noMultiLvlLbl val="0"/>
      </c:catAx>
      <c:valAx>
        <c:axId val="2294144"/>
        <c:scaling>
          <c:orientation val="minMax"/>
          <c:max val="140"/>
        </c:scaling>
        <c:delete val="0"/>
        <c:axPos val="l"/>
        <c:majorGridlines/>
        <c:title>
          <c:tx>
            <c:rich>
              <a:bodyPr/>
              <a:lstStyle/>
              <a:p>
                <a:pPr>
                  <a:defRPr/>
                </a:pPr>
                <a:r>
                  <a:rPr lang="en-US"/>
                  <a:t>Stück auf Lager</a:t>
                </a:r>
              </a:p>
            </c:rich>
          </c:tx>
          <c:layout>
            <c:manualLayout>
              <c:xMode val="edge"/>
              <c:yMode val="edge"/>
              <c:x val="4.370706686370604E-2"/>
              <c:y val="0.17257972500925925"/>
            </c:manualLayout>
          </c:layout>
          <c:overlay val="0"/>
          <c:spPr>
            <a:solidFill>
              <a:schemeClr val="bg1"/>
            </a:solidFill>
          </c:spPr>
        </c:title>
        <c:numFmt formatCode="General" sourceLinked="1"/>
        <c:majorTickMark val="out"/>
        <c:minorTickMark val="none"/>
        <c:tickLblPos val="nextTo"/>
        <c:crossAx val="2279680"/>
        <c:crosses val="autoZero"/>
        <c:crossBetween val="between"/>
        <c:majorUnit val="10"/>
        <c:minorUnit val="5"/>
      </c:valAx>
    </c:plotArea>
    <c:legend>
      <c:legendPos val="r"/>
      <c:layout>
        <c:manualLayout>
          <c:xMode val="edge"/>
          <c:yMode val="edge"/>
          <c:x val="0.9360874510271493"/>
          <c:y val="7.2673047029990195E-2"/>
          <c:w val="5.1544623068775823E-2"/>
          <c:h val="0.11968549158746802"/>
        </c:manualLayout>
      </c:layout>
      <c:overlay val="0"/>
      <c:spPr>
        <a:solidFill>
          <a:schemeClr val="lt1"/>
        </a:solidFill>
      </c:spPr>
      <c:txPr>
        <a:bodyPr/>
        <a:lstStyle/>
        <a:p>
          <a:pPr>
            <a:defRPr sz="1100"/>
          </a:pPr>
          <a:endParaRPr lang="de-DE"/>
        </a:p>
      </c:txPr>
    </c:legend>
    <c:plotVisOnly val="1"/>
    <c:dispBlanksAs val="gap"/>
    <c:showDLblsOverMax val="0"/>
  </c:chart>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drawing1.xml><?xml version="1.0" encoding="utf-8"?>
<c:userShapes xmlns:c="http://schemas.openxmlformats.org/drawingml/2006/chart">
  <cdr:relSizeAnchor xmlns:cdr="http://schemas.openxmlformats.org/drawingml/2006/chartDrawing">
    <cdr:from>
      <cdr:x>0.66911</cdr:x>
      <cdr:y>0.73295</cdr:y>
    </cdr:from>
    <cdr:to>
      <cdr:x>0.73731</cdr:x>
      <cdr:y>0.80921</cdr:y>
    </cdr:to>
    <cdr:sp macro="" textlink="">
      <cdr:nvSpPr>
        <cdr:cNvPr id="3" name="TextBox 2"/>
        <cdr:cNvSpPr txBox="1"/>
      </cdr:nvSpPr>
      <cdr:spPr>
        <a:xfrm xmlns:a="http://schemas.openxmlformats.org/drawingml/2006/main">
          <a:off x="8451576" y="4219160"/>
          <a:ext cx="861390" cy="438978"/>
        </a:xfrm>
        <a:prstGeom xmlns:a="http://schemas.openxmlformats.org/drawingml/2006/main" prst="rect">
          <a:avLst/>
        </a:prstGeom>
        <a:solidFill xmlns:a="http://schemas.openxmlformats.org/drawingml/2006/main">
          <a:schemeClr val="accent6">
            <a:lumMod val="75000"/>
          </a:schemeClr>
        </a:solidFill>
      </cdr:spPr>
      <cdr:txBody>
        <a:bodyPr xmlns:a="http://schemas.openxmlformats.org/drawingml/2006/main" vertOverflow="clip" wrap="none" rtlCol="0" anchor="ctr"/>
        <a:lstStyle xmlns:a="http://schemas.openxmlformats.org/drawingml/2006/main"/>
        <a:p xmlns:a="http://schemas.openxmlformats.org/drawingml/2006/main">
          <a:pPr algn="ctr"/>
          <a:r>
            <a:rPr lang="de-DE" sz="2000" b="0">
              <a:solidFill>
                <a:schemeClr val="bg1"/>
              </a:solidFill>
              <a:latin typeface="+mn-lt"/>
            </a:rPr>
            <a:t>2015</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30738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spcBef>
                <a:spcPct val="0"/>
              </a:spcBef>
              <a:buClrTx/>
              <a:buFontTx/>
              <a:buNone/>
              <a:defRPr sz="1200" smtClean="0"/>
            </a:lvl1pPr>
          </a:lstStyle>
          <a:p>
            <a:pPr>
              <a:defRPr/>
            </a:pPr>
            <a:endParaRPr lang="de-DE"/>
          </a:p>
        </p:txBody>
      </p:sp>
      <p:sp>
        <p:nvSpPr>
          <p:cNvPr id="3075"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spcBef>
                <a:spcPct val="0"/>
              </a:spcBef>
              <a:buClrTx/>
              <a:buFontTx/>
              <a:buNone/>
              <a:defRPr sz="1200" smtClean="0"/>
            </a:lvl1pPr>
          </a:lstStyle>
          <a:p>
            <a:pPr>
              <a:defRPr/>
            </a:pPr>
            <a:endParaRPr lang="de-DE"/>
          </a:p>
        </p:txBody>
      </p:sp>
      <p:sp>
        <p:nvSpPr>
          <p:cNvPr id="3078"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eaLnBrk="0" hangingPunct="0">
              <a:spcBef>
                <a:spcPct val="0"/>
              </a:spcBef>
              <a:buClrTx/>
              <a:buFontTx/>
              <a:buNone/>
              <a:defRPr sz="1200" smtClean="0"/>
            </a:lvl1pPr>
          </a:lstStyle>
          <a:p>
            <a:pPr>
              <a:defRPr/>
            </a:pPr>
            <a:endParaRPr lang="de-DE"/>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eaLnBrk="0" hangingPunct="0">
              <a:spcBef>
                <a:spcPct val="0"/>
              </a:spcBef>
              <a:buClrTx/>
              <a:buFontTx/>
              <a:buNone/>
              <a:defRPr sz="1200" smtClean="0"/>
            </a:lvl1pPr>
          </a:lstStyle>
          <a:p>
            <a:pPr>
              <a:defRPr/>
            </a:pPr>
            <a:fld id="{962FA589-9966-4F83-93D6-3CE1E84543DE}" type="slidenum">
              <a:rPr lang="de-DE"/>
              <a:pPr>
                <a:defRPr/>
              </a:pPr>
              <a:t>‹#›</a:t>
            </a:fld>
            <a:endParaRPr lang="de-DE"/>
          </a:p>
        </p:txBody>
      </p:sp>
    </p:spTree>
    <p:extLst>
      <p:ext uri="{BB962C8B-B14F-4D97-AF65-F5344CB8AC3E}">
        <p14:creationId xmlns:p14="http://schemas.microsoft.com/office/powerpoint/2010/main" val="8368007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12"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12"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eaLnBrk="0" hangingPunct="0">
              <a:defRPr sz="900">
                <a:solidFill>
                  <a:schemeClr val="tx1"/>
                </a:solidFill>
                <a:latin typeface="Arial" charset="0"/>
                <a:ea typeface="ＭＳ Ｐゴシック" pitchFamily="112" charset="-128"/>
              </a:defRPr>
            </a:lvl1pPr>
            <a:lvl2pPr marL="742950" indent="-285750" eaLnBrk="0" hangingPunct="0">
              <a:defRPr sz="900">
                <a:solidFill>
                  <a:schemeClr val="tx1"/>
                </a:solidFill>
                <a:latin typeface="Arial" charset="0"/>
                <a:ea typeface="ＭＳ Ｐゴシック" pitchFamily="112" charset="-128"/>
              </a:defRPr>
            </a:lvl2pPr>
            <a:lvl3pPr marL="1143000" indent="-228600" eaLnBrk="0" hangingPunct="0">
              <a:defRPr sz="900">
                <a:solidFill>
                  <a:schemeClr val="tx1"/>
                </a:solidFill>
                <a:latin typeface="Arial" charset="0"/>
                <a:ea typeface="ＭＳ Ｐゴシック" pitchFamily="112" charset="-128"/>
              </a:defRPr>
            </a:lvl3pPr>
            <a:lvl4pPr marL="1600200" indent="-228600" eaLnBrk="0" hangingPunct="0">
              <a:defRPr sz="900">
                <a:solidFill>
                  <a:schemeClr val="tx1"/>
                </a:solidFill>
                <a:latin typeface="Arial" charset="0"/>
                <a:ea typeface="ＭＳ Ｐゴシック" pitchFamily="112" charset="-128"/>
              </a:defRPr>
            </a:lvl4pPr>
            <a:lvl5pPr marL="2057400" indent="-228600" eaLnBrk="0" hangingPunct="0">
              <a:defRPr sz="900">
                <a:solidFill>
                  <a:schemeClr val="tx1"/>
                </a:solidFill>
                <a:latin typeface="Arial" charset="0"/>
                <a:ea typeface="ＭＳ Ｐゴシック" pitchFamily="112" charset="-128"/>
              </a:defRPr>
            </a:lvl5pPr>
            <a:lvl6pPr marL="25146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charset="0"/>
                <a:ea typeface="ＭＳ Ｐゴシック" pitchFamily="112" charset="-128"/>
              </a:defRPr>
            </a:lvl6pPr>
            <a:lvl7pPr marL="29718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charset="0"/>
                <a:ea typeface="ＭＳ Ｐゴシック" pitchFamily="112" charset="-128"/>
              </a:defRPr>
            </a:lvl7pPr>
            <a:lvl8pPr marL="34290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charset="0"/>
                <a:ea typeface="ＭＳ Ｐゴシック" pitchFamily="112" charset="-128"/>
              </a:defRPr>
            </a:lvl8pPr>
            <a:lvl9pPr marL="38862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charset="0"/>
                <a:ea typeface="ＭＳ Ｐゴシック" pitchFamily="112" charset="-128"/>
              </a:defRPr>
            </a:lvl9pPr>
          </a:lstStyle>
          <a:p>
            <a:fld id="{29A47D9C-5967-4386-AD23-4A5AEEC048BD}" type="slidenum">
              <a:rPr lang="de-DE" altLang="de-DE" sz="1200"/>
              <a:pPr/>
              <a:t>1</a:t>
            </a:fld>
            <a:endParaRPr lang="de-DE" altLang="de-DE" sz="1200"/>
          </a:p>
        </p:txBody>
      </p:sp>
      <p:sp>
        <p:nvSpPr>
          <p:cNvPr id="5123"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24"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marL="228600" indent="-228600" eaLnBrk="1" hangingPunct="1">
              <a:lnSpc>
                <a:spcPct val="90000"/>
              </a:lnSpc>
              <a:spcBef>
                <a:spcPct val="0"/>
              </a:spcBef>
              <a:spcAft>
                <a:spcPct val="20000"/>
              </a:spcAft>
            </a:pPr>
            <a:r>
              <a:rPr lang="en-GB" altLang="de-DE" b="1" smtClean="0"/>
              <a:t>   </a:t>
            </a:r>
            <a:r>
              <a:rPr lang="en-GB" altLang="de-DE" sz="1100" b="1" smtClean="0"/>
              <a:t>Before you start</a:t>
            </a:r>
            <a:r>
              <a:rPr lang="en-GB" altLang="de-DE" sz="1100" smtClean="0"/>
              <a:t> editing the slides of your talk change to the </a:t>
            </a:r>
            <a:r>
              <a:rPr lang="en-GB" altLang="de-DE" sz="1100" b="1" smtClean="0"/>
              <a:t>Master Slide view</a:t>
            </a:r>
            <a:r>
              <a:rPr lang="en-GB" altLang="de-DE" sz="1100" smtClean="0"/>
              <a:t>:   </a:t>
            </a:r>
            <a:br>
              <a:rPr lang="en-GB" altLang="de-DE" sz="1100" smtClean="0"/>
            </a:br>
            <a:r>
              <a:rPr lang="en-GB" altLang="de-DE" sz="1100" smtClean="0"/>
              <a:t>   Menu button “View”,</a:t>
            </a:r>
            <a:r>
              <a:rPr lang="en-GB" altLang="de-DE" sz="1100" smtClean="0">
                <a:sym typeface="Wingdings" pitchFamily="2" charset="2"/>
              </a:rPr>
              <a:t> Master, Slide Master:</a:t>
            </a:r>
            <a:br>
              <a:rPr lang="en-GB" altLang="de-DE" sz="1100" smtClean="0">
                <a:sym typeface="Wingdings" pitchFamily="2" charset="2"/>
              </a:rPr>
            </a:br>
            <a:endParaRPr lang="en-GB" altLang="de-DE" sz="1100" smtClean="0">
              <a:sym typeface="Wingdings" pitchFamily="2" charset="2"/>
            </a:endParaRPr>
          </a:p>
          <a:p>
            <a:pPr marL="228600" indent="-228600" eaLnBrk="1" hangingPunct="1">
              <a:lnSpc>
                <a:spcPct val="90000"/>
              </a:lnSpc>
              <a:spcBef>
                <a:spcPct val="0"/>
              </a:spcBef>
              <a:spcAft>
                <a:spcPct val="20000"/>
              </a:spcAft>
            </a:pPr>
            <a:r>
              <a:rPr lang="en-GB" altLang="de-DE" sz="1100" smtClean="0">
                <a:sym typeface="Wingdings" pitchFamily="2" charset="2"/>
              </a:rPr>
              <a:t>   </a:t>
            </a:r>
            <a:r>
              <a:rPr lang="en-GB" altLang="de-DE" sz="1100" b="1" smtClean="0">
                <a:sym typeface="Wingdings" pitchFamily="2" charset="2"/>
              </a:rPr>
              <a:t>Edit the following 2 items in the 1st slide:</a:t>
            </a:r>
            <a:r>
              <a:rPr lang="en-GB" altLang="de-DE" sz="1100" smtClean="0">
                <a:sym typeface="Wingdings" pitchFamily="2" charset="2"/>
              </a:rPr>
              <a:t/>
            </a:r>
            <a:br>
              <a:rPr lang="en-GB" altLang="de-DE" sz="1100" smtClean="0">
                <a:sym typeface="Wingdings" pitchFamily="2" charset="2"/>
              </a:rPr>
            </a:br>
            <a:r>
              <a:rPr lang="en-GB" altLang="de-DE" sz="1100" smtClean="0">
                <a:sym typeface="Wingdings" pitchFamily="2" charset="2"/>
              </a:rPr>
              <a:t>   1)  1st row in the violet header: </a:t>
            </a:r>
            <a:br>
              <a:rPr lang="en-GB" altLang="de-DE" sz="1100" smtClean="0">
                <a:sym typeface="Wingdings" pitchFamily="2" charset="2"/>
              </a:rPr>
            </a:br>
            <a:r>
              <a:rPr lang="en-GB" altLang="de-DE" sz="1100" smtClean="0">
                <a:sym typeface="Wingdings" pitchFamily="2" charset="2"/>
              </a:rPr>
              <a:t>       Delete the existent text and write the title of your talk into this text field</a:t>
            </a:r>
            <a:br>
              <a:rPr lang="en-GB" altLang="de-DE" sz="1100" smtClean="0">
                <a:sym typeface="Wingdings" pitchFamily="2" charset="2"/>
              </a:rPr>
            </a:br>
            <a:r>
              <a:rPr lang="en-GB" altLang="de-DE" sz="1100" smtClean="0">
                <a:sym typeface="Wingdings" pitchFamily="2" charset="2"/>
              </a:rPr>
              <a:t>   2)  The 2 rows in the footer area: Delete the text and write the information </a:t>
            </a:r>
            <a:br>
              <a:rPr lang="en-GB" altLang="de-DE" sz="1100" smtClean="0">
                <a:sym typeface="Wingdings" pitchFamily="2" charset="2"/>
              </a:rPr>
            </a:br>
            <a:r>
              <a:rPr lang="en-GB" altLang="de-DE" sz="1100" smtClean="0">
                <a:sym typeface="Wingdings" pitchFamily="2" charset="2"/>
              </a:rPr>
              <a:t>       regarding your talk (same as on the Title Slide) into this text field.  </a:t>
            </a:r>
            <a:br>
              <a:rPr lang="en-GB" altLang="de-DE" sz="1100" smtClean="0">
                <a:sym typeface="Wingdings" pitchFamily="2" charset="2"/>
              </a:rPr>
            </a:br>
            <a:endParaRPr lang="en-GB" altLang="de-DE" sz="1100" smtClean="0">
              <a:sym typeface="Wingdings" pitchFamily="2" charset="2"/>
            </a:endParaRPr>
          </a:p>
          <a:p>
            <a:pPr marL="228600" indent="-228600" eaLnBrk="1" hangingPunct="1">
              <a:lnSpc>
                <a:spcPct val="90000"/>
              </a:lnSpc>
              <a:spcBef>
                <a:spcPct val="0"/>
              </a:spcBef>
              <a:spcAft>
                <a:spcPct val="20000"/>
              </a:spcAft>
            </a:pPr>
            <a:r>
              <a:rPr lang="en-GB" altLang="de-DE" sz="1100" smtClean="0">
                <a:sym typeface="Wingdings" pitchFamily="2" charset="2"/>
              </a:rPr>
              <a:t>   If you want to use more </a:t>
            </a:r>
            <a:r>
              <a:rPr lang="en-GB" altLang="de-DE" sz="1100" b="1" smtClean="0">
                <a:sym typeface="Wingdings" pitchFamily="2" charset="2"/>
              </a:rPr>
              <a:t>partner logos</a:t>
            </a:r>
            <a:r>
              <a:rPr lang="en-GB" altLang="de-DE" sz="1100" smtClean="0">
                <a:sym typeface="Wingdings" pitchFamily="2" charset="2"/>
              </a:rPr>
              <a:t> position them left </a:t>
            </a:r>
            <a:br>
              <a:rPr lang="en-GB" altLang="de-DE" sz="1100" smtClean="0">
                <a:sym typeface="Wingdings" pitchFamily="2" charset="2"/>
              </a:rPr>
            </a:br>
            <a:r>
              <a:rPr lang="en-GB" altLang="de-DE" sz="1100" smtClean="0">
                <a:sym typeface="Wingdings" pitchFamily="2" charset="2"/>
              </a:rPr>
              <a:t>   beside the DESY logo in the footer area </a:t>
            </a:r>
            <a:br>
              <a:rPr lang="en-GB" altLang="de-DE" sz="1100" smtClean="0">
                <a:sym typeface="Wingdings" pitchFamily="2" charset="2"/>
              </a:rPr>
            </a:br>
            <a:r>
              <a:rPr lang="en-GB" altLang="de-DE" sz="1100" smtClean="0">
                <a:sym typeface="Wingdings" pitchFamily="2" charset="2"/>
              </a:rPr>
              <a:t>   </a:t>
            </a:r>
            <a:r>
              <a:rPr lang="en-GB" altLang="de-DE" sz="1100" b="1" smtClean="0">
                <a:sym typeface="Wingdings" pitchFamily="2" charset="2"/>
              </a:rPr>
              <a:t>Close Master View</a:t>
            </a:r>
            <a:endParaRPr lang="en-GB" altLang="de-DE" sz="1100" b="1" smtClean="0"/>
          </a:p>
          <a:p>
            <a:pPr marL="228600" indent="-228600" eaLnBrk="1" hangingPunct="1">
              <a:lnSpc>
                <a:spcPct val="90000"/>
              </a:lnSpc>
              <a:spcBef>
                <a:spcPct val="0"/>
              </a:spcBef>
              <a:spcAft>
                <a:spcPct val="20000"/>
              </a:spcAft>
            </a:pPr>
            <a:endParaRPr lang="en-US" altLang="de-DE" sz="1100" smtClean="0">
              <a:sym typeface="Wingdings" pitchFamily="2" charset="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eaLnBrk="0" hangingPunct="0">
              <a:defRPr sz="900">
                <a:solidFill>
                  <a:schemeClr val="tx1"/>
                </a:solidFill>
                <a:latin typeface="Arial" charset="0"/>
                <a:ea typeface="ＭＳ Ｐゴシック" pitchFamily="112" charset="-128"/>
              </a:defRPr>
            </a:lvl1pPr>
            <a:lvl2pPr marL="742950" indent="-285750" eaLnBrk="0" hangingPunct="0">
              <a:defRPr sz="900">
                <a:solidFill>
                  <a:schemeClr val="tx1"/>
                </a:solidFill>
                <a:latin typeface="Arial" charset="0"/>
                <a:ea typeface="ＭＳ Ｐゴシック" pitchFamily="112" charset="-128"/>
              </a:defRPr>
            </a:lvl2pPr>
            <a:lvl3pPr marL="1143000" indent="-228600" eaLnBrk="0" hangingPunct="0">
              <a:defRPr sz="900">
                <a:solidFill>
                  <a:schemeClr val="tx1"/>
                </a:solidFill>
                <a:latin typeface="Arial" charset="0"/>
                <a:ea typeface="ＭＳ Ｐゴシック" pitchFamily="112" charset="-128"/>
              </a:defRPr>
            </a:lvl3pPr>
            <a:lvl4pPr marL="1600200" indent="-228600" eaLnBrk="0" hangingPunct="0">
              <a:defRPr sz="900">
                <a:solidFill>
                  <a:schemeClr val="tx1"/>
                </a:solidFill>
                <a:latin typeface="Arial" charset="0"/>
                <a:ea typeface="ＭＳ Ｐゴシック" pitchFamily="112" charset="-128"/>
              </a:defRPr>
            </a:lvl4pPr>
            <a:lvl5pPr marL="2057400" indent="-228600" eaLnBrk="0" hangingPunct="0">
              <a:defRPr sz="900">
                <a:solidFill>
                  <a:schemeClr val="tx1"/>
                </a:solidFill>
                <a:latin typeface="Arial" charset="0"/>
                <a:ea typeface="ＭＳ Ｐゴシック" pitchFamily="112" charset="-128"/>
              </a:defRPr>
            </a:lvl5pPr>
            <a:lvl6pPr marL="25146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charset="0"/>
                <a:ea typeface="ＭＳ Ｐゴシック" pitchFamily="112" charset="-128"/>
              </a:defRPr>
            </a:lvl6pPr>
            <a:lvl7pPr marL="29718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charset="0"/>
                <a:ea typeface="ＭＳ Ｐゴシック" pitchFamily="112" charset="-128"/>
              </a:defRPr>
            </a:lvl7pPr>
            <a:lvl8pPr marL="34290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charset="0"/>
                <a:ea typeface="ＭＳ Ｐゴシック" pitchFamily="112" charset="-128"/>
              </a:defRPr>
            </a:lvl8pPr>
            <a:lvl9pPr marL="38862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charset="0"/>
                <a:ea typeface="ＭＳ Ｐゴシック" pitchFamily="112" charset="-128"/>
              </a:defRPr>
            </a:lvl9pPr>
          </a:lstStyle>
          <a:p>
            <a:fld id="{29A47D9C-5967-4386-AD23-4A5AEEC048BD}" type="slidenum">
              <a:rPr lang="de-DE" altLang="de-DE" sz="1200"/>
              <a:pPr/>
              <a:t>2</a:t>
            </a:fld>
            <a:endParaRPr lang="de-DE" altLang="de-DE" sz="1200"/>
          </a:p>
        </p:txBody>
      </p:sp>
      <p:sp>
        <p:nvSpPr>
          <p:cNvPr id="5123"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24"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marL="228600" indent="-228600" eaLnBrk="1" hangingPunct="1">
              <a:lnSpc>
                <a:spcPct val="90000"/>
              </a:lnSpc>
              <a:spcBef>
                <a:spcPct val="0"/>
              </a:spcBef>
              <a:spcAft>
                <a:spcPct val="20000"/>
              </a:spcAft>
            </a:pPr>
            <a:r>
              <a:rPr lang="en-GB" altLang="de-DE" b="1" smtClean="0"/>
              <a:t>   </a:t>
            </a:r>
            <a:r>
              <a:rPr lang="en-GB" altLang="de-DE" sz="1100" b="1" smtClean="0"/>
              <a:t>Before you start</a:t>
            </a:r>
            <a:r>
              <a:rPr lang="en-GB" altLang="de-DE" sz="1100" smtClean="0"/>
              <a:t> editing the slides of your talk change to the </a:t>
            </a:r>
            <a:r>
              <a:rPr lang="en-GB" altLang="de-DE" sz="1100" b="1" smtClean="0"/>
              <a:t>Master Slide view</a:t>
            </a:r>
            <a:r>
              <a:rPr lang="en-GB" altLang="de-DE" sz="1100" smtClean="0"/>
              <a:t>:   </a:t>
            </a:r>
            <a:br>
              <a:rPr lang="en-GB" altLang="de-DE" sz="1100" smtClean="0"/>
            </a:br>
            <a:r>
              <a:rPr lang="en-GB" altLang="de-DE" sz="1100" smtClean="0"/>
              <a:t>   Menu button “View”,</a:t>
            </a:r>
            <a:r>
              <a:rPr lang="en-GB" altLang="de-DE" sz="1100" smtClean="0">
                <a:sym typeface="Wingdings" pitchFamily="2" charset="2"/>
              </a:rPr>
              <a:t> Master, Slide Master:</a:t>
            </a:r>
            <a:br>
              <a:rPr lang="en-GB" altLang="de-DE" sz="1100" smtClean="0">
                <a:sym typeface="Wingdings" pitchFamily="2" charset="2"/>
              </a:rPr>
            </a:br>
            <a:endParaRPr lang="en-GB" altLang="de-DE" sz="1100" smtClean="0">
              <a:sym typeface="Wingdings" pitchFamily="2" charset="2"/>
            </a:endParaRPr>
          </a:p>
          <a:p>
            <a:pPr marL="228600" indent="-228600" eaLnBrk="1" hangingPunct="1">
              <a:lnSpc>
                <a:spcPct val="90000"/>
              </a:lnSpc>
              <a:spcBef>
                <a:spcPct val="0"/>
              </a:spcBef>
              <a:spcAft>
                <a:spcPct val="20000"/>
              </a:spcAft>
            </a:pPr>
            <a:r>
              <a:rPr lang="en-GB" altLang="de-DE" sz="1100" smtClean="0">
                <a:sym typeface="Wingdings" pitchFamily="2" charset="2"/>
              </a:rPr>
              <a:t>   </a:t>
            </a:r>
            <a:r>
              <a:rPr lang="en-GB" altLang="de-DE" sz="1100" b="1" smtClean="0">
                <a:sym typeface="Wingdings" pitchFamily="2" charset="2"/>
              </a:rPr>
              <a:t>Edit the following 2 items in the 1st slide:</a:t>
            </a:r>
            <a:r>
              <a:rPr lang="en-GB" altLang="de-DE" sz="1100" smtClean="0">
                <a:sym typeface="Wingdings" pitchFamily="2" charset="2"/>
              </a:rPr>
              <a:t/>
            </a:r>
            <a:br>
              <a:rPr lang="en-GB" altLang="de-DE" sz="1100" smtClean="0">
                <a:sym typeface="Wingdings" pitchFamily="2" charset="2"/>
              </a:rPr>
            </a:br>
            <a:r>
              <a:rPr lang="en-GB" altLang="de-DE" sz="1100" smtClean="0">
                <a:sym typeface="Wingdings" pitchFamily="2" charset="2"/>
              </a:rPr>
              <a:t>   1)  1st row in the violet header: </a:t>
            </a:r>
            <a:br>
              <a:rPr lang="en-GB" altLang="de-DE" sz="1100" smtClean="0">
                <a:sym typeface="Wingdings" pitchFamily="2" charset="2"/>
              </a:rPr>
            </a:br>
            <a:r>
              <a:rPr lang="en-GB" altLang="de-DE" sz="1100" smtClean="0">
                <a:sym typeface="Wingdings" pitchFamily="2" charset="2"/>
              </a:rPr>
              <a:t>       Delete the existent text and write the title of your talk into this text field</a:t>
            </a:r>
            <a:br>
              <a:rPr lang="en-GB" altLang="de-DE" sz="1100" smtClean="0">
                <a:sym typeface="Wingdings" pitchFamily="2" charset="2"/>
              </a:rPr>
            </a:br>
            <a:r>
              <a:rPr lang="en-GB" altLang="de-DE" sz="1100" smtClean="0">
                <a:sym typeface="Wingdings" pitchFamily="2" charset="2"/>
              </a:rPr>
              <a:t>   2)  The 2 rows in the footer area: Delete the text and write the information </a:t>
            </a:r>
            <a:br>
              <a:rPr lang="en-GB" altLang="de-DE" sz="1100" smtClean="0">
                <a:sym typeface="Wingdings" pitchFamily="2" charset="2"/>
              </a:rPr>
            </a:br>
            <a:r>
              <a:rPr lang="en-GB" altLang="de-DE" sz="1100" smtClean="0">
                <a:sym typeface="Wingdings" pitchFamily="2" charset="2"/>
              </a:rPr>
              <a:t>       regarding your talk (same as on the Title Slide) into this text field.  </a:t>
            </a:r>
            <a:br>
              <a:rPr lang="en-GB" altLang="de-DE" sz="1100" smtClean="0">
                <a:sym typeface="Wingdings" pitchFamily="2" charset="2"/>
              </a:rPr>
            </a:br>
            <a:endParaRPr lang="en-GB" altLang="de-DE" sz="1100" smtClean="0">
              <a:sym typeface="Wingdings" pitchFamily="2" charset="2"/>
            </a:endParaRPr>
          </a:p>
          <a:p>
            <a:pPr marL="228600" indent="-228600" eaLnBrk="1" hangingPunct="1">
              <a:lnSpc>
                <a:spcPct val="90000"/>
              </a:lnSpc>
              <a:spcBef>
                <a:spcPct val="0"/>
              </a:spcBef>
              <a:spcAft>
                <a:spcPct val="20000"/>
              </a:spcAft>
            </a:pPr>
            <a:r>
              <a:rPr lang="en-GB" altLang="de-DE" sz="1100" smtClean="0">
                <a:sym typeface="Wingdings" pitchFamily="2" charset="2"/>
              </a:rPr>
              <a:t>   If you want to use more </a:t>
            </a:r>
            <a:r>
              <a:rPr lang="en-GB" altLang="de-DE" sz="1100" b="1" smtClean="0">
                <a:sym typeface="Wingdings" pitchFamily="2" charset="2"/>
              </a:rPr>
              <a:t>partner logos</a:t>
            </a:r>
            <a:r>
              <a:rPr lang="en-GB" altLang="de-DE" sz="1100" smtClean="0">
                <a:sym typeface="Wingdings" pitchFamily="2" charset="2"/>
              </a:rPr>
              <a:t> position them left </a:t>
            </a:r>
            <a:br>
              <a:rPr lang="en-GB" altLang="de-DE" sz="1100" smtClean="0">
                <a:sym typeface="Wingdings" pitchFamily="2" charset="2"/>
              </a:rPr>
            </a:br>
            <a:r>
              <a:rPr lang="en-GB" altLang="de-DE" sz="1100" smtClean="0">
                <a:sym typeface="Wingdings" pitchFamily="2" charset="2"/>
              </a:rPr>
              <a:t>   beside the DESY logo in the footer area </a:t>
            </a:r>
            <a:br>
              <a:rPr lang="en-GB" altLang="de-DE" sz="1100" smtClean="0">
                <a:sym typeface="Wingdings" pitchFamily="2" charset="2"/>
              </a:rPr>
            </a:br>
            <a:r>
              <a:rPr lang="en-GB" altLang="de-DE" sz="1100" smtClean="0">
                <a:sym typeface="Wingdings" pitchFamily="2" charset="2"/>
              </a:rPr>
              <a:t>   </a:t>
            </a:r>
            <a:r>
              <a:rPr lang="en-GB" altLang="de-DE" sz="1100" b="1" smtClean="0">
                <a:sym typeface="Wingdings" pitchFamily="2" charset="2"/>
              </a:rPr>
              <a:t>Close Master View</a:t>
            </a:r>
            <a:endParaRPr lang="en-GB" altLang="de-DE" sz="1100" b="1" smtClean="0"/>
          </a:p>
          <a:p>
            <a:pPr marL="228600" indent="-228600" eaLnBrk="1" hangingPunct="1">
              <a:lnSpc>
                <a:spcPct val="90000"/>
              </a:lnSpc>
              <a:spcBef>
                <a:spcPct val="0"/>
              </a:spcBef>
              <a:spcAft>
                <a:spcPct val="20000"/>
              </a:spcAft>
            </a:pPr>
            <a:endParaRPr lang="en-US" altLang="de-DE" sz="1100" smtClean="0">
              <a:sym typeface="Wingdings" pitchFamily="2" charset="2"/>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3"/>
          <p:cNvSpPr>
            <a:spLocks noChangeShapeType="1"/>
          </p:cNvSpPr>
          <p:nvPr userDrawn="1"/>
        </p:nvSpPr>
        <p:spPr bwMode="auto">
          <a:xfrm>
            <a:off x="115888" y="6477000"/>
            <a:ext cx="8904287"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 name="Rectangle 82"/>
          <p:cNvSpPr>
            <a:spLocks noChangeArrowheads="1"/>
          </p:cNvSpPr>
          <p:nvPr userDrawn="1"/>
        </p:nvSpPr>
        <p:spPr bwMode="auto">
          <a:xfrm>
            <a:off x="8448675" y="119063"/>
            <a:ext cx="569913" cy="903287"/>
          </a:xfrm>
          <a:prstGeom prst="rect">
            <a:avLst/>
          </a:prstGeom>
          <a:solidFill>
            <a:schemeClr val="hlink"/>
          </a:solidFill>
          <a:ln w="9525">
            <a:solidFill>
              <a:srgbClr val="261748"/>
            </a:solidFill>
            <a:miter lim="800000"/>
            <a:headEnd/>
            <a:tailEnd/>
          </a:ln>
        </p:spPr>
        <p:txBody>
          <a:bodyPr wrap="none" anchor="ctr"/>
          <a:lstStyle>
            <a:lvl1pPr eaLnBrk="0" hangingPunct="0">
              <a:defRPr sz="900">
                <a:solidFill>
                  <a:schemeClr val="tx1"/>
                </a:solidFill>
                <a:latin typeface="Arial" charset="0"/>
                <a:ea typeface="ＭＳ Ｐゴシック" pitchFamily="112" charset="-128"/>
              </a:defRPr>
            </a:lvl1pPr>
            <a:lvl2pPr marL="742950" indent="-285750" eaLnBrk="0" hangingPunct="0">
              <a:defRPr sz="900">
                <a:solidFill>
                  <a:schemeClr val="tx1"/>
                </a:solidFill>
                <a:latin typeface="Arial" charset="0"/>
                <a:ea typeface="ＭＳ Ｐゴシック" pitchFamily="112" charset="-128"/>
              </a:defRPr>
            </a:lvl2pPr>
            <a:lvl3pPr marL="1143000" indent="-228600" eaLnBrk="0" hangingPunct="0">
              <a:defRPr sz="900">
                <a:solidFill>
                  <a:schemeClr val="tx1"/>
                </a:solidFill>
                <a:latin typeface="Arial" charset="0"/>
                <a:ea typeface="ＭＳ Ｐゴシック" pitchFamily="112" charset="-128"/>
              </a:defRPr>
            </a:lvl3pPr>
            <a:lvl4pPr marL="1600200" indent="-228600" eaLnBrk="0" hangingPunct="0">
              <a:defRPr sz="900">
                <a:solidFill>
                  <a:schemeClr val="tx1"/>
                </a:solidFill>
                <a:latin typeface="Arial" charset="0"/>
                <a:ea typeface="ＭＳ Ｐゴシック" pitchFamily="112" charset="-128"/>
              </a:defRPr>
            </a:lvl4pPr>
            <a:lvl5pPr marL="2057400" indent="-228600" eaLnBrk="0" hangingPunct="0">
              <a:defRPr sz="900">
                <a:solidFill>
                  <a:schemeClr val="tx1"/>
                </a:solidFill>
                <a:latin typeface="Arial" charset="0"/>
                <a:ea typeface="ＭＳ Ｐゴシック" pitchFamily="112" charset="-128"/>
              </a:defRPr>
            </a:lvl5pPr>
            <a:lvl6pPr marL="25146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charset="0"/>
                <a:ea typeface="ＭＳ Ｐゴシック" pitchFamily="112" charset="-128"/>
              </a:defRPr>
            </a:lvl6pPr>
            <a:lvl7pPr marL="29718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charset="0"/>
                <a:ea typeface="ＭＳ Ｐゴシック" pitchFamily="112" charset="-128"/>
              </a:defRPr>
            </a:lvl7pPr>
            <a:lvl8pPr marL="34290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charset="0"/>
                <a:ea typeface="ＭＳ Ｐゴシック" pitchFamily="112" charset="-128"/>
              </a:defRPr>
            </a:lvl8pPr>
            <a:lvl9pPr marL="38862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charset="0"/>
                <a:ea typeface="ＭＳ Ｐゴシック" pitchFamily="112" charset="-128"/>
              </a:defRPr>
            </a:lvl9pPr>
          </a:lstStyle>
          <a:p>
            <a:pPr eaLnBrk="1" hangingPunct="1"/>
            <a:endParaRPr lang="en-US" altLang="de-DE"/>
          </a:p>
        </p:txBody>
      </p:sp>
      <p:pic>
        <p:nvPicPr>
          <p:cNvPr id="6" name="Picture 83" descr="logo-XFEL_rgb"/>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475" y="114300"/>
            <a:ext cx="911225"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85"/>
          <p:cNvSpPr>
            <a:spLocks noChangeShapeType="1"/>
          </p:cNvSpPr>
          <p:nvPr userDrawn="1"/>
        </p:nvSpPr>
        <p:spPr bwMode="auto">
          <a:xfrm>
            <a:off x="115888" y="6477000"/>
            <a:ext cx="8904287"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pic>
        <p:nvPicPr>
          <p:cNvPr id="8" name="Picture 87" descr="Undulator_final_nurh#50DE97_links4-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95375" y="114300"/>
            <a:ext cx="72818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4" name="Rectangle 84"/>
          <p:cNvSpPr>
            <a:spLocks noGrp="1" noChangeArrowheads="1"/>
          </p:cNvSpPr>
          <p:nvPr>
            <p:ph type="subTitle" sz="quarter" idx="1"/>
          </p:nvPr>
        </p:nvSpPr>
        <p:spPr>
          <a:xfrm>
            <a:off x="942975" y="3411538"/>
            <a:ext cx="7258050" cy="2868612"/>
          </a:xfrm>
          <a:extLst>
            <a:ext uri="{91240B29-F687-4F45-9708-019B960494DF}">
              <a14:hiddenLine xmlns:a14="http://schemas.microsoft.com/office/drawing/2010/main" w="28575">
                <a:solidFill>
                  <a:srgbClr val="FF66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440" tIns="45720" bIns="0"/>
          <a:lstStyle>
            <a:lvl1pPr marL="0" indent="0" algn="ctr">
              <a:buFont typeface="Wingdings" pitchFamily="2" charset="2"/>
              <a:buNone/>
              <a:defRPr sz="3200">
                <a:solidFill>
                  <a:schemeClr val="hlink"/>
                </a:solidFill>
              </a:defRPr>
            </a:lvl1pPr>
          </a:lstStyle>
          <a:p>
            <a:pPr lvl="0"/>
            <a:r>
              <a:rPr lang="en-GB" noProof="0" smtClean="0"/>
              <a:t>Subtitle format (max. 4 lines)</a:t>
            </a:r>
          </a:p>
          <a:p>
            <a:pPr lvl="0"/>
            <a:r>
              <a:rPr lang="en-GB" noProof="0" smtClean="0"/>
              <a:t>(conference, location, name of the speaker, date)</a:t>
            </a:r>
          </a:p>
          <a:p>
            <a:pPr lvl="0"/>
            <a:r>
              <a:rPr lang="en-GB" noProof="0" smtClean="0"/>
              <a:t>You are in the slide master view: Don’t edit here!</a:t>
            </a:r>
          </a:p>
        </p:txBody>
      </p:sp>
      <p:sp>
        <p:nvSpPr>
          <p:cNvPr id="10326" name="Rectangle 86"/>
          <p:cNvSpPr>
            <a:spLocks noGrp="1" noChangeArrowheads="1"/>
          </p:cNvSpPr>
          <p:nvPr>
            <p:ph type="ctrTitle" sz="quarter"/>
          </p:nvPr>
        </p:nvSpPr>
        <p:spPr>
          <a:xfrm>
            <a:off x="939800" y="1314450"/>
            <a:ext cx="7251700" cy="1844675"/>
          </a:xfrm>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bIns="45720" anchor="ctr"/>
          <a:lstStyle>
            <a:lvl1pPr algn="ctr">
              <a:defRPr sz="5500" b="0">
                <a:solidFill>
                  <a:schemeClr val="hlink"/>
                </a:solidFill>
              </a:defRPr>
            </a:lvl1pPr>
          </a:lstStyle>
          <a:p>
            <a:pPr lvl="0"/>
            <a:r>
              <a:rPr lang="en-GB" noProof="0" smtClean="0"/>
              <a:t>Title format (max. 2 lines), don’t edit here</a:t>
            </a:r>
          </a:p>
        </p:txBody>
      </p:sp>
    </p:spTree>
    <p:extLst>
      <p:ext uri="{BB962C8B-B14F-4D97-AF65-F5344CB8AC3E}">
        <p14:creationId xmlns:p14="http://schemas.microsoft.com/office/powerpoint/2010/main" val="804355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6"/>
          <p:cNvSpPr>
            <a:spLocks noGrp="1" noChangeArrowheads="1"/>
          </p:cNvSpPr>
          <p:nvPr>
            <p:ph type="sldNum" sz="quarter" idx="10"/>
          </p:nvPr>
        </p:nvSpPr>
        <p:spPr>
          <a:ln/>
        </p:spPr>
        <p:txBody>
          <a:bodyPr/>
          <a:lstStyle>
            <a:lvl1pPr>
              <a:defRPr/>
            </a:lvl1pPr>
          </a:lstStyle>
          <a:p>
            <a:pPr>
              <a:defRPr/>
            </a:pPr>
            <a:fld id="{D83AB526-78C9-4DFA-B29A-9342D7AAEC64}" type="slidenum">
              <a:rPr lang="en-GB"/>
              <a:pPr>
                <a:defRPr/>
              </a:pPr>
              <a:t>‹#›</a:t>
            </a:fld>
            <a:endParaRPr lang="en-GB"/>
          </a:p>
        </p:txBody>
      </p:sp>
      <p:sp>
        <p:nvSpPr>
          <p:cNvPr id="5" name="Rectangle 26"/>
          <p:cNvSpPr>
            <a:spLocks noGrp="1" noChangeArrowheads="1"/>
          </p:cNvSpPr>
          <p:nvPr>
            <p:ph type="ftr" sz="quarter" idx="11"/>
          </p:nvPr>
        </p:nvSpPr>
        <p:spPr>
          <a:ln/>
        </p:spPr>
        <p:txBody>
          <a:bodyPr/>
          <a:lstStyle>
            <a:lvl1pPr>
              <a:defRPr/>
            </a:lvl1pPr>
          </a:lstStyle>
          <a:p>
            <a:pPr>
              <a:defRPr/>
            </a:pPr>
            <a:r>
              <a:rPr lang="en-GB"/>
              <a:t>Delete this text and put in here: Date of the Talk, location, … (max: 1 line)</a:t>
            </a:r>
          </a:p>
          <a:p>
            <a:pPr>
              <a:defRPr/>
            </a:pPr>
            <a:r>
              <a:rPr lang="en-GB"/>
              <a:t>Put in here: Name of the speaker, function, affiliation, … (max. 1 line)</a:t>
            </a:r>
          </a:p>
        </p:txBody>
      </p:sp>
    </p:spTree>
    <p:extLst>
      <p:ext uri="{BB962C8B-B14F-4D97-AF65-F5344CB8AC3E}">
        <p14:creationId xmlns:p14="http://schemas.microsoft.com/office/powerpoint/2010/main" val="417460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13488" y="541338"/>
            <a:ext cx="2063750" cy="52657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7475" y="541338"/>
            <a:ext cx="6043613" cy="52657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6"/>
          <p:cNvSpPr>
            <a:spLocks noGrp="1" noChangeArrowheads="1"/>
          </p:cNvSpPr>
          <p:nvPr>
            <p:ph type="sldNum" sz="quarter" idx="10"/>
          </p:nvPr>
        </p:nvSpPr>
        <p:spPr>
          <a:ln/>
        </p:spPr>
        <p:txBody>
          <a:bodyPr/>
          <a:lstStyle>
            <a:lvl1pPr>
              <a:defRPr/>
            </a:lvl1pPr>
          </a:lstStyle>
          <a:p>
            <a:pPr>
              <a:defRPr/>
            </a:pPr>
            <a:fld id="{20E93799-7F87-494C-9784-80C0CE01CFED}" type="slidenum">
              <a:rPr lang="en-GB"/>
              <a:pPr>
                <a:defRPr/>
              </a:pPr>
              <a:t>‹#›</a:t>
            </a:fld>
            <a:endParaRPr lang="en-GB"/>
          </a:p>
        </p:txBody>
      </p:sp>
      <p:sp>
        <p:nvSpPr>
          <p:cNvPr id="5" name="Rectangle 26"/>
          <p:cNvSpPr>
            <a:spLocks noGrp="1" noChangeArrowheads="1"/>
          </p:cNvSpPr>
          <p:nvPr>
            <p:ph type="ftr" sz="quarter" idx="11"/>
          </p:nvPr>
        </p:nvSpPr>
        <p:spPr>
          <a:ln/>
        </p:spPr>
        <p:txBody>
          <a:bodyPr/>
          <a:lstStyle>
            <a:lvl1pPr>
              <a:defRPr/>
            </a:lvl1pPr>
          </a:lstStyle>
          <a:p>
            <a:pPr>
              <a:defRPr/>
            </a:pPr>
            <a:r>
              <a:rPr lang="en-GB"/>
              <a:t>Delete this text and put in here: Date of the Talk, location, … (max: 1 line)</a:t>
            </a:r>
          </a:p>
          <a:p>
            <a:pPr>
              <a:defRPr/>
            </a:pPr>
            <a:r>
              <a:rPr lang="en-GB"/>
              <a:t>Put in here: Name of the speaker, function, affiliation, … (max. 1 line)</a:t>
            </a:r>
          </a:p>
        </p:txBody>
      </p:sp>
    </p:spTree>
    <p:extLst>
      <p:ext uri="{BB962C8B-B14F-4D97-AF65-F5344CB8AC3E}">
        <p14:creationId xmlns:p14="http://schemas.microsoft.com/office/powerpoint/2010/main" val="584850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6"/>
          <p:cNvSpPr>
            <a:spLocks noGrp="1" noChangeArrowheads="1"/>
          </p:cNvSpPr>
          <p:nvPr>
            <p:ph type="sldNum" sz="quarter" idx="10"/>
          </p:nvPr>
        </p:nvSpPr>
        <p:spPr>
          <a:ln/>
        </p:spPr>
        <p:txBody>
          <a:bodyPr/>
          <a:lstStyle>
            <a:lvl1pPr>
              <a:defRPr/>
            </a:lvl1pPr>
          </a:lstStyle>
          <a:p>
            <a:pPr>
              <a:defRPr/>
            </a:pPr>
            <a:fld id="{BEA3F99B-7FDE-46A5-B7C4-1DCF28BDED9C}" type="slidenum">
              <a:rPr lang="en-GB"/>
              <a:pPr>
                <a:defRPr/>
              </a:pPr>
              <a:t>‹#›</a:t>
            </a:fld>
            <a:endParaRPr lang="en-GB"/>
          </a:p>
        </p:txBody>
      </p:sp>
      <p:sp>
        <p:nvSpPr>
          <p:cNvPr id="5" name="Rectangle 26"/>
          <p:cNvSpPr>
            <a:spLocks noGrp="1" noChangeArrowheads="1"/>
          </p:cNvSpPr>
          <p:nvPr>
            <p:ph type="ftr" sz="quarter" idx="11"/>
          </p:nvPr>
        </p:nvSpPr>
        <p:spPr>
          <a:ln/>
        </p:spPr>
        <p:txBody>
          <a:bodyPr/>
          <a:lstStyle>
            <a:lvl1pPr>
              <a:defRPr/>
            </a:lvl1pPr>
          </a:lstStyle>
          <a:p>
            <a:pPr>
              <a:defRPr/>
            </a:pPr>
            <a:r>
              <a:rPr lang="en-GB"/>
              <a:t>Delete this text and put in here: Date of the Talk, location, … (max: 1 line)</a:t>
            </a:r>
          </a:p>
          <a:p>
            <a:pPr>
              <a:defRPr/>
            </a:pPr>
            <a:r>
              <a:rPr lang="en-GB"/>
              <a:t>Put in here: Name of the speaker, function, affiliation, … (max. 1 line)</a:t>
            </a:r>
          </a:p>
        </p:txBody>
      </p:sp>
    </p:spTree>
    <p:extLst>
      <p:ext uri="{BB962C8B-B14F-4D97-AF65-F5344CB8AC3E}">
        <p14:creationId xmlns:p14="http://schemas.microsoft.com/office/powerpoint/2010/main" val="2885901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6"/>
          <p:cNvSpPr>
            <a:spLocks noGrp="1" noChangeArrowheads="1"/>
          </p:cNvSpPr>
          <p:nvPr>
            <p:ph type="sldNum" sz="quarter" idx="10"/>
          </p:nvPr>
        </p:nvSpPr>
        <p:spPr>
          <a:ln/>
        </p:spPr>
        <p:txBody>
          <a:bodyPr/>
          <a:lstStyle>
            <a:lvl1pPr>
              <a:defRPr/>
            </a:lvl1pPr>
          </a:lstStyle>
          <a:p>
            <a:pPr>
              <a:defRPr/>
            </a:pPr>
            <a:fld id="{73C03997-465D-4CCC-BCAD-D34B313BE7AD}" type="slidenum">
              <a:rPr lang="en-GB"/>
              <a:pPr>
                <a:defRPr/>
              </a:pPr>
              <a:t>‹#›</a:t>
            </a:fld>
            <a:endParaRPr lang="en-GB"/>
          </a:p>
        </p:txBody>
      </p:sp>
      <p:sp>
        <p:nvSpPr>
          <p:cNvPr id="5" name="Rectangle 26"/>
          <p:cNvSpPr>
            <a:spLocks noGrp="1" noChangeArrowheads="1"/>
          </p:cNvSpPr>
          <p:nvPr>
            <p:ph type="ftr" sz="quarter" idx="11"/>
          </p:nvPr>
        </p:nvSpPr>
        <p:spPr>
          <a:ln/>
        </p:spPr>
        <p:txBody>
          <a:bodyPr/>
          <a:lstStyle>
            <a:lvl1pPr>
              <a:defRPr/>
            </a:lvl1pPr>
          </a:lstStyle>
          <a:p>
            <a:pPr>
              <a:defRPr/>
            </a:pPr>
            <a:r>
              <a:rPr lang="en-GB"/>
              <a:t>Delete this text and put in here: Date of the Talk, location, … (max: 1 line)</a:t>
            </a:r>
          </a:p>
          <a:p>
            <a:pPr>
              <a:defRPr/>
            </a:pPr>
            <a:r>
              <a:rPr lang="en-GB"/>
              <a:t>Put in here: Name of the speaker, function, affiliation, … (max. 1 line)</a:t>
            </a:r>
          </a:p>
        </p:txBody>
      </p:sp>
    </p:spTree>
    <p:extLst>
      <p:ext uri="{BB962C8B-B14F-4D97-AF65-F5344CB8AC3E}">
        <p14:creationId xmlns:p14="http://schemas.microsoft.com/office/powerpoint/2010/main" val="454499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7475" y="1347788"/>
            <a:ext cx="2774950" cy="4459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44825" y="1347788"/>
            <a:ext cx="2774950" cy="4459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6"/>
          <p:cNvSpPr>
            <a:spLocks noGrp="1" noChangeArrowheads="1"/>
          </p:cNvSpPr>
          <p:nvPr>
            <p:ph type="sldNum" sz="quarter" idx="10"/>
          </p:nvPr>
        </p:nvSpPr>
        <p:spPr>
          <a:ln/>
        </p:spPr>
        <p:txBody>
          <a:bodyPr/>
          <a:lstStyle>
            <a:lvl1pPr>
              <a:defRPr/>
            </a:lvl1pPr>
          </a:lstStyle>
          <a:p>
            <a:pPr>
              <a:defRPr/>
            </a:pPr>
            <a:fld id="{755F3FDC-35A1-4744-8667-C9C9B6E2FD43}" type="slidenum">
              <a:rPr lang="en-GB"/>
              <a:pPr>
                <a:defRPr/>
              </a:pPr>
              <a:t>‹#›</a:t>
            </a:fld>
            <a:endParaRPr lang="en-GB"/>
          </a:p>
        </p:txBody>
      </p:sp>
      <p:sp>
        <p:nvSpPr>
          <p:cNvPr id="6" name="Rectangle 26"/>
          <p:cNvSpPr>
            <a:spLocks noGrp="1" noChangeArrowheads="1"/>
          </p:cNvSpPr>
          <p:nvPr>
            <p:ph type="ftr" sz="quarter" idx="11"/>
          </p:nvPr>
        </p:nvSpPr>
        <p:spPr>
          <a:ln/>
        </p:spPr>
        <p:txBody>
          <a:bodyPr/>
          <a:lstStyle>
            <a:lvl1pPr>
              <a:defRPr/>
            </a:lvl1pPr>
          </a:lstStyle>
          <a:p>
            <a:pPr>
              <a:defRPr/>
            </a:pPr>
            <a:r>
              <a:rPr lang="en-GB"/>
              <a:t>Delete this text and put in here: Date of the Talk, location, … (max: 1 line)</a:t>
            </a:r>
          </a:p>
          <a:p>
            <a:pPr>
              <a:defRPr/>
            </a:pPr>
            <a:r>
              <a:rPr lang="en-GB"/>
              <a:t>Put in here: Name of the speaker, function, affiliation, … (max. 1 line)</a:t>
            </a:r>
          </a:p>
        </p:txBody>
      </p:sp>
    </p:spTree>
    <p:extLst>
      <p:ext uri="{BB962C8B-B14F-4D97-AF65-F5344CB8AC3E}">
        <p14:creationId xmlns:p14="http://schemas.microsoft.com/office/powerpoint/2010/main" val="2593229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6"/>
          <p:cNvSpPr>
            <a:spLocks noGrp="1" noChangeArrowheads="1"/>
          </p:cNvSpPr>
          <p:nvPr>
            <p:ph type="sldNum" sz="quarter" idx="10"/>
          </p:nvPr>
        </p:nvSpPr>
        <p:spPr>
          <a:ln/>
        </p:spPr>
        <p:txBody>
          <a:bodyPr/>
          <a:lstStyle>
            <a:lvl1pPr>
              <a:defRPr/>
            </a:lvl1pPr>
          </a:lstStyle>
          <a:p>
            <a:pPr>
              <a:defRPr/>
            </a:pPr>
            <a:fld id="{9437FD20-E973-4811-941A-C10D613808BA}" type="slidenum">
              <a:rPr lang="en-GB"/>
              <a:pPr>
                <a:defRPr/>
              </a:pPr>
              <a:t>‹#›</a:t>
            </a:fld>
            <a:endParaRPr lang="en-GB"/>
          </a:p>
        </p:txBody>
      </p:sp>
      <p:sp>
        <p:nvSpPr>
          <p:cNvPr id="8" name="Rectangle 26"/>
          <p:cNvSpPr>
            <a:spLocks noGrp="1" noChangeArrowheads="1"/>
          </p:cNvSpPr>
          <p:nvPr>
            <p:ph type="ftr" sz="quarter" idx="11"/>
          </p:nvPr>
        </p:nvSpPr>
        <p:spPr>
          <a:ln/>
        </p:spPr>
        <p:txBody>
          <a:bodyPr/>
          <a:lstStyle>
            <a:lvl1pPr>
              <a:defRPr/>
            </a:lvl1pPr>
          </a:lstStyle>
          <a:p>
            <a:pPr>
              <a:defRPr/>
            </a:pPr>
            <a:r>
              <a:rPr lang="en-GB"/>
              <a:t>Delete this text and put in here: Date of the Talk, location, … (max: 1 line)</a:t>
            </a:r>
          </a:p>
          <a:p>
            <a:pPr>
              <a:defRPr/>
            </a:pPr>
            <a:r>
              <a:rPr lang="en-GB"/>
              <a:t>Put in here: Name of the speaker, function, affiliation, … (max. 1 line)</a:t>
            </a:r>
          </a:p>
        </p:txBody>
      </p:sp>
    </p:spTree>
    <p:extLst>
      <p:ext uri="{BB962C8B-B14F-4D97-AF65-F5344CB8AC3E}">
        <p14:creationId xmlns:p14="http://schemas.microsoft.com/office/powerpoint/2010/main" val="39395301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6"/>
          <p:cNvSpPr>
            <a:spLocks noGrp="1" noChangeArrowheads="1"/>
          </p:cNvSpPr>
          <p:nvPr>
            <p:ph type="sldNum" sz="quarter" idx="10"/>
          </p:nvPr>
        </p:nvSpPr>
        <p:spPr>
          <a:ln/>
        </p:spPr>
        <p:txBody>
          <a:bodyPr/>
          <a:lstStyle>
            <a:lvl1pPr>
              <a:defRPr/>
            </a:lvl1pPr>
          </a:lstStyle>
          <a:p>
            <a:pPr>
              <a:defRPr/>
            </a:pPr>
            <a:fld id="{F2B2FC2A-EACB-415E-B32B-B0201E66D040}" type="slidenum">
              <a:rPr lang="en-GB"/>
              <a:pPr>
                <a:defRPr/>
              </a:pPr>
              <a:t>‹#›</a:t>
            </a:fld>
            <a:endParaRPr lang="en-GB"/>
          </a:p>
        </p:txBody>
      </p:sp>
      <p:sp>
        <p:nvSpPr>
          <p:cNvPr id="4" name="Rectangle 26"/>
          <p:cNvSpPr>
            <a:spLocks noGrp="1" noChangeArrowheads="1"/>
          </p:cNvSpPr>
          <p:nvPr>
            <p:ph type="ftr" sz="quarter" idx="11"/>
          </p:nvPr>
        </p:nvSpPr>
        <p:spPr>
          <a:ln/>
        </p:spPr>
        <p:txBody>
          <a:bodyPr/>
          <a:lstStyle>
            <a:lvl1pPr>
              <a:defRPr/>
            </a:lvl1pPr>
          </a:lstStyle>
          <a:p>
            <a:pPr>
              <a:defRPr/>
            </a:pPr>
            <a:r>
              <a:rPr lang="en-GB"/>
              <a:t>Delete this text and put in here: Date of the Talk, location, … (max: 1 line)</a:t>
            </a:r>
          </a:p>
          <a:p>
            <a:pPr>
              <a:defRPr/>
            </a:pPr>
            <a:r>
              <a:rPr lang="en-GB"/>
              <a:t>Put in here: Name of the speaker, function, affiliation, … (max. 1 line)</a:t>
            </a:r>
          </a:p>
        </p:txBody>
      </p:sp>
    </p:spTree>
    <p:extLst>
      <p:ext uri="{BB962C8B-B14F-4D97-AF65-F5344CB8AC3E}">
        <p14:creationId xmlns:p14="http://schemas.microsoft.com/office/powerpoint/2010/main" val="3582813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6"/>
          <p:cNvSpPr>
            <a:spLocks noGrp="1" noChangeArrowheads="1"/>
          </p:cNvSpPr>
          <p:nvPr>
            <p:ph type="sldNum" sz="quarter" idx="10"/>
          </p:nvPr>
        </p:nvSpPr>
        <p:spPr>
          <a:ln/>
        </p:spPr>
        <p:txBody>
          <a:bodyPr/>
          <a:lstStyle>
            <a:lvl1pPr>
              <a:defRPr/>
            </a:lvl1pPr>
          </a:lstStyle>
          <a:p>
            <a:pPr>
              <a:defRPr/>
            </a:pPr>
            <a:fld id="{5303AD23-D6C3-44C4-9693-A3FB0D921B34}" type="slidenum">
              <a:rPr lang="en-GB"/>
              <a:pPr>
                <a:defRPr/>
              </a:pPr>
              <a:t>‹#›</a:t>
            </a:fld>
            <a:endParaRPr lang="en-GB"/>
          </a:p>
        </p:txBody>
      </p:sp>
      <p:sp>
        <p:nvSpPr>
          <p:cNvPr id="3" name="Rectangle 26"/>
          <p:cNvSpPr>
            <a:spLocks noGrp="1" noChangeArrowheads="1"/>
          </p:cNvSpPr>
          <p:nvPr>
            <p:ph type="ftr" sz="quarter" idx="11"/>
          </p:nvPr>
        </p:nvSpPr>
        <p:spPr>
          <a:ln/>
        </p:spPr>
        <p:txBody>
          <a:bodyPr/>
          <a:lstStyle>
            <a:lvl1pPr>
              <a:defRPr/>
            </a:lvl1pPr>
          </a:lstStyle>
          <a:p>
            <a:pPr>
              <a:defRPr/>
            </a:pPr>
            <a:r>
              <a:rPr lang="en-GB"/>
              <a:t>Delete this text and put in here: Date of the Talk, location, … (max: 1 line)</a:t>
            </a:r>
          </a:p>
          <a:p>
            <a:pPr>
              <a:defRPr/>
            </a:pPr>
            <a:r>
              <a:rPr lang="en-GB"/>
              <a:t>Put in here: Name of the speaker, function, affiliation, … (max. 1 line)</a:t>
            </a:r>
          </a:p>
        </p:txBody>
      </p:sp>
    </p:spTree>
    <p:extLst>
      <p:ext uri="{BB962C8B-B14F-4D97-AF65-F5344CB8AC3E}">
        <p14:creationId xmlns:p14="http://schemas.microsoft.com/office/powerpoint/2010/main" val="3922045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6"/>
          <p:cNvSpPr>
            <a:spLocks noGrp="1" noChangeArrowheads="1"/>
          </p:cNvSpPr>
          <p:nvPr>
            <p:ph type="sldNum" sz="quarter" idx="10"/>
          </p:nvPr>
        </p:nvSpPr>
        <p:spPr>
          <a:ln/>
        </p:spPr>
        <p:txBody>
          <a:bodyPr/>
          <a:lstStyle>
            <a:lvl1pPr>
              <a:defRPr/>
            </a:lvl1pPr>
          </a:lstStyle>
          <a:p>
            <a:pPr>
              <a:defRPr/>
            </a:pPr>
            <a:fld id="{DD53EC6A-5113-48C4-8C2B-0CD422B342A4}" type="slidenum">
              <a:rPr lang="en-GB"/>
              <a:pPr>
                <a:defRPr/>
              </a:pPr>
              <a:t>‹#›</a:t>
            </a:fld>
            <a:endParaRPr lang="en-GB"/>
          </a:p>
        </p:txBody>
      </p:sp>
      <p:sp>
        <p:nvSpPr>
          <p:cNvPr id="6" name="Rectangle 26"/>
          <p:cNvSpPr>
            <a:spLocks noGrp="1" noChangeArrowheads="1"/>
          </p:cNvSpPr>
          <p:nvPr>
            <p:ph type="ftr" sz="quarter" idx="11"/>
          </p:nvPr>
        </p:nvSpPr>
        <p:spPr>
          <a:ln/>
        </p:spPr>
        <p:txBody>
          <a:bodyPr/>
          <a:lstStyle>
            <a:lvl1pPr>
              <a:defRPr/>
            </a:lvl1pPr>
          </a:lstStyle>
          <a:p>
            <a:pPr>
              <a:defRPr/>
            </a:pPr>
            <a:r>
              <a:rPr lang="en-GB"/>
              <a:t>Delete this text and put in here: Date of the Talk, location, … (max: 1 line)</a:t>
            </a:r>
          </a:p>
          <a:p>
            <a:pPr>
              <a:defRPr/>
            </a:pPr>
            <a:r>
              <a:rPr lang="en-GB"/>
              <a:t>Put in here: Name of the speaker, function, affiliation, … (max. 1 line)</a:t>
            </a:r>
          </a:p>
        </p:txBody>
      </p:sp>
    </p:spTree>
    <p:extLst>
      <p:ext uri="{BB962C8B-B14F-4D97-AF65-F5344CB8AC3E}">
        <p14:creationId xmlns:p14="http://schemas.microsoft.com/office/powerpoint/2010/main" val="1508658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6"/>
          <p:cNvSpPr>
            <a:spLocks noGrp="1" noChangeArrowheads="1"/>
          </p:cNvSpPr>
          <p:nvPr>
            <p:ph type="sldNum" sz="quarter" idx="10"/>
          </p:nvPr>
        </p:nvSpPr>
        <p:spPr>
          <a:ln/>
        </p:spPr>
        <p:txBody>
          <a:bodyPr/>
          <a:lstStyle>
            <a:lvl1pPr>
              <a:defRPr/>
            </a:lvl1pPr>
          </a:lstStyle>
          <a:p>
            <a:pPr>
              <a:defRPr/>
            </a:pPr>
            <a:fld id="{CFDE2064-3587-4699-A5D5-75F9CCAB682F}" type="slidenum">
              <a:rPr lang="en-GB"/>
              <a:pPr>
                <a:defRPr/>
              </a:pPr>
              <a:t>‹#›</a:t>
            </a:fld>
            <a:endParaRPr lang="en-GB"/>
          </a:p>
        </p:txBody>
      </p:sp>
      <p:sp>
        <p:nvSpPr>
          <p:cNvPr id="6" name="Rectangle 26"/>
          <p:cNvSpPr>
            <a:spLocks noGrp="1" noChangeArrowheads="1"/>
          </p:cNvSpPr>
          <p:nvPr>
            <p:ph type="ftr" sz="quarter" idx="11"/>
          </p:nvPr>
        </p:nvSpPr>
        <p:spPr>
          <a:ln/>
        </p:spPr>
        <p:txBody>
          <a:bodyPr/>
          <a:lstStyle>
            <a:lvl1pPr>
              <a:defRPr/>
            </a:lvl1pPr>
          </a:lstStyle>
          <a:p>
            <a:pPr>
              <a:defRPr/>
            </a:pPr>
            <a:r>
              <a:rPr lang="en-GB"/>
              <a:t>Delete this text and put in here: Date of the Talk, location, … (max: 1 line)</a:t>
            </a:r>
          </a:p>
          <a:p>
            <a:pPr>
              <a:defRPr/>
            </a:pPr>
            <a:r>
              <a:rPr lang="en-GB"/>
              <a:t>Put in here: Name of the speaker, function, affiliation, … (max. 1 line)</a:t>
            </a:r>
          </a:p>
        </p:txBody>
      </p:sp>
    </p:spTree>
    <p:extLst>
      <p:ext uri="{BB962C8B-B14F-4D97-AF65-F5344CB8AC3E}">
        <p14:creationId xmlns:p14="http://schemas.microsoft.com/office/powerpoint/2010/main" val="4235456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34" descr="Undulator_final_nurh#50DE97_recht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447088" y="117475"/>
            <a:ext cx="5778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0" name="Rectangle 126"/>
          <p:cNvSpPr>
            <a:spLocks noGrp="1" noChangeArrowheads="1"/>
          </p:cNvSpPr>
          <p:nvPr>
            <p:ph type="sldNum" sz="quarter" idx="4"/>
          </p:nvPr>
        </p:nvSpPr>
        <p:spPr bwMode="auto">
          <a:xfrm>
            <a:off x="8442325" y="114300"/>
            <a:ext cx="576263" cy="911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54000" tIns="45720" rIns="54000" bIns="18000" numCol="1" anchor="b" anchorCtr="0" compatLnSpc="1">
            <a:prstTxWarp prst="textNoShape">
              <a:avLst/>
            </a:prstTxWarp>
          </a:bodyPr>
          <a:lstStyle>
            <a:lvl1pPr algn="ctr" eaLnBrk="0" hangingPunct="0">
              <a:spcBef>
                <a:spcPct val="0"/>
              </a:spcBef>
              <a:buClrTx/>
              <a:buFontTx/>
              <a:buNone/>
              <a:defRPr sz="1000" b="1" smtClean="0">
                <a:solidFill>
                  <a:schemeClr val="bg1"/>
                </a:solidFill>
                <a:ea typeface="Geneva" pitchFamily="1" charset="-128"/>
              </a:defRPr>
            </a:lvl1pPr>
          </a:lstStyle>
          <a:p>
            <a:pPr>
              <a:defRPr/>
            </a:pPr>
            <a:fld id="{5C3CB7A6-DE84-43BC-ACF9-AB8BE33DE231}" type="slidenum">
              <a:rPr lang="en-GB"/>
              <a:pPr>
                <a:defRPr/>
              </a:pPr>
              <a:t>‹#›</a:t>
            </a:fld>
            <a:endParaRPr lang="en-GB"/>
          </a:p>
        </p:txBody>
      </p:sp>
      <p:pic>
        <p:nvPicPr>
          <p:cNvPr id="1028" name="Picture 37" descr="Helmholtz_Logo"/>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356600" y="6516688"/>
            <a:ext cx="584200" cy="23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0" name="Rectangle 26"/>
          <p:cNvSpPr>
            <a:spLocks noGrp="1" noChangeArrowheads="1"/>
          </p:cNvSpPr>
          <p:nvPr>
            <p:ph type="ftr" sz="quarter" idx="3"/>
          </p:nvPr>
        </p:nvSpPr>
        <p:spPr bwMode="auto">
          <a:xfrm>
            <a:off x="117475" y="6505575"/>
            <a:ext cx="5702300"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eaLnBrk="0" hangingPunct="0">
              <a:lnSpc>
                <a:spcPct val="110000"/>
              </a:lnSpc>
              <a:spcBef>
                <a:spcPct val="0"/>
              </a:spcBef>
              <a:buClrTx/>
              <a:buFontTx/>
              <a:buNone/>
              <a:defRPr sz="800" smtClean="0">
                <a:solidFill>
                  <a:srgbClr val="000000"/>
                </a:solidFill>
              </a:defRPr>
            </a:lvl1pPr>
          </a:lstStyle>
          <a:p>
            <a:pPr>
              <a:defRPr/>
            </a:pPr>
            <a:r>
              <a:rPr lang="en-GB"/>
              <a:t>Delete this text and put in here: Date of the Talk, location, … (max: 1 line)</a:t>
            </a:r>
          </a:p>
          <a:p>
            <a:pPr>
              <a:defRPr/>
            </a:pPr>
            <a:r>
              <a:rPr lang="en-GB"/>
              <a:t>Put in here: Name of the speaker, function, affiliation, … (max. 1 line)</a:t>
            </a:r>
          </a:p>
        </p:txBody>
      </p:sp>
      <p:sp>
        <p:nvSpPr>
          <p:cNvPr id="1144" name="Line 120"/>
          <p:cNvSpPr>
            <a:spLocks noChangeShapeType="1"/>
          </p:cNvSpPr>
          <p:nvPr/>
        </p:nvSpPr>
        <p:spPr bwMode="auto">
          <a:xfrm>
            <a:off x="115888" y="6477000"/>
            <a:ext cx="8904287"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pic>
        <p:nvPicPr>
          <p:cNvPr id="1031" name="Picture 121" descr="DESY-Logo-cyan-RGB_Hintergrund weiss"/>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989888" y="6511925"/>
            <a:ext cx="252412"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122"/>
          <p:cNvSpPr>
            <a:spLocks noChangeArrowheads="1"/>
          </p:cNvSpPr>
          <p:nvPr/>
        </p:nvSpPr>
        <p:spPr bwMode="auto">
          <a:xfrm>
            <a:off x="1093788" y="114300"/>
            <a:ext cx="7283450" cy="915988"/>
          </a:xfrm>
          <a:prstGeom prst="rect">
            <a:avLst/>
          </a:prstGeom>
          <a:solidFill>
            <a:schemeClr val="hlink"/>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eaLnBrk="0" hangingPunct="0">
              <a:defRPr sz="900">
                <a:solidFill>
                  <a:schemeClr val="tx1"/>
                </a:solidFill>
                <a:latin typeface="Arial" charset="0"/>
                <a:ea typeface="ＭＳ Ｐゴシック" pitchFamily="112" charset="-128"/>
              </a:defRPr>
            </a:lvl1pPr>
            <a:lvl2pPr marL="742950" indent="-285750" eaLnBrk="0" hangingPunct="0">
              <a:defRPr sz="900">
                <a:solidFill>
                  <a:schemeClr val="tx1"/>
                </a:solidFill>
                <a:latin typeface="Arial" charset="0"/>
                <a:ea typeface="ＭＳ Ｐゴシック" pitchFamily="112" charset="-128"/>
              </a:defRPr>
            </a:lvl2pPr>
            <a:lvl3pPr marL="1143000" indent="-228600" eaLnBrk="0" hangingPunct="0">
              <a:defRPr sz="900">
                <a:solidFill>
                  <a:schemeClr val="tx1"/>
                </a:solidFill>
                <a:latin typeface="Arial" charset="0"/>
                <a:ea typeface="ＭＳ Ｐゴシック" pitchFamily="112" charset="-128"/>
              </a:defRPr>
            </a:lvl3pPr>
            <a:lvl4pPr marL="1600200" indent="-228600" eaLnBrk="0" hangingPunct="0">
              <a:defRPr sz="900">
                <a:solidFill>
                  <a:schemeClr val="tx1"/>
                </a:solidFill>
                <a:latin typeface="Arial" charset="0"/>
                <a:ea typeface="ＭＳ Ｐゴシック" pitchFamily="112" charset="-128"/>
              </a:defRPr>
            </a:lvl4pPr>
            <a:lvl5pPr marL="2057400" indent="-228600" eaLnBrk="0" hangingPunct="0">
              <a:defRPr sz="900">
                <a:solidFill>
                  <a:schemeClr val="tx1"/>
                </a:solidFill>
                <a:latin typeface="Arial" charset="0"/>
                <a:ea typeface="ＭＳ Ｐゴシック" pitchFamily="112" charset="-128"/>
              </a:defRPr>
            </a:lvl5pPr>
            <a:lvl6pPr marL="25146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charset="0"/>
                <a:ea typeface="ＭＳ Ｐゴシック" pitchFamily="112" charset="-128"/>
              </a:defRPr>
            </a:lvl6pPr>
            <a:lvl7pPr marL="29718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charset="0"/>
                <a:ea typeface="ＭＳ Ｐゴシック" pitchFamily="112" charset="-128"/>
              </a:defRPr>
            </a:lvl7pPr>
            <a:lvl8pPr marL="34290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charset="0"/>
                <a:ea typeface="ＭＳ Ｐゴシック" pitchFamily="112" charset="-128"/>
              </a:defRPr>
            </a:lvl8pPr>
            <a:lvl9pPr marL="38862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charset="0"/>
                <a:ea typeface="ＭＳ Ｐゴシック" pitchFamily="112" charset="-128"/>
              </a:defRPr>
            </a:lvl9pPr>
          </a:lstStyle>
          <a:p>
            <a:pPr algn="ctr">
              <a:spcBef>
                <a:spcPct val="0"/>
              </a:spcBef>
              <a:buClrTx/>
              <a:buFontTx/>
              <a:buNone/>
            </a:pPr>
            <a:endParaRPr lang="en-GB" altLang="de-DE" sz="2400"/>
          </a:p>
        </p:txBody>
      </p:sp>
      <p:sp>
        <p:nvSpPr>
          <p:cNvPr id="1033" name="Text Box 123"/>
          <p:cNvSpPr txBox="1">
            <a:spLocks noChangeArrowheads="1"/>
          </p:cNvSpPr>
          <p:nvPr/>
        </p:nvSpPr>
        <p:spPr bwMode="auto">
          <a:xfrm>
            <a:off x="1093788" y="114300"/>
            <a:ext cx="6629400" cy="193675"/>
          </a:xfrm>
          <a:prstGeom prst="rect">
            <a:avLst/>
          </a:prstGeom>
          <a:noFill/>
          <a:ln>
            <a:noFill/>
          </a:ln>
          <a:extLst>
            <a:ext uri="{909E8E84-426E-40DD-AFC4-6F175D3DCCD1}">
              <a14:hiddenFill xmlns:a14="http://schemas.microsoft.com/office/drawing/2010/main">
                <a:solidFill>
                  <a:srgbClr val="251555"/>
                </a:solidFill>
              </a14:hiddenFill>
            </a:ext>
            <a:ext uri="{91240B29-F687-4F45-9708-019B960494DF}">
              <a14:hiddenLine xmlns:a14="http://schemas.microsoft.com/office/drawing/2010/main" w="9525">
                <a:solidFill>
                  <a:schemeClr val="tx1"/>
                </a:solidFill>
                <a:miter lim="800000"/>
                <a:headEnd/>
                <a:tailEnd/>
              </a14:hiddenLine>
            </a:ext>
          </a:extLst>
        </p:spPr>
        <p:txBody>
          <a:bodyPr lIns="79200" tIns="0" rIns="46800" bIns="0" anchor="b"/>
          <a:lstStyle>
            <a:lvl1pPr eaLnBrk="0" hangingPunct="0">
              <a:defRPr sz="900">
                <a:solidFill>
                  <a:schemeClr val="tx1"/>
                </a:solidFill>
                <a:latin typeface="Arial" charset="0"/>
                <a:ea typeface="ＭＳ Ｐゴシック" pitchFamily="112" charset="-128"/>
              </a:defRPr>
            </a:lvl1pPr>
            <a:lvl2pPr marL="742950" indent="-285750" eaLnBrk="0" hangingPunct="0">
              <a:defRPr sz="900">
                <a:solidFill>
                  <a:schemeClr val="tx1"/>
                </a:solidFill>
                <a:latin typeface="Arial" charset="0"/>
                <a:ea typeface="ＭＳ Ｐゴシック" pitchFamily="112" charset="-128"/>
              </a:defRPr>
            </a:lvl2pPr>
            <a:lvl3pPr marL="1143000" indent="-228600" eaLnBrk="0" hangingPunct="0">
              <a:defRPr sz="900">
                <a:solidFill>
                  <a:schemeClr val="tx1"/>
                </a:solidFill>
                <a:latin typeface="Arial" charset="0"/>
                <a:ea typeface="ＭＳ Ｐゴシック" pitchFamily="112" charset="-128"/>
              </a:defRPr>
            </a:lvl3pPr>
            <a:lvl4pPr marL="1600200" indent="-228600" eaLnBrk="0" hangingPunct="0">
              <a:defRPr sz="900">
                <a:solidFill>
                  <a:schemeClr val="tx1"/>
                </a:solidFill>
                <a:latin typeface="Arial" charset="0"/>
                <a:ea typeface="ＭＳ Ｐゴシック" pitchFamily="112" charset="-128"/>
              </a:defRPr>
            </a:lvl4pPr>
            <a:lvl5pPr marL="2057400" indent="-228600" eaLnBrk="0" hangingPunct="0">
              <a:defRPr sz="900">
                <a:solidFill>
                  <a:schemeClr val="tx1"/>
                </a:solidFill>
                <a:latin typeface="Arial" charset="0"/>
                <a:ea typeface="ＭＳ Ｐゴシック" pitchFamily="112" charset="-128"/>
              </a:defRPr>
            </a:lvl5pPr>
            <a:lvl6pPr marL="25146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charset="0"/>
                <a:ea typeface="ＭＳ Ｐゴシック" pitchFamily="112" charset="-128"/>
              </a:defRPr>
            </a:lvl6pPr>
            <a:lvl7pPr marL="29718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charset="0"/>
                <a:ea typeface="ＭＳ Ｐゴシック" pitchFamily="112" charset="-128"/>
              </a:defRPr>
            </a:lvl7pPr>
            <a:lvl8pPr marL="34290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charset="0"/>
                <a:ea typeface="ＭＳ Ｐゴシック" pitchFamily="112" charset="-128"/>
              </a:defRPr>
            </a:lvl8pPr>
            <a:lvl9pPr marL="38862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charset="0"/>
                <a:ea typeface="ＭＳ Ｐゴシック" pitchFamily="112" charset="-128"/>
              </a:defRPr>
            </a:lvl9pPr>
          </a:lstStyle>
          <a:p>
            <a:pPr>
              <a:lnSpc>
                <a:spcPct val="110000"/>
              </a:lnSpc>
              <a:spcBef>
                <a:spcPct val="50000"/>
              </a:spcBef>
              <a:buClrTx/>
              <a:buFontTx/>
              <a:buNone/>
            </a:pPr>
            <a:r>
              <a:rPr lang="en-GB" altLang="de-DE" sz="1000">
                <a:solidFill>
                  <a:schemeClr val="bg1"/>
                </a:solidFill>
              </a:rPr>
              <a:t>Delete this text and put in here: The title of your talk</a:t>
            </a:r>
          </a:p>
        </p:txBody>
      </p:sp>
      <p:pic>
        <p:nvPicPr>
          <p:cNvPr id="1034" name="Picture 127" descr="logo-XFEL_rgb"/>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7475" y="114300"/>
            <a:ext cx="911225"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5" name="Rectangle 130"/>
          <p:cNvSpPr>
            <a:spLocks noGrp="1" noChangeArrowheads="1"/>
          </p:cNvSpPr>
          <p:nvPr>
            <p:ph type="title"/>
          </p:nvPr>
        </p:nvSpPr>
        <p:spPr bwMode="auto">
          <a:xfrm>
            <a:off x="1093788" y="541338"/>
            <a:ext cx="7283450" cy="481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2000" tIns="45720" rIns="91440" bIns="0" numCol="1" anchor="b" anchorCtr="0" compatLnSpc="1">
            <a:prstTxWarp prst="textNoShape">
              <a:avLst/>
            </a:prstTxWarp>
          </a:bodyPr>
          <a:lstStyle/>
          <a:p>
            <a:pPr lvl="0"/>
            <a:r>
              <a:rPr lang="en-GB" altLang="de-DE" smtClean="0"/>
              <a:t>Slide title: Don’t edit here!</a:t>
            </a:r>
          </a:p>
        </p:txBody>
      </p:sp>
      <p:sp>
        <p:nvSpPr>
          <p:cNvPr id="1036" name="Rectangle 132"/>
          <p:cNvSpPr>
            <a:spLocks noGrp="1" noChangeAspect="1" noChangeArrowheads="1"/>
          </p:cNvSpPr>
          <p:nvPr>
            <p:ph type="body" idx="1"/>
          </p:nvPr>
        </p:nvSpPr>
        <p:spPr bwMode="auto">
          <a:xfrm>
            <a:off x="117475" y="1347788"/>
            <a:ext cx="5702300" cy="4459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270000" tIns="0" rIns="91440" bIns="45720" numCol="1" anchor="t" anchorCtr="0" compatLnSpc="1">
            <a:prstTxWarp prst="textNoShape">
              <a:avLst/>
            </a:prstTxWarp>
          </a:bodyPr>
          <a:lstStyle/>
          <a:p>
            <a:pPr lvl="0"/>
            <a:r>
              <a:rPr lang="en-GB" altLang="de-DE" smtClean="0"/>
              <a:t>text format – don’t edit!</a:t>
            </a:r>
          </a:p>
          <a:p>
            <a:pPr lvl="1"/>
            <a:r>
              <a:rPr lang="en-GB" altLang="de-DE" smtClean="0"/>
              <a:t>second level</a:t>
            </a:r>
          </a:p>
          <a:p>
            <a:pPr lvl="2"/>
            <a:r>
              <a:rPr lang="en-GB" altLang="de-DE" smtClean="0"/>
              <a:t>third level</a:t>
            </a:r>
          </a:p>
          <a:p>
            <a:pPr lvl="3"/>
            <a:r>
              <a:rPr lang="en-GB" altLang="de-DE" smtClean="0"/>
              <a:t>fourth level</a:t>
            </a:r>
          </a:p>
          <a:p>
            <a:pPr lvl="4"/>
            <a:r>
              <a:rPr lang="en-GB" altLang="de-DE" smtClean="0"/>
              <a:t>fifth level</a:t>
            </a:r>
          </a:p>
        </p:txBody>
      </p:sp>
    </p:spTree>
  </p:cSld>
  <p:clrMap bg1="lt1" tx1="dk1" bg2="lt2" tx2="dk2" accent1="accent1" accent2="accent2" accent3="accent3" accent4="accent4" accent5="accent5" accent6="accent6" hlink="hlink" folHlink="folHlink"/>
  <p:sldLayoutIdLst>
    <p:sldLayoutId id="2147483671"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hdr="0" dt="0"/>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Arial" charset="0"/>
          <a:ea typeface="ＭＳ Ｐゴシック" pitchFamily="112" charset="-128"/>
        </a:defRPr>
      </a:lvl2pPr>
      <a:lvl3pPr algn="l" rtl="0" eaLnBrk="0" fontAlgn="base" hangingPunct="0">
        <a:spcBef>
          <a:spcPct val="0"/>
        </a:spcBef>
        <a:spcAft>
          <a:spcPct val="0"/>
        </a:spcAft>
        <a:defRPr sz="2400" b="1">
          <a:solidFill>
            <a:schemeClr val="bg1"/>
          </a:solidFill>
          <a:latin typeface="Arial" charset="0"/>
          <a:ea typeface="ＭＳ Ｐゴシック" pitchFamily="112" charset="-128"/>
        </a:defRPr>
      </a:lvl3pPr>
      <a:lvl4pPr algn="l" rtl="0" eaLnBrk="0" fontAlgn="base" hangingPunct="0">
        <a:spcBef>
          <a:spcPct val="0"/>
        </a:spcBef>
        <a:spcAft>
          <a:spcPct val="0"/>
        </a:spcAft>
        <a:defRPr sz="2400" b="1">
          <a:solidFill>
            <a:schemeClr val="bg1"/>
          </a:solidFill>
          <a:latin typeface="Arial" charset="0"/>
          <a:ea typeface="ＭＳ Ｐゴシック" pitchFamily="112" charset="-128"/>
        </a:defRPr>
      </a:lvl4pPr>
      <a:lvl5pPr algn="l" rtl="0" eaLnBrk="0" fontAlgn="base" hangingPunct="0">
        <a:spcBef>
          <a:spcPct val="0"/>
        </a:spcBef>
        <a:spcAft>
          <a:spcPct val="0"/>
        </a:spcAft>
        <a:defRPr sz="2400" b="1">
          <a:solidFill>
            <a:schemeClr val="bg1"/>
          </a:solidFill>
          <a:latin typeface="Arial" charset="0"/>
          <a:ea typeface="ＭＳ Ｐゴシック" pitchFamily="112" charset="-128"/>
        </a:defRPr>
      </a:lvl5pPr>
      <a:lvl6pPr marL="457200" algn="l" rtl="0" fontAlgn="base">
        <a:spcBef>
          <a:spcPct val="0"/>
        </a:spcBef>
        <a:spcAft>
          <a:spcPct val="0"/>
        </a:spcAft>
        <a:defRPr sz="2400" b="1">
          <a:solidFill>
            <a:schemeClr val="bg1"/>
          </a:solidFill>
          <a:latin typeface="Arial" charset="0"/>
          <a:ea typeface="ＭＳ Ｐゴシック" pitchFamily="112" charset="-128"/>
        </a:defRPr>
      </a:lvl6pPr>
      <a:lvl7pPr marL="914400" algn="l" rtl="0" fontAlgn="base">
        <a:spcBef>
          <a:spcPct val="0"/>
        </a:spcBef>
        <a:spcAft>
          <a:spcPct val="0"/>
        </a:spcAft>
        <a:defRPr sz="2400" b="1">
          <a:solidFill>
            <a:schemeClr val="bg1"/>
          </a:solidFill>
          <a:latin typeface="Arial" charset="0"/>
          <a:ea typeface="ＭＳ Ｐゴシック" pitchFamily="112" charset="-128"/>
        </a:defRPr>
      </a:lvl7pPr>
      <a:lvl8pPr marL="1371600" algn="l" rtl="0" fontAlgn="base">
        <a:spcBef>
          <a:spcPct val="0"/>
        </a:spcBef>
        <a:spcAft>
          <a:spcPct val="0"/>
        </a:spcAft>
        <a:defRPr sz="2400" b="1">
          <a:solidFill>
            <a:schemeClr val="bg1"/>
          </a:solidFill>
          <a:latin typeface="Arial" charset="0"/>
          <a:ea typeface="ＭＳ Ｐゴシック" pitchFamily="112" charset="-128"/>
        </a:defRPr>
      </a:lvl8pPr>
      <a:lvl9pPr marL="1828800" algn="l" rtl="0" fontAlgn="base">
        <a:spcBef>
          <a:spcPct val="0"/>
        </a:spcBef>
        <a:spcAft>
          <a:spcPct val="0"/>
        </a:spcAft>
        <a:defRPr sz="2400" b="1">
          <a:solidFill>
            <a:schemeClr val="bg1"/>
          </a:solidFill>
          <a:latin typeface="Arial" charset="0"/>
          <a:ea typeface="ＭＳ Ｐゴシック" pitchFamily="112" charset="-128"/>
        </a:defRPr>
      </a:lvl9pPr>
    </p:titleStyle>
    <p:bodyStyle>
      <a:lvl1pPr marL="298450" indent="-298450" algn="l" rtl="0" eaLnBrk="0" fontAlgn="base" hangingPunct="0">
        <a:spcBef>
          <a:spcPct val="20000"/>
        </a:spcBef>
        <a:spcAft>
          <a:spcPct val="0"/>
        </a:spcAft>
        <a:buClr>
          <a:schemeClr val="accent2"/>
        </a:buClr>
        <a:buSzPct val="80000"/>
        <a:buFont typeface="Wingdings" pitchFamily="2" charset="2"/>
        <a:buChar char="n"/>
        <a:defRPr sz="2400">
          <a:solidFill>
            <a:schemeClr val="tx2"/>
          </a:solidFill>
          <a:latin typeface="+mn-lt"/>
          <a:ea typeface="+mn-ea"/>
          <a:cs typeface="+mn-cs"/>
        </a:defRPr>
      </a:lvl1pPr>
      <a:lvl2pPr marL="558800" indent="-258763" algn="l" rtl="0" eaLnBrk="0" fontAlgn="base" hangingPunct="0">
        <a:spcBef>
          <a:spcPct val="20000"/>
        </a:spcBef>
        <a:spcAft>
          <a:spcPct val="0"/>
        </a:spcAft>
        <a:buClr>
          <a:schemeClr val="accent1"/>
        </a:buClr>
        <a:buFont typeface="Wingdings" pitchFamily="2" charset="2"/>
        <a:buChar char="§"/>
        <a:defRPr sz="2400">
          <a:solidFill>
            <a:schemeClr val="tx2"/>
          </a:solidFill>
          <a:latin typeface="+mn-lt"/>
          <a:ea typeface="+mn-ea"/>
        </a:defRPr>
      </a:lvl2pPr>
      <a:lvl3pPr marL="817563" indent="-257175" algn="l" rtl="0" eaLnBrk="0" fontAlgn="base" hangingPunct="0">
        <a:spcBef>
          <a:spcPct val="20000"/>
        </a:spcBef>
        <a:spcAft>
          <a:spcPct val="0"/>
        </a:spcAft>
        <a:buClr>
          <a:schemeClr val="folHlink"/>
        </a:buClr>
        <a:buSzPct val="60000"/>
        <a:buFont typeface="Wingdings" pitchFamily="2" charset="2"/>
        <a:buChar char=""/>
        <a:defRPr sz="2400">
          <a:solidFill>
            <a:schemeClr val="tx2"/>
          </a:solidFill>
          <a:latin typeface="+mn-lt"/>
          <a:ea typeface="+mn-ea"/>
        </a:defRPr>
      </a:lvl3pPr>
      <a:lvl4pPr marL="1077913" indent="-258763" algn="l" rtl="0" eaLnBrk="0" fontAlgn="base" hangingPunct="0">
        <a:spcBef>
          <a:spcPct val="20000"/>
        </a:spcBef>
        <a:spcAft>
          <a:spcPct val="0"/>
        </a:spcAft>
        <a:buClr>
          <a:schemeClr val="hlink"/>
        </a:buClr>
        <a:buFont typeface="Wingdings" pitchFamily="2" charset="2"/>
        <a:buChar char="§"/>
        <a:defRPr sz="2400">
          <a:solidFill>
            <a:srgbClr val="100F2E"/>
          </a:solidFill>
          <a:latin typeface="+mn-lt"/>
          <a:ea typeface="+mn-ea"/>
        </a:defRPr>
      </a:lvl4pPr>
      <a:lvl5pPr marL="1312863" indent="-223838" algn="l" rtl="0" eaLnBrk="0" fontAlgn="base" hangingPunct="0">
        <a:spcBef>
          <a:spcPct val="20000"/>
        </a:spcBef>
        <a:spcAft>
          <a:spcPct val="0"/>
        </a:spcAft>
        <a:buClr>
          <a:schemeClr val="folHlink"/>
        </a:buClr>
        <a:buChar char="»"/>
        <a:defRPr sz="2400">
          <a:solidFill>
            <a:srgbClr val="100F2E"/>
          </a:solidFill>
          <a:latin typeface="+mn-lt"/>
          <a:ea typeface="+mn-ea"/>
        </a:defRPr>
      </a:lvl5pPr>
      <a:lvl6pPr marL="1770063" indent="-223838" algn="l" rtl="0" fontAlgn="base">
        <a:spcBef>
          <a:spcPct val="20000"/>
        </a:spcBef>
        <a:spcAft>
          <a:spcPct val="0"/>
        </a:spcAft>
        <a:buClr>
          <a:schemeClr val="folHlink"/>
        </a:buClr>
        <a:buChar char="»"/>
        <a:defRPr sz="2400">
          <a:solidFill>
            <a:srgbClr val="100F2E"/>
          </a:solidFill>
          <a:latin typeface="+mn-lt"/>
          <a:ea typeface="+mn-ea"/>
        </a:defRPr>
      </a:lvl6pPr>
      <a:lvl7pPr marL="2227263" indent="-223838" algn="l" rtl="0" fontAlgn="base">
        <a:spcBef>
          <a:spcPct val="20000"/>
        </a:spcBef>
        <a:spcAft>
          <a:spcPct val="0"/>
        </a:spcAft>
        <a:buClr>
          <a:schemeClr val="folHlink"/>
        </a:buClr>
        <a:buChar char="»"/>
        <a:defRPr sz="2400">
          <a:solidFill>
            <a:srgbClr val="100F2E"/>
          </a:solidFill>
          <a:latin typeface="+mn-lt"/>
          <a:ea typeface="+mn-ea"/>
        </a:defRPr>
      </a:lvl7pPr>
      <a:lvl8pPr marL="2684463" indent="-223838" algn="l" rtl="0" fontAlgn="base">
        <a:spcBef>
          <a:spcPct val="20000"/>
        </a:spcBef>
        <a:spcAft>
          <a:spcPct val="0"/>
        </a:spcAft>
        <a:buClr>
          <a:schemeClr val="folHlink"/>
        </a:buClr>
        <a:buChar char="»"/>
        <a:defRPr sz="2400">
          <a:solidFill>
            <a:srgbClr val="100F2E"/>
          </a:solidFill>
          <a:latin typeface="+mn-lt"/>
          <a:ea typeface="+mn-ea"/>
        </a:defRPr>
      </a:lvl8pPr>
      <a:lvl9pPr marL="3141663" indent="-223838" algn="l" rtl="0" fontAlgn="base">
        <a:spcBef>
          <a:spcPct val="20000"/>
        </a:spcBef>
        <a:spcAft>
          <a:spcPct val="0"/>
        </a:spcAft>
        <a:buClr>
          <a:schemeClr val="folHlink"/>
        </a:buClr>
        <a:buChar char="»"/>
        <a:defRPr sz="2400">
          <a:solidFill>
            <a:srgbClr val="100F2E"/>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11.png"/><Relationship Id="rId7"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8.emf"/></Relationships>
</file>

<file path=ppt/slides/_rels/slide1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6.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3"/>
          <p:cNvSpPr>
            <a:spLocks noGrp="1"/>
          </p:cNvSpPr>
          <p:nvPr>
            <p:ph type="sldNum" sz="quarter" idx="10"/>
          </p:nvPr>
        </p:nvSpPr>
        <p:spPr>
          <a:noFill/>
        </p:spPr>
        <p:txBody>
          <a:bodyPr/>
          <a:lstStyle>
            <a:lvl1pPr eaLnBrk="0" hangingPunct="0">
              <a:defRPr sz="900">
                <a:solidFill>
                  <a:schemeClr val="tx1"/>
                </a:solidFill>
                <a:latin typeface="Arial" charset="0"/>
                <a:ea typeface="ＭＳ Ｐゴシック" pitchFamily="112" charset="-128"/>
              </a:defRPr>
            </a:lvl1pPr>
            <a:lvl2pPr marL="742950" indent="-285750" eaLnBrk="0" hangingPunct="0">
              <a:defRPr sz="900">
                <a:solidFill>
                  <a:schemeClr val="tx1"/>
                </a:solidFill>
                <a:latin typeface="Arial" charset="0"/>
                <a:ea typeface="ＭＳ Ｐゴシック" pitchFamily="112" charset="-128"/>
              </a:defRPr>
            </a:lvl2pPr>
            <a:lvl3pPr marL="1143000" indent="-228600" eaLnBrk="0" hangingPunct="0">
              <a:defRPr sz="900">
                <a:solidFill>
                  <a:schemeClr val="tx1"/>
                </a:solidFill>
                <a:latin typeface="Arial" charset="0"/>
                <a:ea typeface="ＭＳ Ｐゴシック" pitchFamily="112" charset="-128"/>
              </a:defRPr>
            </a:lvl3pPr>
            <a:lvl4pPr marL="1600200" indent="-228600" eaLnBrk="0" hangingPunct="0">
              <a:defRPr sz="900">
                <a:solidFill>
                  <a:schemeClr val="tx1"/>
                </a:solidFill>
                <a:latin typeface="Arial" charset="0"/>
                <a:ea typeface="ＭＳ Ｐゴシック" pitchFamily="112" charset="-128"/>
              </a:defRPr>
            </a:lvl4pPr>
            <a:lvl5pPr marL="2057400" indent="-228600" eaLnBrk="0" hangingPunct="0">
              <a:defRPr sz="900">
                <a:solidFill>
                  <a:schemeClr val="tx1"/>
                </a:solidFill>
                <a:latin typeface="Arial" charset="0"/>
                <a:ea typeface="ＭＳ Ｐゴシック" pitchFamily="112" charset="-128"/>
              </a:defRPr>
            </a:lvl5pPr>
            <a:lvl6pPr marL="25146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charset="0"/>
                <a:ea typeface="ＭＳ Ｐゴシック" pitchFamily="112" charset="-128"/>
              </a:defRPr>
            </a:lvl6pPr>
            <a:lvl7pPr marL="29718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charset="0"/>
                <a:ea typeface="ＭＳ Ｐゴシック" pitchFamily="112" charset="-128"/>
              </a:defRPr>
            </a:lvl7pPr>
            <a:lvl8pPr marL="34290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charset="0"/>
                <a:ea typeface="ＭＳ Ｐゴシック" pitchFamily="112" charset="-128"/>
              </a:defRPr>
            </a:lvl8pPr>
            <a:lvl9pPr marL="38862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charset="0"/>
                <a:ea typeface="ＭＳ Ｐゴシック" pitchFamily="112" charset="-128"/>
              </a:defRPr>
            </a:lvl9pPr>
          </a:lstStyle>
          <a:p>
            <a:fld id="{5340AE6F-8755-4110-ABEC-09DDB1A861A8}" type="slidenum">
              <a:rPr lang="en-GB" altLang="de-DE" sz="1000">
                <a:solidFill>
                  <a:schemeClr val="bg1"/>
                </a:solidFill>
                <a:ea typeface="Geneva" pitchFamily="1" charset="-128"/>
              </a:rPr>
              <a:pPr/>
              <a:t>1</a:t>
            </a:fld>
            <a:endParaRPr lang="en-GB" altLang="de-DE" sz="1000">
              <a:solidFill>
                <a:schemeClr val="bg1"/>
              </a:solidFill>
              <a:ea typeface="Geneva" pitchFamily="1" charset="-128"/>
            </a:endParaRPr>
          </a:p>
        </p:txBody>
      </p:sp>
      <p:sp>
        <p:nvSpPr>
          <p:cNvPr id="3075" name="Footer Placeholder 4"/>
          <p:cNvSpPr>
            <a:spLocks noGrp="1"/>
          </p:cNvSpPr>
          <p:nvPr>
            <p:ph type="ftr" sz="quarter" idx="11"/>
          </p:nvPr>
        </p:nvSpPr>
        <p:spPr>
          <a:noFill/>
        </p:spPr>
        <p:txBody>
          <a:bodyPr/>
          <a:lstStyle>
            <a:lvl1pPr eaLnBrk="0" hangingPunct="0">
              <a:defRPr sz="900">
                <a:solidFill>
                  <a:schemeClr val="tx1"/>
                </a:solidFill>
                <a:latin typeface="Arial" charset="0"/>
                <a:ea typeface="ＭＳ Ｐゴシック" pitchFamily="112" charset="-128"/>
              </a:defRPr>
            </a:lvl1pPr>
            <a:lvl2pPr marL="742950" indent="-285750" eaLnBrk="0" hangingPunct="0">
              <a:defRPr sz="900">
                <a:solidFill>
                  <a:schemeClr val="tx1"/>
                </a:solidFill>
                <a:latin typeface="Arial" charset="0"/>
                <a:ea typeface="ＭＳ Ｐゴシック" pitchFamily="112" charset="-128"/>
              </a:defRPr>
            </a:lvl2pPr>
            <a:lvl3pPr marL="1143000" indent="-228600" eaLnBrk="0" hangingPunct="0">
              <a:defRPr sz="900">
                <a:solidFill>
                  <a:schemeClr val="tx1"/>
                </a:solidFill>
                <a:latin typeface="Arial" charset="0"/>
                <a:ea typeface="ＭＳ Ｐゴシック" pitchFamily="112" charset="-128"/>
              </a:defRPr>
            </a:lvl3pPr>
            <a:lvl4pPr marL="1600200" indent="-228600" eaLnBrk="0" hangingPunct="0">
              <a:defRPr sz="900">
                <a:solidFill>
                  <a:schemeClr val="tx1"/>
                </a:solidFill>
                <a:latin typeface="Arial" charset="0"/>
                <a:ea typeface="ＭＳ Ｐゴシック" pitchFamily="112" charset="-128"/>
              </a:defRPr>
            </a:lvl4pPr>
            <a:lvl5pPr marL="2057400" indent="-228600" eaLnBrk="0" hangingPunct="0">
              <a:defRPr sz="900">
                <a:solidFill>
                  <a:schemeClr val="tx1"/>
                </a:solidFill>
                <a:latin typeface="Arial" charset="0"/>
                <a:ea typeface="ＭＳ Ｐゴシック" pitchFamily="112" charset="-128"/>
              </a:defRPr>
            </a:lvl5pPr>
            <a:lvl6pPr marL="25146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charset="0"/>
                <a:ea typeface="ＭＳ Ｐゴシック" pitchFamily="112" charset="-128"/>
              </a:defRPr>
            </a:lvl6pPr>
            <a:lvl7pPr marL="29718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charset="0"/>
                <a:ea typeface="ＭＳ Ｐゴシック" pitchFamily="112" charset="-128"/>
              </a:defRPr>
            </a:lvl7pPr>
            <a:lvl8pPr marL="34290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charset="0"/>
                <a:ea typeface="ＭＳ Ｐゴシック" pitchFamily="112" charset="-128"/>
              </a:defRPr>
            </a:lvl8pPr>
            <a:lvl9pPr marL="38862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charset="0"/>
                <a:ea typeface="ＭＳ Ｐゴシック" pitchFamily="112" charset="-128"/>
              </a:defRPr>
            </a:lvl9pPr>
          </a:lstStyle>
          <a:p>
            <a:r>
              <a:rPr lang="en-GB" altLang="de-DE" sz="800">
                <a:solidFill>
                  <a:srgbClr val="000000"/>
                </a:solidFill>
              </a:rPr>
              <a:t>Delete this text and put in here: Date of the Talk, location, … (max: 1 line)</a:t>
            </a:r>
          </a:p>
          <a:p>
            <a:r>
              <a:rPr lang="en-GB" altLang="de-DE" sz="800">
                <a:solidFill>
                  <a:srgbClr val="000000"/>
                </a:solidFill>
              </a:rPr>
              <a:t>Put in here: Name of the speaker, function, affiliation, … (max. 1 line)</a:t>
            </a:r>
          </a:p>
        </p:txBody>
      </p:sp>
      <p:sp>
        <p:nvSpPr>
          <p:cNvPr id="2" name="TextBox 1"/>
          <p:cNvSpPr txBox="1"/>
          <p:nvPr/>
        </p:nvSpPr>
        <p:spPr>
          <a:xfrm>
            <a:off x="1775012" y="1497106"/>
            <a:ext cx="5733686" cy="2203680"/>
          </a:xfrm>
          <a:prstGeom prst="rect">
            <a:avLst/>
          </a:prstGeom>
          <a:noFill/>
        </p:spPr>
        <p:txBody>
          <a:bodyPr wrap="none" rtlCol="0">
            <a:spAutoFit/>
          </a:bodyPr>
          <a:lstStyle/>
          <a:p>
            <a:pPr>
              <a:lnSpc>
                <a:spcPct val="150000"/>
              </a:lnSpc>
            </a:pPr>
            <a:r>
              <a:rPr lang="de-DE" sz="2800" dirty="0" smtClean="0"/>
              <a:t> Definition der Anforderungen</a:t>
            </a:r>
          </a:p>
          <a:p>
            <a:pPr>
              <a:lnSpc>
                <a:spcPct val="150000"/>
              </a:lnSpc>
            </a:pPr>
            <a:r>
              <a:rPr lang="de-DE" sz="2800" dirty="0" smtClean="0"/>
              <a:t> Kabelpritschen </a:t>
            </a:r>
            <a:r>
              <a:rPr lang="de-DE" sz="2800" dirty="0" smtClean="0"/>
              <a:t>und Verkabelung</a:t>
            </a:r>
          </a:p>
          <a:p>
            <a:pPr>
              <a:lnSpc>
                <a:spcPct val="150000"/>
              </a:lnSpc>
            </a:pPr>
            <a:r>
              <a:rPr lang="de-DE" sz="2800" dirty="0" smtClean="0"/>
              <a:t> Planung </a:t>
            </a:r>
            <a:r>
              <a:rPr lang="de-DE" sz="2800" dirty="0" smtClean="0"/>
              <a:t>der weiteren </a:t>
            </a:r>
            <a:r>
              <a:rPr lang="de-DE" sz="2800" dirty="0" smtClean="0"/>
              <a:t>Arbeiten</a:t>
            </a:r>
            <a:endParaRPr lang="de-DE" sz="2800"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Kabeltragsystem</a:t>
            </a:r>
            <a:endParaRPr lang="de-DE" dirty="0"/>
          </a:p>
        </p:txBody>
      </p:sp>
      <p:sp>
        <p:nvSpPr>
          <p:cNvPr id="4" name="Slide Number Placeholder 3"/>
          <p:cNvSpPr>
            <a:spLocks noGrp="1"/>
          </p:cNvSpPr>
          <p:nvPr>
            <p:ph type="sldNum" sz="quarter" idx="10"/>
          </p:nvPr>
        </p:nvSpPr>
        <p:spPr/>
        <p:txBody>
          <a:bodyPr/>
          <a:lstStyle/>
          <a:p>
            <a:pPr>
              <a:defRPr/>
            </a:pPr>
            <a:fld id="{4D1EAB60-79D9-40B9-98CD-EC8524E0999E}" type="slidenum">
              <a:rPr lang="en-GB" altLang="de-DE" smtClean="0"/>
              <a:pPr>
                <a:defRPr/>
              </a:pPr>
              <a:t>10</a:t>
            </a:fld>
            <a:endParaRPr lang="en-GB" altLang="de-DE"/>
          </a:p>
        </p:txBody>
      </p:sp>
      <p:sp>
        <p:nvSpPr>
          <p:cNvPr id="5" name="Footer Placeholder 4"/>
          <p:cNvSpPr>
            <a:spLocks noGrp="1"/>
          </p:cNvSpPr>
          <p:nvPr>
            <p:ph type="ftr" sz="quarter" idx="11"/>
          </p:nvPr>
        </p:nvSpPr>
        <p:spPr/>
        <p:txBody>
          <a:bodyPr/>
          <a:lstStyle/>
          <a:p>
            <a:pPr>
              <a:defRPr/>
            </a:pPr>
            <a:r>
              <a:rPr lang="en-GB" altLang="de-DE" smtClean="0"/>
              <a:t>Delete this text and put in here: Date of the Talk, location, … (max: 1 line)</a:t>
            </a:r>
          </a:p>
          <a:p>
            <a:pPr>
              <a:defRPr/>
            </a:pPr>
            <a:r>
              <a:rPr lang="en-GB" altLang="de-DE" smtClean="0"/>
              <a:t>Put in here: Name of the speaker, function, affiliation, … (max. 1 line)</a:t>
            </a:r>
            <a:endParaRPr lang="en-GB" altLang="de-DE"/>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419" y="1013012"/>
            <a:ext cx="7625545" cy="5457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bwMode="auto">
          <a:xfrm>
            <a:off x="2895599" y="2026022"/>
            <a:ext cx="1801906" cy="161365"/>
          </a:xfrm>
          <a:prstGeom prst="rect">
            <a:avLst/>
          </a:prstGeom>
          <a:solidFill>
            <a:schemeClr val="bg1">
              <a:lumMod val="85000"/>
            </a:schemeClr>
          </a:solidFill>
          <a:ln w="19050" cap="flat" cmpd="sng" algn="ctr">
            <a:solidFill>
              <a:schemeClr val="bg2">
                <a:lumMod val="2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12" charset="-128"/>
            </a:endParaRPr>
          </a:p>
        </p:txBody>
      </p:sp>
      <p:sp>
        <p:nvSpPr>
          <p:cNvPr id="16" name="Freeform 15"/>
          <p:cNvSpPr/>
          <p:nvPr/>
        </p:nvSpPr>
        <p:spPr bwMode="auto">
          <a:xfrm>
            <a:off x="2554941" y="1927412"/>
            <a:ext cx="2330824" cy="1013012"/>
          </a:xfrm>
          <a:custGeom>
            <a:avLst/>
            <a:gdLst>
              <a:gd name="connsiteX0" fmla="*/ 2330824 w 2330824"/>
              <a:gd name="connsiteY0" fmla="*/ 179294 h 1013012"/>
              <a:gd name="connsiteX1" fmla="*/ 2303930 w 2330824"/>
              <a:gd name="connsiteY1" fmla="*/ 134470 h 1013012"/>
              <a:gd name="connsiteX2" fmla="*/ 2268071 w 2330824"/>
              <a:gd name="connsiteY2" fmla="*/ 53788 h 1013012"/>
              <a:gd name="connsiteX3" fmla="*/ 2205318 w 2330824"/>
              <a:gd name="connsiteY3" fmla="*/ 26894 h 1013012"/>
              <a:gd name="connsiteX4" fmla="*/ 2142565 w 2330824"/>
              <a:gd name="connsiteY4" fmla="*/ 8964 h 1013012"/>
              <a:gd name="connsiteX5" fmla="*/ 1936377 w 2330824"/>
              <a:gd name="connsiteY5" fmla="*/ 0 h 1013012"/>
              <a:gd name="connsiteX6" fmla="*/ 726141 w 2330824"/>
              <a:gd name="connsiteY6" fmla="*/ 8964 h 1013012"/>
              <a:gd name="connsiteX7" fmla="*/ 475130 w 2330824"/>
              <a:gd name="connsiteY7" fmla="*/ 17929 h 1013012"/>
              <a:gd name="connsiteX8" fmla="*/ 277906 w 2330824"/>
              <a:gd name="connsiteY8" fmla="*/ 35859 h 1013012"/>
              <a:gd name="connsiteX9" fmla="*/ 251012 w 2330824"/>
              <a:gd name="connsiteY9" fmla="*/ 53788 h 1013012"/>
              <a:gd name="connsiteX10" fmla="*/ 224118 w 2330824"/>
              <a:gd name="connsiteY10" fmla="*/ 62753 h 1013012"/>
              <a:gd name="connsiteX11" fmla="*/ 206188 w 2330824"/>
              <a:gd name="connsiteY11" fmla="*/ 80682 h 1013012"/>
              <a:gd name="connsiteX12" fmla="*/ 152400 w 2330824"/>
              <a:gd name="connsiteY12" fmla="*/ 125506 h 1013012"/>
              <a:gd name="connsiteX13" fmla="*/ 134471 w 2330824"/>
              <a:gd name="connsiteY13" fmla="*/ 457200 h 1013012"/>
              <a:gd name="connsiteX14" fmla="*/ 107577 w 2330824"/>
              <a:gd name="connsiteY14" fmla="*/ 537882 h 1013012"/>
              <a:gd name="connsiteX15" fmla="*/ 98612 w 2330824"/>
              <a:gd name="connsiteY15" fmla="*/ 564776 h 1013012"/>
              <a:gd name="connsiteX16" fmla="*/ 89647 w 2330824"/>
              <a:gd name="connsiteY16" fmla="*/ 627529 h 1013012"/>
              <a:gd name="connsiteX17" fmla="*/ 71718 w 2330824"/>
              <a:gd name="connsiteY17" fmla="*/ 654423 h 1013012"/>
              <a:gd name="connsiteX18" fmla="*/ 62753 w 2330824"/>
              <a:gd name="connsiteY18" fmla="*/ 753035 h 1013012"/>
              <a:gd name="connsiteX19" fmla="*/ 44824 w 2330824"/>
              <a:gd name="connsiteY19" fmla="*/ 806823 h 1013012"/>
              <a:gd name="connsiteX20" fmla="*/ 35859 w 2330824"/>
              <a:gd name="connsiteY20" fmla="*/ 860612 h 1013012"/>
              <a:gd name="connsiteX21" fmla="*/ 8965 w 2330824"/>
              <a:gd name="connsiteY21" fmla="*/ 923364 h 1013012"/>
              <a:gd name="connsiteX22" fmla="*/ 0 w 2330824"/>
              <a:gd name="connsiteY22" fmla="*/ 950259 h 1013012"/>
              <a:gd name="connsiteX23" fmla="*/ 8965 w 2330824"/>
              <a:gd name="connsiteY23" fmla="*/ 995082 h 1013012"/>
              <a:gd name="connsiteX24" fmla="*/ 26894 w 2330824"/>
              <a:gd name="connsiteY24" fmla="*/ 1013012 h 101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30824" h="1013012">
                <a:moveTo>
                  <a:pt x="2330824" y="179294"/>
                </a:moveTo>
                <a:cubicBezTo>
                  <a:pt x="2321859" y="164353"/>
                  <a:pt x="2311140" y="150333"/>
                  <a:pt x="2303930" y="134470"/>
                </a:cubicBezTo>
                <a:cubicBezTo>
                  <a:pt x="2289137" y="101926"/>
                  <a:pt x="2292752" y="78469"/>
                  <a:pt x="2268071" y="53788"/>
                </a:cubicBezTo>
                <a:cubicBezTo>
                  <a:pt x="2246236" y="31953"/>
                  <a:pt x="2234121" y="35124"/>
                  <a:pt x="2205318" y="26894"/>
                </a:cubicBezTo>
                <a:cubicBezTo>
                  <a:pt x="2186760" y="21592"/>
                  <a:pt x="2161482" y="10365"/>
                  <a:pt x="2142565" y="8964"/>
                </a:cubicBezTo>
                <a:cubicBezTo>
                  <a:pt x="2073959" y="3882"/>
                  <a:pt x="2005106" y="2988"/>
                  <a:pt x="1936377" y="0"/>
                </a:cubicBezTo>
                <a:lnTo>
                  <a:pt x="726141" y="8964"/>
                </a:lnTo>
                <a:cubicBezTo>
                  <a:pt x="642424" y="9991"/>
                  <a:pt x="558749" y="13748"/>
                  <a:pt x="475130" y="17929"/>
                </a:cubicBezTo>
                <a:cubicBezTo>
                  <a:pt x="429294" y="20221"/>
                  <a:pt x="326852" y="30964"/>
                  <a:pt x="277906" y="35859"/>
                </a:cubicBezTo>
                <a:cubicBezTo>
                  <a:pt x="268941" y="41835"/>
                  <a:pt x="260649" y="48970"/>
                  <a:pt x="251012" y="53788"/>
                </a:cubicBezTo>
                <a:cubicBezTo>
                  <a:pt x="242560" y="58014"/>
                  <a:pt x="232221" y="57891"/>
                  <a:pt x="224118" y="62753"/>
                </a:cubicBezTo>
                <a:cubicBezTo>
                  <a:pt x="216870" y="67101"/>
                  <a:pt x="212788" y="75402"/>
                  <a:pt x="206188" y="80682"/>
                </a:cubicBezTo>
                <a:cubicBezTo>
                  <a:pt x="143790" y="130600"/>
                  <a:pt x="216278" y="61628"/>
                  <a:pt x="152400" y="125506"/>
                </a:cubicBezTo>
                <a:cubicBezTo>
                  <a:pt x="108714" y="256560"/>
                  <a:pt x="171440" y="59776"/>
                  <a:pt x="134471" y="457200"/>
                </a:cubicBezTo>
                <a:cubicBezTo>
                  <a:pt x="131845" y="485427"/>
                  <a:pt x="116542" y="510988"/>
                  <a:pt x="107577" y="537882"/>
                </a:cubicBezTo>
                <a:lnTo>
                  <a:pt x="98612" y="564776"/>
                </a:lnTo>
                <a:cubicBezTo>
                  <a:pt x="95624" y="585694"/>
                  <a:pt x="95719" y="607290"/>
                  <a:pt x="89647" y="627529"/>
                </a:cubicBezTo>
                <a:cubicBezTo>
                  <a:pt x="86551" y="637849"/>
                  <a:pt x="73975" y="643888"/>
                  <a:pt x="71718" y="654423"/>
                </a:cubicBezTo>
                <a:cubicBezTo>
                  <a:pt x="64802" y="686697"/>
                  <a:pt x="68489" y="720531"/>
                  <a:pt x="62753" y="753035"/>
                </a:cubicBezTo>
                <a:cubicBezTo>
                  <a:pt x="59469" y="771647"/>
                  <a:pt x="49408" y="788488"/>
                  <a:pt x="44824" y="806823"/>
                </a:cubicBezTo>
                <a:cubicBezTo>
                  <a:pt x="40415" y="824457"/>
                  <a:pt x="39802" y="842868"/>
                  <a:pt x="35859" y="860612"/>
                </a:cubicBezTo>
                <a:cubicBezTo>
                  <a:pt x="29390" y="889720"/>
                  <a:pt x="21613" y="893851"/>
                  <a:pt x="8965" y="923364"/>
                </a:cubicBezTo>
                <a:cubicBezTo>
                  <a:pt x="5243" y="932050"/>
                  <a:pt x="2988" y="941294"/>
                  <a:pt x="0" y="950259"/>
                </a:cubicBezTo>
                <a:cubicBezTo>
                  <a:pt x="2988" y="965200"/>
                  <a:pt x="2963" y="981077"/>
                  <a:pt x="8965" y="995082"/>
                </a:cubicBezTo>
                <a:cubicBezTo>
                  <a:pt x="12294" y="1002851"/>
                  <a:pt x="26894" y="1013012"/>
                  <a:pt x="26894" y="1013012"/>
                </a:cubicBezTo>
              </a:path>
            </a:pathLst>
          </a:custGeom>
          <a:noFill/>
          <a:ln w="3810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12" charset="-128"/>
            </a:endParaRPr>
          </a:p>
        </p:txBody>
      </p:sp>
      <p:sp>
        <p:nvSpPr>
          <p:cNvPr id="18" name="Freeform 17"/>
          <p:cNvSpPr/>
          <p:nvPr/>
        </p:nvSpPr>
        <p:spPr bwMode="auto">
          <a:xfrm>
            <a:off x="5531224" y="1930444"/>
            <a:ext cx="1775011" cy="4470356"/>
          </a:xfrm>
          <a:custGeom>
            <a:avLst/>
            <a:gdLst>
              <a:gd name="connsiteX0" fmla="*/ 0 w 1775011"/>
              <a:gd name="connsiteY0" fmla="*/ 212121 h 4470356"/>
              <a:gd name="connsiteX1" fmla="*/ 17929 w 1775011"/>
              <a:gd name="connsiteY1" fmla="*/ 167297 h 4470356"/>
              <a:gd name="connsiteX2" fmla="*/ 26894 w 1775011"/>
              <a:gd name="connsiteY2" fmla="*/ 140403 h 4470356"/>
              <a:gd name="connsiteX3" fmla="*/ 44823 w 1775011"/>
              <a:gd name="connsiteY3" fmla="*/ 113509 h 4470356"/>
              <a:gd name="connsiteX4" fmla="*/ 53788 w 1775011"/>
              <a:gd name="connsiteY4" fmla="*/ 86615 h 4470356"/>
              <a:gd name="connsiteX5" fmla="*/ 71717 w 1775011"/>
              <a:gd name="connsiteY5" fmla="*/ 68685 h 4470356"/>
              <a:gd name="connsiteX6" fmla="*/ 89647 w 1775011"/>
              <a:gd name="connsiteY6" fmla="*/ 41791 h 4470356"/>
              <a:gd name="connsiteX7" fmla="*/ 116541 w 1775011"/>
              <a:gd name="connsiteY7" fmla="*/ 23862 h 4470356"/>
              <a:gd name="connsiteX8" fmla="*/ 170329 w 1775011"/>
              <a:gd name="connsiteY8" fmla="*/ 5932 h 4470356"/>
              <a:gd name="connsiteX9" fmla="*/ 277905 w 1775011"/>
              <a:gd name="connsiteY9" fmla="*/ 14897 h 4470356"/>
              <a:gd name="connsiteX10" fmla="*/ 286870 w 1775011"/>
              <a:gd name="connsiteY10" fmla="*/ 167297 h 4470356"/>
              <a:gd name="connsiteX11" fmla="*/ 304800 w 1775011"/>
              <a:gd name="connsiteY11" fmla="*/ 185227 h 4470356"/>
              <a:gd name="connsiteX12" fmla="*/ 331694 w 1775011"/>
              <a:gd name="connsiteY12" fmla="*/ 256944 h 4470356"/>
              <a:gd name="connsiteX13" fmla="*/ 376517 w 1775011"/>
              <a:gd name="connsiteY13" fmla="*/ 301768 h 4470356"/>
              <a:gd name="connsiteX14" fmla="*/ 394447 w 1775011"/>
              <a:gd name="connsiteY14" fmla="*/ 319697 h 4470356"/>
              <a:gd name="connsiteX15" fmla="*/ 412376 w 1775011"/>
              <a:gd name="connsiteY15" fmla="*/ 355556 h 4470356"/>
              <a:gd name="connsiteX16" fmla="*/ 439270 w 1775011"/>
              <a:gd name="connsiteY16" fmla="*/ 391415 h 4470356"/>
              <a:gd name="connsiteX17" fmla="*/ 475129 w 1775011"/>
              <a:gd name="connsiteY17" fmla="*/ 445203 h 4470356"/>
              <a:gd name="connsiteX18" fmla="*/ 502023 w 1775011"/>
              <a:gd name="connsiteY18" fmla="*/ 490027 h 4470356"/>
              <a:gd name="connsiteX19" fmla="*/ 564776 w 1775011"/>
              <a:gd name="connsiteY19" fmla="*/ 579674 h 4470356"/>
              <a:gd name="connsiteX20" fmla="*/ 591670 w 1775011"/>
              <a:gd name="connsiteY20" fmla="*/ 588638 h 4470356"/>
              <a:gd name="connsiteX21" fmla="*/ 618564 w 1775011"/>
              <a:gd name="connsiteY21" fmla="*/ 687250 h 4470356"/>
              <a:gd name="connsiteX22" fmla="*/ 654423 w 1775011"/>
              <a:gd name="connsiteY22" fmla="*/ 767932 h 4470356"/>
              <a:gd name="connsiteX23" fmla="*/ 672352 w 1775011"/>
              <a:gd name="connsiteY23" fmla="*/ 785862 h 4470356"/>
              <a:gd name="connsiteX24" fmla="*/ 708211 w 1775011"/>
              <a:gd name="connsiteY24" fmla="*/ 857580 h 4470356"/>
              <a:gd name="connsiteX25" fmla="*/ 753035 w 1775011"/>
              <a:gd name="connsiteY25" fmla="*/ 938262 h 4470356"/>
              <a:gd name="connsiteX26" fmla="*/ 770964 w 1775011"/>
              <a:gd name="connsiteY26" fmla="*/ 983085 h 4470356"/>
              <a:gd name="connsiteX27" fmla="*/ 788894 w 1775011"/>
              <a:gd name="connsiteY27" fmla="*/ 1009980 h 4470356"/>
              <a:gd name="connsiteX28" fmla="*/ 815788 w 1775011"/>
              <a:gd name="connsiteY28" fmla="*/ 1063768 h 4470356"/>
              <a:gd name="connsiteX29" fmla="*/ 842682 w 1775011"/>
              <a:gd name="connsiteY29" fmla="*/ 1108591 h 4470356"/>
              <a:gd name="connsiteX30" fmla="*/ 851647 w 1775011"/>
              <a:gd name="connsiteY30" fmla="*/ 1135485 h 4470356"/>
              <a:gd name="connsiteX31" fmla="*/ 869576 w 1775011"/>
              <a:gd name="connsiteY31" fmla="*/ 1162380 h 4470356"/>
              <a:gd name="connsiteX32" fmla="*/ 878541 w 1775011"/>
              <a:gd name="connsiteY32" fmla="*/ 1189274 h 4470356"/>
              <a:gd name="connsiteX33" fmla="*/ 914400 w 1775011"/>
              <a:gd name="connsiteY33" fmla="*/ 1234097 h 4470356"/>
              <a:gd name="connsiteX34" fmla="*/ 932329 w 1775011"/>
              <a:gd name="connsiteY34" fmla="*/ 1269956 h 4470356"/>
              <a:gd name="connsiteX35" fmla="*/ 950258 w 1775011"/>
              <a:gd name="connsiteY35" fmla="*/ 1296850 h 4470356"/>
              <a:gd name="connsiteX36" fmla="*/ 977152 w 1775011"/>
              <a:gd name="connsiteY36" fmla="*/ 1341674 h 4470356"/>
              <a:gd name="connsiteX37" fmla="*/ 986117 w 1775011"/>
              <a:gd name="connsiteY37" fmla="*/ 1377532 h 4470356"/>
              <a:gd name="connsiteX38" fmla="*/ 1004047 w 1775011"/>
              <a:gd name="connsiteY38" fmla="*/ 1395462 h 4470356"/>
              <a:gd name="connsiteX39" fmla="*/ 1021976 w 1775011"/>
              <a:gd name="connsiteY39" fmla="*/ 1422356 h 4470356"/>
              <a:gd name="connsiteX40" fmla="*/ 1039905 w 1775011"/>
              <a:gd name="connsiteY40" fmla="*/ 1458215 h 4470356"/>
              <a:gd name="connsiteX41" fmla="*/ 1048870 w 1775011"/>
              <a:gd name="connsiteY41" fmla="*/ 1485109 h 4470356"/>
              <a:gd name="connsiteX42" fmla="*/ 1066800 w 1775011"/>
              <a:gd name="connsiteY42" fmla="*/ 1512003 h 4470356"/>
              <a:gd name="connsiteX43" fmla="*/ 1093694 w 1775011"/>
              <a:gd name="connsiteY43" fmla="*/ 1592685 h 4470356"/>
              <a:gd name="connsiteX44" fmla="*/ 1111623 w 1775011"/>
              <a:gd name="connsiteY44" fmla="*/ 1646474 h 4470356"/>
              <a:gd name="connsiteX45" fmla="*/ 1120588 w 1775011"/>
              <a:gd name="connsiteY45" fmla="*/ 1691297 h 4470356"/>
              <a:gd name="connsiteX46" fmla="*/ 1138517 w 1775011"/>
              <a:gd name="connsiteY46" fmla="*/ 1709227 h 4470356"/>
              <a:gd name="connsiteX47" fmla="*/ 1156447 w 1775011"/>
              <a:gd name="connsiteY47" fmla="*/ 1736121 h 4470356"/>
              <a:gd name="connsiteX48" fmla="*/ 1183341 w 1775011"/>
              <a:gd name="connsiteY48" fmla="*/ 1789909 h 4470356"/>
              <a:gd name="connsiteX49" fmla="*/ 1192305 w 1775011"/>
              <a:gd name="connsiteY49" fmla="*/ 1816803 h 4470356"/>
              <a:gd name="connsiteX50" fmla="*/ 1228164 w 1775011"/>
              <a:gd name="connsiteY50" fmla="*/ 1870591 h 4470356"/>
              <a:gd name="connsiteX51" fmla="*/ 1246094 w 1775011"/>
              <a:gd name="connsiteY51" fmla="*/ 1906450 h 4470356"/>
              <a:gd name="connsiteX52" fmla="*/ 1264023 w 1775011"/>
              <a:gd name="connsiteY52" fmla="*/ 1924380 h 4470356"/>
              <a:gd name="connsiteX53" fmla="*/ 1299882 w 1775011"/>
              <a:gd name="connsiteY53" fmla="*/ 1987132 h 4470356"/>
              <a:gd name="connsiteX54" fmla="*/ 1317811 w 1775011"/>
              <a:gd name="connsiteY54" fmla="*/ 2014027 h 4470356"/>
              <a:gd name="connsiteX55" fmla="*/ 1344705 w 1775011"/>
              <a:gd name="connsiteY55" fmla="*/ 2076780 h 4470356"/>
              <a:gd name="connsiteX56" fmla="*/ 1362635 w 1775011"/>
              <a:gd name="connsiteY56" fmla="*/ 2157462 h 4470356"/>
              <a:gd name="connsiteX57" fmla="*/ 1371600 w 1775011"/>
              <a:gd name="connsiteY57" fmla="*/ 2265038 h 4470356"/>
              <a:gd name="connsiteX58" fmla="*/ 1389529 w 1775011"/>
              <a:gd name="connsiteY58" fmla="*/ 2318827 h 4470356"/>
              <a:gd name="connsiteX59" fmla="*/ 1398494 w 1775011"/>
              <a:gd name="connsiteY59" fmla="*/ 2381580 h 4470356"/>
              <a:gd name="connsiteX60" fmla="*/ 1416423 w 1775011"/>
              <a:gd name="connsiteY60" fmla="*/ 2480191 h 4470356"/>
              <a:gd name="connsiteX61" fmla="*/ 1434352 w 1775011"/>
              <a:gd name="connsiteY61" fmla="*/ 2507085 h 4470356"/>
              <a:gd name="connsiteX62" fmla="*/ 1452282 w 1775011"/>
              <a:gd name="connsiteY62" fmla="*/ 2578803 h 4470356"/>
              <a:gd name="connsiteX63" fmla="*/ 1479176 w 1775011"/>
              <a:gd name="connsiteY63" fmla="*/ 2659485 h 4470356"/>
              <a:gd name="connsiteX64" fmla="*/ 1497105 w 1775011"/>
              <a:gd name="connsiteY64" fmla="*/ 2731203 h 4470356"/>
              <a:gd name="connsiteX65" fmla="*/ 1524000 w 1775011"/>
              <a:gd name="connsiteY65" fmla="*/ 2811885 h 4470356"/>
              <a:gd name="connsiteX66" fmla="*/ 1532964 w 1775011"/>
              <a:gd name="connsiteY66" fmla="*/ 2838780 h 4470356"/>
              <a:gd name="connsiteX67" fmla="*/ 1541929 w 1775011"/>
              <a:gd name="connsiteY67" fmla="*/ 2883603 h 4470356"/>
              <a:gd name="connsiteX68" fmla="*/ 1559858 w 1775011"/>
              <a:gd name="connsiteY68" fmla="*/ 2919462 h 4470356"/>
              <a:gd name="connsiteX69" fmla="*/ 1568823 w 1775011"/>
              <a:gd name="connsiteY69" fmla="*/ 2946356 h 4470356"/>
              <a:gd name="connsiteX70" fmla="*/ 1577788 w 1775011"/>
              <a:gd name="connsiteY70" fmla="*/ 2982215 h 4470356"/>
              <a:gd name="connsiteX71" fmla="*/ 1595717 w 1775011"/>
              <a:gd name="connsiteY71" fmla="*/ 3044968 h 4470356"/>
              <a:gd name="connsiteX72" fmla="*/ 1604682 w 1775011"/>
              <a:gd name="connsiteY72" fmla="*/ 3116685 h 4470356"/>
              <a:gd name="connsiteX73" fmla="*/ 1622611 w 1775011"/>
              <a:gd name="connsiteY73" fmla="*/ 3143580 h 4470356"/>
              <a:gd name="connsiteX74" fmla="*/ 1631576 w 1775011"/>
              <a:gd name="connsiteY74" fmla="*/ 3170474 h 4470356"/>
              <a:gd name="connsiteX75" fmla="*/ 1658470 w 1775011"/>
              <a:gd name="connsiteY75" fmla="*/ 3224262 h 4470356"/>
              <a:gd name="connsiteX76" fmla="*/ 1640541 w 1775011"/>
              <a:gd name="connsiteY76" fmla="*/ 3322874 h 4470356"/>
              <a:gd name="connsiteX77" fmla="*/ 1658470 w 1775011"/>
              <a:gd name="connsiteY77" fmla="*/ 3358732 h 4470356"/>
              <a:gd name="connsiteX78" fmla="*/ 1667435 w 1775011"/>
              <a:gd name="connsiteY78" fmla="*/ 3394591 h 4470356"/>
              <a:gd name="connsiteX79" fmla="*/ 1685364 w 1775011"/>
              <a:gd name="connsiteY79" fmla="*/ 3448380 h 4470356"/>
              <a:gd name="connsiteX80" fmla="*/ 1694329 w 1775011"/>
              <a:gd name="connsiteY80" fmla="*/ 3493203 h 4470356"/>
              <a:gd name="connsiteX81" fmla="*/ 1703294 w 1775011"/>
              <a:gd name="connsiteY81" fmla="*/ 3529062 h 4470356"/>
              <a:gd name="connsiteX82" fmla="*/ 1712258 w 1775011"/>
              <a:gd name="connsiteY82" fmla="*/ 3627674 h 4470356"/>
              <a:gd name="connsiteX83" fmla="*/ 1730188 w 1775011"/>
              <a:gd name="connsiteY83" fmla="*/ 3663532 h 4470356"/>
              <a:gd name="connsiteX84" fmla="*/ 1739152 w 1775011"/>
              <a:gd name="connsiteY84" fmla="*/ 3708356 h 4470356"/>
              <a:gd name="connsiteX85" fmla="*/ 1757082 w 1775011"/>
              <a:gd name="connsiteY85" fmla="*/ 4040050 h 4470356"/>
              <a:gd name="connsiteX86" fmla="*/ 1766047 w 1775011"/>
              <a:gd name="connsiteY86" fmla="*/ 4165556 h 4470356"/>
              <a:gd name="connsiteX87" fmla="*/ 1775011 w 1775011"/>
              <a:gd name="connsiteY87" fmla="*/ 4470356 h 4470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775011" h="4470356">
                <a:moveTo>
                  <a:pt x="0" y="212121"/>
                </a:moveTo>
                <a:cubicBezTo>
                  <a:pt x="5976" y="197180"/>
                  <a:pt x="12279" y="182365"/>
                  <a:pt x="17929" y="167297"/>
                </a:cubicBezTo>
                <a:cubicBezTo>
                  <a:pt x="21247" y="158449"/>
                  <a:pt x="22668" y="148855"/>
                  <a:pt x="26894" y="140403"/>
                </a:cubicBezTo>
                <a:cubicBezTo>
                  <a:pt x="31712" y="130766"/>
                  <a:pt x="40005" y="123146"/>
                  <a:pt x="44823" y="113509"/>
                </a:cubicBezTo>
                <a:cubicBezTo>
                  <a:pt x="49049" y="105057"/>
                  <a:pt x="48926" y="94718"/>
                  <a:pt x="53788" y="86615"/>
                </a:cubicBezTo>
                <a:cubicBezTo>
                  <a:pt x="58136" y="79367"/>
                  <a:pt x="66437" y="75285"/>
                  <a:pt x="71717" y="68685"/>
                </a:cubicBezTo>
                <a:cubicBezTo>
                  <a:pt x="78448" y="60272"/>
                  <a:pt x="82028" y="49410"/>
                  <a:pt x="89647" y="41791"/>
                </a:cubicBezTo>
                <a:cubicBezTo>
                  <a:pt x="97266" y="34173"/>
                  <a:pt x="106695" y="28238"/>
                  <a:pt x="116541" y="23862"/>
                </a:cubicBezTo>
                <a:cubicBezTo>
                  <a:pt x="133811" y="16186"/>
                  <a:pt x="170329" y="5932"/>
                  <a:pt x="170329" y="5932"/>
                </a:cubicBezTo>
                <a:cubicBezTo>
                  <a:pt x="206188" y="8920"/>
                  <a:pt x="256837" y="-14274"/>
                  <a:pt x="277905" y="14897"/>
                </a:cubicBezTo>
                <a:cubicBezTo>
                  <a:pt x="307699" y="56151"/>
                  <a:pt x="278933" y="117032"/>
                  <a:pt x="286870" y="167297"/>
                </a:cubicBezTo>
                <a:cubicBezTo>
                  <a:pt x="288188" y="175646"/>
                  <a:pt x="298823" y="179250"/>
                  <a:pt x="304800" y="185227"/>
                </a:cubicBezTo>
                <a:cubicBezTo>
                  <a:pt x="312423" y="223346"/>
                  <a:pt x="307754" y="229584"/>
                  <a:pt x="331694" y="256944"/>
                </a:cubicBezTo>
                <a:cubicBezTo>
                  <a:pt x="345608" y="272846"/>
                  <a:pt x="361576" y="286827"/>
                  <a:pt x="376517" y="301768"/>
                </a:cubicBezTo>
                <a:lnTo>
                  <a:pt x="394447" y="319697"/>
                </a:lnTo>
                <a:cubicBezTo>
                  <a:pt x="400423" y="331650"/>
                  <a:pt x="405293" y="344223"/>
                  <a:pt x="412376" y="355556"/>
                </a:cubicBezTo>
                <a:cubicBezTo>
                  <a:pt x="420295" y="368226"/>
                  <a:pt x="432588" y="378051"/>
                  <a:pt x="439270" y="391415"/>
                </a:cubicBezTo>
                <a:cubicBezTo>
                  <a:pt x="468214" y="449304"/>
                  <a:pt x="422797" y="410316"/>
                  <a:pt x="475129" y="445203"/>
                </a:cubicBezTo>
                <a:cubicBezTo>
                  <a:pt x="492270" y="496623"/>
                  <a:pt x="472490" y="450650"/>
                  <a:pt x="502023" y="490027"/>
                </a:cubicBezTo>
                <a:cubicBezTo>
                  <a:pt x="503449" y="491929"/>
                  <a:pt x="554574" y="571173"/>
                  <a:pt x="564776" y="579674"/>
                </a:cubicBezTo>
                <a:cubicBezTo>
                  <a:pt x="572035" y="585723"/>
                  <a:pt x="582705" y="585650"/>
                  <a:pt x="591670" y="588638"/>
                </a:cubicBezTo>
                <a:cubicBezTo>
                  <a:pt x="631826" y="628794"/>
                  <a:pt x="598768" y="588268"/>
                  <a:pt x="618564" y="687250"/>
                </a:cubicBezTo>
                <a:cubicBezTo>
                  <a:pt x="625198" y="720421"/>
                  <a:pt x="634393" y="742893"/>
                  <a:pt x="654423" y="767932"/>
                </a:cubicBezTo>
                <a:cubicBezTo>
                  <a:pt x="659703" y="774532"/>
                  <a:pt x="666376" y="779885"/>
                  <a:pt x="672352" y="785862"/>
                </a:cubicBezTo>
                <a:cubicBezTo>
                  <a:pt x="692955" y="847668"/>
                  <a:pt x="676919" y="826286"/>
                  <a:pt x="708211" y="857580"/>
                </a:cubicBezTo>
                <a:cubicBezTo>
                  <a:pt x="730150" y="923395"/>
                  <a:pt x="712777" y="898004"/>
                  <a:pt x="753035" y="938262"/>
                </a:cubicBezTo>
                <a:cubicBezTo>
                  <a:pt x="759011" y="953203"/>
                  <a:pt x="763767" y="968692"/>
                  <a:pt x="770964" y="983085"/>
                </a:cubicBezTo>
                <a:cubicBezTo>
                  <a:pt x="775783" y="992722"/>
                  <a:pt x="784076" y="1000343"/>
                  <a:pt x="788894" y="1009980"/>
                </a:cubicBezTo>
                <a:cubicBezTo>
                  <a:pt x="826007" y="1084207"/>
                  <a:pt x="764406" y="986697"/>
                  <a:pt x="815788" y="1063768"/>
                </a:cubicBezTo>
                <a:cubicBezTo>
                  <a:pt x="841179" y="1139948"/>
                  <a:pt x="805767" y="1047069"/>
                  <a:pt x="842682" y="1108591"/>
                </a:cubicBezTo>
                <a:cubicBezTo>
                  <a:pt x="847544" y="1116694"/>
                  <a:pt x="847421" y="1127033"/>
                  <a:pt x="851647" y="1135485"/>
                </a:cubicBezTo>
                <a:cubicBezTo>
                  <a:pt x="856465" y="1145122"/>
                  <a:pt x="864758" y="1152743"/>
                  <a:pt x="869576" y="1162380"/>
                </a:cubicBezTo>
                <a:cubicBezTo>
                  <a:pt x="873802" y="1170832"/>
                  <a:pt x="874315" y="1180822"/>
                  <a:pt x="878541" y="1189274"/>
                </a:cubicBezTo>
                <a:cubicBezTo>
                  <a:pt x="889851" y="1211894"/>
                  <a:pt x="897722" y="1217420"/>
                  <a:pt x="914400" y="1234097"/>
                </a:cubicBezTo>
                <a:cubicBezTo>
                  <a:pt x="920376" y="1246050"/>
                  <a:pt x="925699" y="1258353"/>
                  <a:pt x="932329" y="1269956"/>
                </a:cubicBezTo>
                <a:cubicBezTo>
                  <a:pt x="937674" y="1279311"/>
                  <a:pt x="945440" y="1287213"/>
                  <a:pt x="950258" y="1296850"/>
                </a:cubicBezTo>
                <a:cubicBezTo>
                  <a:pt x="973533" y="1343400"/>
                  <a:pt x="942133" y="1306653"/>
                  <a:pt x="977152" y="1341674"/>
                </a:cubicBezTo>
                <a:cubicBezTo>
                  <a:pt x="980140" y="1353627"/>
                  <a:pt x="980607" y="1366512"/>
                  <a:pt x="986117" y="1377532"/>
                </a:cubicBezTo>
                <a:cubicBezTo>
                  <a:pt x="989897" y="1385092"/>
                  <a:pt x="998767" y="1388862"/>
                  <a:pt x="1004047" y="1395462"/>
                </a:cubicBezTo>
                <a:cubicBezTo>
                  <a:pt x="1010778" y="1403875"/>
                  <a:pt x="1016631" y="1413001"/>
                  <a:pt x="1021976" y="1422356"/>
                </a:cubicBezTo>
                <a:cubicBezTo>
                  <a:pt x="1028606" y="1433959"/>
                  <a:pt x="1034641" y="1445932"/>
                  <a:pt x="1039905" y="1458215"/>
                </a:cubicBezTo>
                <a:cubicBezTo>
                  <a:pt x="1043627" y="1466901"/>
                  <a:pt x="1044644" y="1476657"/>
                  <a:pt x="1048870" y="1485109"/>
                </a:cubicBezTo>
                <a:cubicBezTo>
                  <a:pt x="1053689" y="1494746"/>
                  <a:pt x="1061982" y="1502366"/>
                  <a:pt x="1066800" y="1512003"/>
                </a:cubicBezTo>
                <a:cubicBezTo>
                  <a:pt x="1089265" y="1556932"/>
                  <a:pt x="1080856" y="1549893"/>
                  <a:pt x="1093694" y="1592685"/>
                </a:cubicBezTo>
                <a:cubicBezTo>
                  <a:pt x="1099125" y="1610787"/>
                  <a:pt x="1106650" y="1628240"/>
                  <a:pt x="1111623" y="1646474"/>
                </a:cubicBezTo>
                <a:cubicBezTo>
                  <a:pt x="1115632" y="1661174"/>
                  <a:pt x="1114586" y="1677292"/>
                  <a:pt x="1120588" y="1691297"/>
                </a:cubicBezTo>
                <a:cubicBezTo>
                  <a:pt x="1123917" y="1699066"/>
                  <a:pt x="1133237" y="1702627"/>
                  <a:pt x="1138517" y="1709227"/>
                </a:cubicBezTo>
                <a:cubicBezTo>
                  <a:pt x="1145248" y="1717640"/>
                  <a:pt x="1150470" y="1727156"/>
                  <a:pt x="1156447" y="1736121"/>
                </a:cubicBezTo>
                <a:cubicBezTo>
                  <a:pt x="1178978" y="1803719"/>
                  <a:pt x="1148585" y="1720396"/>
                  <a:pt x="1183341" y="1789909"/>
                </a:cubicBezTo>
                <a:cubicBezTo>
                  <a:pt x="1187567" y="1798361"/>
                  <a:pt x="1187716" y="1808543"/>
                  <a:pt x="1192305" y="1816803"/>
                </a:cubicBezTo>
                <a:cubicBezTo>
                  <a:pt x="1202770" y="1835640"/>
                  <a:pt x="1218527" y="1851318"/>
                  <a:pt x="1228164" y="1870591"/>
                </a:cubicBezTo>
                <a:cubicBezTo>
                  <a:pt x="1234141" y="1882544"/>
                  <a:pt x="1238681" y="1895331"/>
                  <a:pt x="1246094" y="1906450"/>
                </a:cubicBezTo>
                <a:cubicBezTo>
                  <a:pt x="1250782" y="1913483"/>
                  <a:pt x="1258743" y="1917780"/>
                  <a:pt x="1264023" y="1924380"/>
                </a:cubicBezTo>
                <a:cubicBezTo>
                  <a:pt x="1285861" y="1951678"/>
                  <a:pt x="1281480" y="1954928"/>
                  <a:pt x="1299882" y="1987132"/>
                </a:cubicBezTo>
                <a:cubicBezTo>
                  <a:pt x="1305228" y="1996487"/>
                  <a:pt x="1311835" y="2005062"/>
                  <a:pt x="1317811" y="2014027"/>
                </a:cubicBezTo>
                <a:cubicBezTo>
                  <a:pt x="1336469" y="2088654"/>
                  <a:pt x="1313751" y="2014871"/>
                  <a:pt x="1344705" y="2076780"/>
                </a:cubicBezTo>
                <a:cubicBezTo>
                  <a:pt x="1354973" y="2097316"/>
                  <a:pt x="1360667" y="2139752"/>
                  <a:pt x="1362635" y="2157462"/>
                </a:cubicBezTo>
                <a:cubicBezTo>
                  <a:pt x="1366609" y="2193225"/>
                  <a:pt x="1365684" y="2229545"/>
                  <a:pt x="1371600" y="2265038"/>
                </a:cubicBezTo>
                <a:cubicBezTo>
                  <a:pt x="1374707" y="2283680"/>
                  <a:pt x="1389529" y="2318827"/>
                  <a:pt x="1389529" y="2318827"/>
                </a:cubicBezTo>
                <a:cubicBezTo>
                  <a:pt x="1392517" y="2339745"/>
                  <a:pt x="1395701" y="2360635"/>
                  <a:pt x="1398494" y="2381580"/>
                </a:cubicBezTo>
                <a:cubicBezTo>
                  <a:pt x="1401866" y="2406870"/>
                  <a:pt x="1402492" y="2452330"/>
                  <a:pt x="1416423" y="2480191"/>
                </a:cubicBezTo>
                <a:cubicBezTo>
                  <a:pt x="1421241" y="2489828"/>
                  <a:pt x="1428376" y="2498120"/>
                  <a:pt x="1434352" y="2507085"/>
                </a:cubicBezTo>
                <a:cubicBezTo>
                  <a:pt x="1440329" y="2530991"/>
                  <a:pt x="1444490" y="2555426"/>
                  <a:pt x="1452282" y="2578803"/>
                </a:cubicBezTo>
                <a:lnTo>
                  <a:pt x="1479176" y="2659485"/>
                </a:lnTo>
                <a:cubicBezTo>
                  <a:pt x="1486969" y="2682862"/>
                  <a:pt x="1491129" y="2707297"/>
                  <a:pt x="1497105" y="2731203"/>
                </a:cubicBezTo>
                <a:cubicBezTo>
                  <a:pt x="1503980" y="2758705"/>
                  <a:pt x="1515035" y="2784991"/>
                  <a:pt x="1524000" y="2811885"/>
                </a:cubicBezTo>
                <a:cubicBezTo>
                  <a:pt x="1526988" y="2820850"/>
                  <a:pt x="1531111" y="2829514"/>
                  <a:pt x="1532964" y="2838780"/>
                </a:cubicBezTo>
                <a:cubicBezTo>
                  <a:pt x="1535952" y="2853721"/>
                  <a:pt x="1537111" y="2869148"/>
                  <a:pt x="1541929" y="2883603"/>
                </a:cubicBezTo>
                <a:cubicBezTo>
                  <a:pt x="1546155" y="2896281"/>
                  <a:pt x="1554594" y="2907179"/>
                  <a:pt x="1559858" y="2919462"/>
                </a:cubicBezTo>
                <a:cubicBezTo>
                  <a:pt x="1563580" y="2928148"/>
                  <a:pt x="1566227" y="2937270"/>
                  <a:pt x="1568823" y="2946356"/>
                </a:cubicBezTo>
                <a:cubicBezTo>
                  <a:pt x="1572208" y="2958203"/>
                  <a:pt x="1574403" y="2970368"/>
                  <a:pt x="1577788" y="2982215"/>
                </a:cubicBezTo>
                <a:cubicBezTo>
                  <a:pt x="1586312" y="3012051"/>
                  <a:pt x="1590113" y="3011347"/>
                  <a:pt x="1595717" y="3044968"/>
                </a:cubicBezTo>
                <a:cubicBezTo>
                  <a:pt x="1599678" y="3068732"/>
                  <a:pt x="1598343" y="3093442"/>
                  <a:pt x="1604682" y="3116685"/>
                </a:cubicBezTo>
                <a:cubicBezTo>
                  <a:pt x="1607517" y="3127080"/>
                  <a:pt x="1617793" y="3133943"/>
                  <a:pt x="1622611" y="3143580"/>
                </a:cubicBezTo>
                <a:cubicBezTo>
                  <a:pt x="1626837" y="3152032"/>
                  <a:pt x="1627350" y="3162022"/>
                  <a:pt x="1631576" y="3170474"/>
                </a:cubicBezTo>
                <a:cubicBezTo>
                  <a:pt x="1666333" y="3239987"/>
                  <a:pt x="1635936" y="3156663"/>
                  <a:pt x="1658470" y="3224262"/>
                </a:cubicBezTo>
                <a:cubicBezTo>
                  <a:pt x="1612834" y="3254685"/>
                  <a:pt x="1620909" y="3237801"/>
                  <a:pt x="1640541" y="3322874"/>
                </a:cubicBezTo>
                <a:cubicBezTo>
                  <a:pt x="1643546" y="3335895"/>
                  <a:pt x="1653778" y="3346219"/>
                  <a:pt x="1658470" y="3358732"/>
                </a:cubicBezTo>
                <a:cubicBezTo>
                  <a:pt x="1662796" y="3370268"/>
                  <a:pt x="1663895" y="3382790"/>
                  <a:pt x="1667435" y="3394591"/>
                </a:cubicBezTo>
                <a:cubicBezTo>
                  <a:pt x="1672866" y="3412693"/>
                  <a:pt x="1679388" y="3430450"/>
                  <a:pt x="1685364" y="3448380"/>
                </a:cubicBezTo>
                <a:cubicBezTo>
                  <a:pt x="1690182" y="3462835"/>
                  <a:pt x="1691024" y="3478329"/>
                  <a:pt x="1694329" y="3493203"/>
                </a:cubicBezTo>
                <a:cubicBezTo>
                  <a:pt x="1697002" y="3505230"/>
                  <a:pt x="1700306" y="3517109"/>
                  <a:pt x="1703294" y="3529062"/>
                </a:cubicBezTo>
                <a:cubicBezTo>
                  <a:pt x="1706282" y="3561933"/>
                  <a:pt x="1705785" y="3595309"/>
                  <a:pt x="1712258" y="3627674"/>
                </a:cubicBezTo>
                <a:cubicBezTo>
                  <a:pt x="1714879" y="3640778"/>
                  <a:pt x="1725962" y="3650854"/>
                  <a:pt x="1730188" y="3663532"/>
                </a:cubicBezTo>
                <a:cubicBezTo>
                  <a:pt x="1735006" y="3677987"/>
                  <a:pt x="1736164" y="3693415"/>
                  <a:pt x="1739152" y="3708356"/>
                </a:cubicBezTo>
                <a:cubicBezTo>
                  <a:pt x="1745129" y="3818921"/>
                  <a:pt x="1750580" y="3929515"/>
                  <a:pt x="1757082" y="4040050"/>
                </a:cubicBezTo>
                <a:cubicBezTo>
                  <a:pt x="1759545" y="4081920"/>
                  <a:pt x="1764225" y="4123654"/>
                  <a:pt x="1766047" y="4165556"/>
                </a:cubicBezTo>
                <a:cubicBezTo>
                  <a:pt x="1775198" y="4376026"/>
                  <a:pt x="1775011" y="4361902"/>
                  <a:pt x="1775011" y="4470356"/>
                </a:cubicBezTo>
              </a:path>
            </a:pathLst>
          </a:cu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12" charset="-128"/>
            </a:endParaRPr>
          </a:p>
        </p:txBody>
      </p:sp>
      <p:sp>
        <p:nvSpPr>
          <p:cNvPr id="19" name="TextBox 18"/>
          <p:cNvSpPr txBox="1"/>
          <p:nvPr/>
        </p:nvSpPr>
        <p:spPr>
          <a:xfrm>
            <a:off x="3544664" y="1623867"/>
            <a:ext cx="351378" cy="369332"/>
          </a:xfrm>
          <a:prstGeom prst="rect">
            <a:avLst/>
          </a:prstGeom>
          <a:noFill/>
        </p:spPr>
        <p:txBody>
          <a:bodyPr wrap="none" rtlCol="0">
            <a:spAutoFit/>
          </a:bodyPr>
          <a:lstStyle/>
          <a:p>
            <a:pPr>
              <a:buNone/>
            </a:pPr>
            <a:r>
              <a:rPr lang="en-GB" sz="1800" b="1" dirty="0" smtClean="0">
                <a:solidFill>
                  <a:srgbClr val="00B050"/>
                </a:solidFill>
              </a:rPr>
              <a:t>A</a:t>
            </a:r>
            <a:endParaRPr lang="en-GB" sz="1800" b="1" dirty="0">
              <a:solidFill>
                <a:srgbClr val="00B050"/>
              </a:solidFill>
            </a:endParaRPr>
          </a:p>
        </p:txBody>
      </p:sp>
      <p:sp>
        <p:nvSpPr>
          <p:cNvPr id="26" name="TextBox 25"/>
          <p:cNvSpPr txBox="1"/>
          <p:nvPr/>
        </p:nvSpPr>
        <p:spPr>
          <a:xfrm>
            <a:off x="5794805" y="1623867"/>
            <a:ext cx="351378" cy="369332"/>
          </a:xfrm>
          <a:prstGeom prst="rect">
            <a:avLst/>
          </a:prstGeom>
          <a:noFill/>
        </p:spPr>
        <p:txBody>
          <a:bodyPr wrap="none" rtlCol="0">
            <a:spAutoFit/>
          </a:bodyPr>
          <a:lstStyle/>
          <a:p>
            <a:pPr>
              <a:buNone/>
            </a:pPr>
            <a:r>
              <a:rPr lang="en-GB" sz="1800" b="1" dirty="0">
                <a:solidFill>
                  <a:srgbClr val="FF0000"/>
                </a:solidFill>
              </a:rPr>
              <a:t>B</a:t>
            </a:r>
          </a:p>
        </p:txBody>
      </p:sp>
    </p:spTree>
    <p:extLst>
      <p:ext uri="{BB962C8B-B14F-4D97-AF65-F5344CB8AC3E}">
        <p14:creationId xmlns:p14="http://schemas.microsoft.com/office/powerpoint/2010/main" val="24715701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Kabeltragsystem</a:t>
            </a:r>
            <a:endParaRPr lang="de-DE" dirty="0"/>
          </a:p>
        </p:txBody>
      </p:sp>
      <p:sp>
        <p:nvSpPr>
          <p:cNvPr id="4" name="Slide Number Placeholder 3"/>
          <p:cNvSpPr>
            <a:spLocks noGrp="1"/>
          </p:cNvSpPr>
          <p:nvPr>
            <p:ph type="sldNum" sz="quarter" idx="10"/>
          </p:nvPr>
        </p:nvSpPr>
        <p:spPr/>
        <p:txBody>
          <a:bodyPr/>
          <a:lstStyle/>
          <a:p>
            <a:pPr>
              <a:defRPr/>
            </a:pPr>
            <a:fld id="{4D1EAB60-79D9-40B9-98CD-EC8524E0999E}" type="slidenum">
              <a:rPr lang="en-GB" altLang="de-DE" smtClean="0"/>
              <a:pPr>
                <a:defRPr/>
              </a:pPr>
              <a:t>11</a:t>
            </a:fld>
            <a:endParaRPr lang="en-GB" altLang="de-DE"/>
          </a:p>
        </p:txBody>
      </p:sp>
      <p:sp>
        <p:nvSpPr>
          <p:cNvPr id="5" name="Footer Placeholder 4"/>
          <p:cNvSpPr>
            <a:spLocks noGrp="1"/>
          </p:cNvSpPr>
          <p:nvPr>
            <p:ph type="ftr" sz="quarter" idx="11"/>
          </p:nvPr>
        </p:nvSpPr>
        <p:spPr/>
        <p:txBody>
          <a:bodyPr/>
          <a:lstStyle/>
          <a:p>
            <a:pPr>
              <a:defRPr/>
            </a:pPr>
            <a:r>
              <a:rPr lang="en-GB" altLang="de-DE" smtClean="0"/>
              <a:t>Delete this text and put in here: Date of the Talk, location, … (max: 1 line)</a:t>
            </a:r>
          </a:p>
          <a:p>
            <a:pPr>
              <a:defRPr/>
            </a:pPr>
            <a:r>
              <a:rPr lang="en-GB" altLang="de-DE" smtClean="0"/>
              <a:t>Put in here: Name of the speaker, function, affiliation, … (max. 1 line)</a:t>
            </a:r>
            <a:endParaRPr lang="en-GB" altLang="de-DE"/>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 y="1062914"/>
            <a:ext cx="9049819" cy="5307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flat" cmpd="sng">
                <a:solidFill>
                  <a:schemeClr val="folHlink"/>
                </a:solidFill>
                <a:prstDash val="solid"/>
                <a:miter lim="800000"/>
                <a:headEnd type="none" w="med" len="med"/>
                <a:tailEnd type="none" w="med" len="med"/>
              </a14:hiddenLine>
            </a:ext>
          </a:extLst>
        </p:spPr>
      </p:pic>
      <p:grpSp>
        <p:nvGrpSpPr>
          <p:cNvPr id="15" name="Group 14"/>
          <p:cNvGrpSpPr/>
          <p:nvPr/>
        </p:nvGrpSpPr>
        <p:grpSpPr>
          <a:xfrm>
            <a:off x="3792474" y="1778445"/>
            <a:ext cx="2012950" cy="2336355"/>
            <a:chOff x="3784600" y="1739646"/>
            <a:chExt cx="2012950" cy="2336355"/>
          </a:xfrm>
        </p:grpSpPr>
        <p:sp>
          <p:nvSpPr>
            <p:cNvPr id="7" name="Rectangle 6"/>
            <p:cNvSpPr/>
            <p:nvPr/>
          </p:nvSpPr>
          <p:spPr bwMode="auto">
            <a:xfrm>
              <a:off x="3784600" y="2344420"/>
              <a:ext cx="1343660" cy="1061720"/>
            </a:xfrm>
            <a:prstGeom prst="rect">
              <a:avLst/>
            </a:prstGeom>
            <a:solidFill>
              <a:schemeClr val="bg1"/>
            </a:solidFill>
            <a:ln w="2857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12" charset="-128"/>
              </a:endParaRPr>
            </a:p>
          </p:txBody>
        </p:sp>
        <p:grpSp>
          <p:nvGrpSpPr>
            <p:cNvPr id="12" name="Group 11"/>
            <p:cNvGrpSpPr/>
            <p:nvPr/>
          </p:nvGrpSpPr>
          <p:grpSpPr>
            <a:xfrm>
              <a:off x="4337480" y="1739646"/>
              <a:ext cx="326908" cy="1539240"/>
              <a:chOff x="4337480" y="1739646"/>
              <a:chExt cx="326908" cy="1539240"/>
            </a:xfrm>
          </p:grpSpPr>
          <p:grpSp>
            <p:nvGrpSpPr>
              <p:cNvPr id="6" name="Group 5"/>
              <p:cNvGrpSpPr/>
              <p:nvPr/>
            </p:nvGrpSpPr>
            <p:grpSpPr>
              <a:xfrm>
                <a:off x="4337480" y="1739646"/>
                <a:ext cx="326908" cy="1539240"/>
                <a:chOff x="4337480" y="1739646"/>
                <a:chExt cx="326908" cy="153924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37480" y="3132710"/>
                  <a:ext cx="301288" cy="121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bwMode="auto">
                <a:xfrm>
                  <a:off x="4628388" y="1739646"/>
                  <a:ext cx="36000" cy="1539240"/>
                </a:xfrm>
                <a:prstGeom prst="rect">
                  <a:avLst/>
                </a:prstGeom>
                <a:solidFill>
                  <a:schemeClr val="bg1">
                    <a:lumMod val="85000"/>
                  </a:schemeClr>
                </a:solidFill>
                <a:ln w="31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12" charset="-128"/>
                  </a:endParaRPr>
                </a:p>
              </p:txBody>
            </p:sp>
          </p:grpSp>
          <p:grpSp>
            <p:nvGrpSpPr>
              <p:cNvPr id="11" name="Group 10"/>
              <p:cNvGrpSpPr/>
              <p:nvPr/>
            </p:nvGrpSpPr>
            <p:grpSpPr>
              <a:xfrm>
                <a:off x="4512672" y="2542540"/>
                <a:ext cx="113811" cy="106362"/>
                <a:chOff x="4514577" y="2542540"/>
                <a:chExt cx="113811" cy="106362"/>
              </a:xfrm>
            </p:grpSpPr>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4577" y="2603183"/>
                  <a:ext cx="113811"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Connector 8"/>
                <p:cNvCxnSpPr/>
                <p:nvPr/>
              </p:nvCxnSpPr>
              <p:spPr bwMode="auto">
                <a:xfrm>
                  <a:off x="4516482" y="2542540"/>
                  <a:ext cx="0" cy="83502"/>
                </a:xfrm>
                <a:prstGeom prst="lin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13" name="Straight Connector 12"/>
                <p:cNvCxnSpPr/>
                <p:nvPr/>
              </p:nvCxnSpPr>
              <p:spPr bwMode="auto">
                <a:xfrm>
                  <a:off x="4611732" y="2542540"/>
                  <a:ext cx="0" cy="83502"/>
                </a:xfrm>
                <a:prstGeom prst="lin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grpSp>
        </p:grpSp>
        <p:sp>
          <p:nvSpPr>
            <p:cNvPr id="17" name="Rectangle 16"/>
            <p:cNvSpPr/>
            <p:nvPr/>
          </p:nvSpPr>
          <p:spPr bwMode="auto">
            <a:xfrm>
              <a:off x="4230370" y="3387660"/>
              <a:ext cx="1567180" cy="688341"/>
            </a:xfrm>
            <a:prstGeom prst="rect">
              <a:avLst/>
            </a:prstGeom>
            <a:solidFill>
              <a:schemeClr val="bg1"/>
            </a:solidFill>
            <a:ln w="2857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12" charset="-128"/>
              </a:endParaRPr>
            </a:p>
          </p:txBody>
        </p:sp>
      </p:grpSp>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57745" y="2354897"/>
            <a:ext cx="1349375" cy="947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bwMode="auto">
          <a:xfrm>
            <a:off x="3718560" y="3543300"/>
            <a:ext cx="968942" cy="1203960"/>
          </a:xfrm>
          <a:prstGeom prst="rect">
            <a:avLst/>
          </a:prstGeom>
          <a:solidFill>
            <a:schemeClr val="bg1">
              <a:lumMod val="65000"/>
            </a:schemeClr>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12" charset="-128"/>
            </a:endParaRPr>
          </a:p>
        </p:txBody>
      </p:sp>
      <p:sp>
        <p:nvSpPr>
          <p:cNvPr id="10" name="Oval 9"/>
          <p:cNvSpPr/>
          <p:nvPr/>
        </p:nvSpPr>
        <p:spPr bwMode="auto">
          <a:xfrm>
            <a:off x="4422394" y="1725930"/>
            <a:ext cx="100057" cy="102870"/>
          </a:xfrm>
          <a:prstGeom prst="ellipse">
            <a:avLst/>
          </a:prstGeom>
          <a:solidFill>
            <a:schemeClr val="tx1"/>
          </a:solid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12" charset="-128"/>
            </a:endParaRPr>
          </a:p>
        </p:txBody>
      </p:sp>
      <p:sp>
        <p:nvSpPr>
          <p:cNvPr id="20" name="Oval 19"/>
          <p:cNvSpPr/>
          <p:nvPr/>
        </p:nvSpPr>
        <p:spPr bwMode="auto">
          <a:xfrm>
            <a:off x="4780788" y="1992630"/>
            <a:ext cx="241046" cy="251460"/>
          </a:xfrm>
          <a:prstGeom prst="ellipse">
            <a:avLst/>
          </a:prstGeom>
          <a:solidFill>
            <a:schemeClr val="bg1">
              <a:lumMod val="75000"/>
            </a:schemeClr>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12" charset="-128"/>
            </a:endParaRPr>
          </a:p>
        </p:txBody>
      </p:sp>
      <p:pic>
        <p:nvPicPr>
          <p:cNvPr id="307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3439" y="2548065"/>
            <a:ext cx="2998498" cy="122256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43200" y="5000873"/>
            <a:ext cx="6298737" cy="136944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7" name="Group 26"/>
          <p:cNvGrpSpPr/>
          <p:nvPr/>
        </p:nvGrpSpPr>
        <p:grpSpPr>
          <a:xfrm>
            <a:off x="2142688" y="3770629"/>
            <a:ext cx="4689709" cy="2068196"/>
            <a:chOff x="2142688" y="3770629"/>
            <a:chExt cx="4689709" cy="2068196"/>
          </a:xfrm>
        </p:grpSpPr>
        <p:cxnSp>
          <p:nvCxnSpPr>
            <p:cNvPr id="19" name="Straight Connector 18"/>
            <p:cNvCxnSpPr>
              <a:stCxn id="3074" idx="2"/>
            </p:cNvCxnSpPr>
            <p:nvPr/>
          </p:nvCxnSpPr>
          <p:spPr bwMode="auto">
            <a:xfrm>
              <a:off x="2142688" y="3770629"/>
              <a:ext cx="0" cy="837947"/>
            </a:xfrm>
            <a:prstGeom prst="line">
              <a:avLst/>
            </a:prstGeom>
            <a:noFill/>
            <a:ln w="127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23" name="Straight Connector 22"/>
            <p:cNvCxnSpPr/>
            <p:nvPr/>
          </p:nvCxnSpPr>
          <p:spPr bwMode="auto">
            <a:xfrm>
              <a:off x="2142688" y="4608576"/>
              <a:ext cx="4689709" cy="0"/>
            </a:xfrm>
            <a:prstGeom prst="line">
              <a:avLst/>
            </a:prstGeom>
            <a:noFill/>
            <a:ln w="127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26" name="Straight Connector 25"/>
            <p:cNvCxnSpPr/>
            <p:nvPr/>
          </p:nvCxnSpPr>
          <p:spPr bwMode="auto">
            <a:xfrm>
              <a:off x="6832397" y="4608576"/>
              <a:ext cx="0" cy="1230249"/>
            </a:xfrm>
            <a:prstGeom prst="line">
              <a:avLst/>
            </a:prstGeom>
            <a:noFill/>
            <a:ln w="127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grpSp>
      <p:cxnSp>
        <p:nvCxnSpPr>
          <p:cNvPr id="34" name="Straight Connector 33"/>
          <p:cNvCxnSpPr/>
          <p:nvPr/>
        </p:nvCxnSpPr>
        <p:spPr bwMode="auto">
          <a:xfrm>
            <a:off x="4531027" y="2619914"/>
            <a:ext cx="82800" cy="0"/>
          </a:xfrm>
          <a:prstGeom prst="line">
            <a:avLst/>
          </a:prstGeom>
          <a:noFill/>
          <a:ln w="762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35" name="Straight Connector 34"/>
          <p:cNvCxnSpPr/>
          <p:nvPr/>
        </p:nvCxnSpPr>
        <p:spPr bwMode="auto">
          <a:xfrm>
            <a:off x="4362114" y="3171509"/>
            <a:ext cx="234000" cy="0"/>
          </a:xfrm>
          <a:prstGeom prst="line">
            <a:avLst/>
          </a:prstGeom>
          <a:noFill/>
          <a:ln w="762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36" name="Straight Connector 35"/>
          <p:cNvCxnSpPr/>
          <p:nvPr/>
        </p:nvCxnSpPr>
        <p:spPr bwMode="auto">
          <a:xfrm>
            <a:off x="5159833" y="2399984"/>
            <a:ext cx="234000" cy="0"/>
          </a:xfrm>
          <a:prstGeom prst="line">
            <a:avLst/>
          </a:prstGeom>
          <a:noFill/>
          <a:ln w="762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pic>
        <p:nvPicPr>
          <p:cNvPr id="307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3938" y="2094126"/>
            <a:ext cx="854450" cy="3504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a:hlinkHover r:id="" action="ppaction://hlinkshowjump?jump=nextslide"/>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49625" y="3158809"/>
            <a:ext cx="257766" cy="369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9" name="Elbow Connector 28"/>
          <p:cNvCxnSpPr>
            <a:stCxn id="3077" idx="0"/>
            <a:endCxn id="3076" idx="3"/>
          </p:cNvCxnSpPr>
          <p:nvPr/>
        </p:nvCxnSpPr>
        <p:spPr bwMode="auto">
          <a:xfrm rot="16200000" flipV="1">
            <a:off x="2133730" y="1814031"/>
            <a:ext cx="889437" cy="1800120"/>
          </a:xfrm>
          <a:prstGeom prst="bentConnector2">
            <a:avLst/>
          </a:prstGeom>
          <a:noFill/>
          <a:ln w="12700" cap="flat" cmpd="sng" algn="ctr">
            <a:solidFill>
              <a:schemeClr val="accent4">
                <a:lumMod val="90000"/>
                <a:lumOff val="10000"/>
              </a:schemeClr>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
        <p:nvSpPr>
          <p:cNvPr id="31" name="TextBox 30"/>
          <p:cNvSpPr txBox="1"/>
          <p:nvPr/>
        </p:nvSpPr>
        <p:spPr>
          <a:xfrm>
            <a:off x="2071041" y="2228480"/>
            <a:ext cx="1469507" cy="363176"/>
          </a:xfrm>
          <a:prstGeom prst="rect">
            <a:avLst/>
          </a:prstGeom>
          <a:noFill/>
        </p:spPr>
        <p:txBody>
          <a:bodyPr wrap="square" rtlCol="0">
            <a:spAutoFit/>
          </a:bodyPr>
          <a:lstStyle/>
          <a:p>
            <a:pPr>
              <a:buNone/>
            </a:pPr>
            <a:r>
              <a:rPr lang="en-US" sz="800" dirty="0"/>
              <a:t>Cold Magnet Power </a:t>
            </a:r>
            <a:r>
              <a:rPr lang="en-US" sz="800" dirty="0" smtClean="0"/>
              <a:t>Cables</a:t>
            </a:r>
          </a:p>
          <a:p>
            <a:pPr>
              <a:buNone/>
            </a:pPr>
            <a:r>
              <a:rPr lang="en-US" sz="800" dirty="0" smtClean="0"/>
              <a:t>Worst case</a:t>
            </a:r>
            <a:endParaRPr lang="de-DE" sz="800" dirty="0"/>
          </a:p>
        </p:txBody>
      </p:sp>
    </p:spTree>
    <p:extLst>
      <p:ext uri="{BB962C8B-B14F-4D97-AF65-F5344CB8AC3E}">
        <p14:creationId xmlns:p14="http://schemas.microsoft.com/office/powerpoint/2010/main" val="27064577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Kabelpritschen und </a:t>
            </a:r>
            <a:r>
              <a:rPr lang="de-DE" dirty="0" smtClean="0"/>
              <a:t>Verkabelung</a:t>
            </a:r>
            <a:endParaRPr lang="de-DE" dirty="0"/>
          </a:p>
        </p:txBody>
      </p:sp>
      <p:sp>
        <p:nvSpPr>
          <p:cNvPr id="4" name="Slide Number Placeholder 3"/>
          <p:cNvSpPr>
            <a:spLocks noGrp="1"/>
          </p:cNvSpPr>
          <p:nvPr>
            <p:ph type="sldNum" sz="quarter" idx="10"/>
          </p:nvPr>
        </p:nvSpPr>
        <p:spPr/>
        <p:txBody>
          <a:bodyPr/>
          <a:lstStyle/>
          <a:p>
            <a:pPr>
              <a:defRPr/>
            </a:pPr>
            <a:fld id="{BEA3F99B-7FDE-46A5-B7C4-1DCF28BDED9C}" type="slidenum">
              <a:rPr lang="en-GB" smtClean="0"/>
              <a:pPr>
                <a:defRPr/>
              </a:pPr>
              <a:t>12</a:t>
            </a:fld>
            <a:endParaRPr lang="en-GB"/>
          </a:p>
        </p:txBody>
      </p:sp>
      <p:sp>
        <p:nvSpPr>
          <p:cNvPr id="5" name="Footer Placeholder 4"/>
          <p:cNvSpPr>
            <a:spLocks noGrp="1"/>
          </p:cNvSpPr>
          <p:nvPr>
            <p:ph type="ftr" sz="quarter" idx="11"/>
          </p:nvPr>
        </p:nvSpPr>
        <p:spPr/>
        <p:txBody>
          <a:bodyPr/>
          <a:lstStyle/>
          <a:p>
            <a:pPr>
              <a:defRPr/>
            </a:pPr>
            <a:r>
              <a:rPr lang="en-GB" smtClean="0"/>
              <a:t>Delete this text and put in here: Date of the Talk, location, … (max: 1 line)</a:t>
            </a:r>
          </a:p>
          <a:p>
            <a:pPr>
              <a:defRPr/>
            </a:pPr>
            <a:r>
              <a:rPr lang="en-GB" smtClean="0"/>
              <a:t>Put in here: Name of the speaker, function, affiliation, … (max. 1 line)</a:t>
            </a:r>
            <a:endParaRPr lang="en-GB"/>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201" y="1075335"/>
            <a:ext cx="7268999" cy="543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89260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Kabelpritschen und </a:t>
            </a:r>
            <a:r>
              <a:rPr lang="de-DE" dirty="0" smtClean="0"/>
              <a:t>Verkabelung</a:t>
            </a:r>
            <a:endParaRPr lang="de-DE" dirty="0"/>
          </a:p>
        </p:txBody>
      </p:sp>
      <p:sp>
        <p:nvSpPr>
          <p:cNvPr id="4" name="Slide Number Placeholder 3"/>
          <p:cNvSpPr>
            <a:spLocks noGrp="1"/>
          </p:cNvSpPr>
          <p:nvPr>
            <p:ph type="sldNum" sz="quarter" idx="10"/>
          </p:nvPr>
        </p:nvSpPr>
        <p:spPr/>
        <p:txBody>
          <a:bodyPr/>
          <a:lstStyle/>
          <a:p>
            <a:pPr>
              <a:defRPr/>
            </a:pPr>
            <a:fld id="{BEA3F99B-7FDE-46A5-B7C4-1DCF28BDED9C}" type="slidenum">
              <a:rPr lang="en-GB" smtClean="0"/>
              <a:pPr>
                <a:defRPr/>
              </a:pPr>
              <a:t>13</a:t>
            </a:fld>
            <a:endParaRPr lang="en-GB"/>
          </a:p>
        </p:txBody>
      </p:sp>
      <p:sp>
        <p:nvSpPr>
          <p:cNvPr id="5" name="Footer Placeholder 4"/>
          <p:cNvSpPr>
            <a:spLocks noGrp="1"/>
          </p:cNvSpPr>
          <p:nvPr>
            <p:ph type="ftr" sz="quarter" idx="11"/>
          </p:nvPr>
        </p:nvSpPr>
        <p:spPr/>
        <p:txBody>
          <a:bodyPr/>
          <a:lstStyle/>
          <a:p>
            <a:pPr>
              <a:defRPr/>
            </a:pPr>
            <a:r>
              <a:rPr lang="en-GB" smtClean="0"/>
              <a:t>Delete this text and put in here: Date of the Talk, location, … (max: 1 line)</a:t>
            </a:r>
          </a:p>
          <a:p>
            <a:pPr>
              <a:defRPr/>
            </a:pPr>
            <a:r>
              <a:rPr lang="en-GB" smtClean="0"/>
              <a:t>Put in here: Name of the speaker, function, affiliation, … (max. 1 line)</a:t>
            </a:r>
            <a:endParaRPr lang="en-GB"/>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054" y="1076170"/>
            <a:ext cx="6939983" cy="5278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42113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Kabelpritschen und </a:t>
            </a:r>
            <a:r>
              <a:rPr lang="de-DE" dirty="0" smtClean="0"/>
              <a:t>Verkabelung</a:t>
            </a:r>
            <a:endParaRPr lang="de-DE" dirty="0"/>
          </a:p>
        </p:txBody>
      </p:sp>
      <p:sp>
        <p:nvSpPr>
          <p:cNvPr id="4" name="Slide Number Placeholder 3"/>
          <p:cNvSpPr>
            <a:spLocks noGrp="1"/>
          </p:cNvSpPr>
          <p:nvPr>
            <p:ph type="sldNum" sz="quarter" idx="10"/>
          </p:nvPr>
        </p:nvSpPr>
        <p:spPr/>
        <p:txBody>
          <a:bodyPr/>
          <a:lstStyle/>
          <a:p>
            <a:pPr>
              <a:defRPr/>
            </a:pPr>
            <a:fld id="{BEA3F99B-7FDE-46A5-B7C4-1DCF28BDED9C}" type="slidenum">
              <a:rPr lang="en-GB" smtClean="0"/>
              <a:pPr>
                <a:defRPr/>
              </a:pPr>
              <a:t>14</a:t>
            </a:fld>
            <a:endParaRPr lang="en-GB"/>
          </a:p>
        </p:txBody>
      </p:sp>
      <p:sp>
        <p:nvSpPr>
          <p:cNvPr id="5" name="Footer Placeholder 4"/>
          <p:cNvSpPr>
            <a:spLocks noGrp="1"/>
          </p:cNvSpPr>
          <p:nvPr>
            <p:ph type="ftr" sz="quarter" idx="11"/>
          </p:nvPr>
        </p:nvSpPr>
        <p:spPr/>
        <p:txBody>
          <a:bodyPr/>
          <a:lstStyle/>
          <a:p>
            <a:pPr>
              <a:defRPr/>
            </a:pPr>
            <a:r>
              <a:rPr lang="en-GB" smtClean="0"/>
              <a:t>Delete this text and put in here: Date of the Talk, location, … (max: 1 line)</a:t>
            </a:r>
          </a:p>
          <a:p>
            <a:pPr>
              <a:defRPr/>
            </a:pPr>
            <a:r>
              <a:rPr lang="en-GB" smtClean="0"/>
              <a:t>Put in here: Name of the speaker, function, affiliation, … (max. 1 line)</a:t>
            </a:r>
            <a:endParaRPr lang="en-GB"/>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8292" y="1038758"/>
            <a:ext cx="7199687"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50748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Kabelpritschen und </a:t>
            </a:r>
            <a:r>
              <a:rPr lang="de-DE" dirty="0" smtClean="0"/>
              <a:t>Verkabelung</a:t>
            </a:r>
            <a:endParaRPr lang="de-DE" dirty="0"/>
          </a:p>
        </p:txBody>
      </p:sp>
      <p:sp>
        <p:nvSpPr>
          <p:cNvPr id="4" name="Slide Number Placeholder 3"/>
          <p:cNvSpPr>
            <a:spLocks noGrp="1"/>
          </p:cNvSpPr>
          <p:nvPr>
            <p:ph type="sldNum" sz="quarter" idx="10"/>
          </p:nvPr>
        </p:nvSpPr>
        <p:spPr/>
        <p:txBody>
          <a:bodyPr/>
          <a:lstStyle/>
          <a:p>
            <a:pPr>
              <a:defRPr/>
            </a:pPr>
            <a:fld id="{BEA3F99B-7FDE-46A5-B7C4-1DCF28BDED9C}" type="slidenum">
              <a:rPr lang="en-GB" smtClean="0"/>
              <a:pPr>
                <a:defRPr/>
              </a:pPr>
              <a:t>15</a:t>
            </a:fld>
            <a:endParaRPr lang="en-GB"/>
          </a:p>
        </p:txBody>
      </p:sp>
      <p:sp>
        <p:nvSpPr>
          <p:cNvPr id="5" name="Footer Placeholder 4"/>
          <p:cNvSpPr>
            <a:spLocks noGrp="1"/>
          </p:cNvSpPr>
          <p:nvPr>
            <p:ph type="ftr" sz="quarter" idx="11"/>
          </p:nvPr>
        </p:nvSpPr>
        <p:spPr/>
        <p:txBody>
          <a:bodyPr/>
          <a:lstStyle/>
          <a:p>
            <a:pPr>
              <a:defRPr/>
            </a:pPr>
            <a:r>
              <a:rPr lang="en-GB" smtClean="0"/>
              <a:t>Delete this text and put in here: Date of the Talk, location, … (max: 1 line)</a:t>
            </a:r>
          </a:p>
          <a:p>
            <a:pPr>
              <a:defRPr/>
            </a:pPr>
            <a:r>
              <a:rPr lang="en-GB" smtClean="0"/>
              <a:t>Put in here: Name of the speaker, function, affiliation, … (max. 1 line)</a:t>
            </a:r>
            <a:endParaRPr lang="en-GB"/>
          </a:p>
        </p:txBody>
      </p: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487" y="1068019"/>
            <a:ext cx="4811215"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77057" y="2558352"/>
            <a:ext cx="5146620" cy="3850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76603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Definition der Anforderungen</a:t>
            </a:r>
            <a:endParaRPr lang="en-GB" dirty="0"/>
          </a:p>
        </p:txBody>
      </p:sp>
      <p:sp>
        <p:nvSpPr>
          <p:cNvPr id="4" name="Slide Number Placeholder 3"/>
          <p:cNvSpPr>
            <a:spLocks noGrp="1"/>
          </p:cNvSpPr>
          <p:nvPr>
            <p:ph type="sldNum" sz="quarter" idx="10"/>
          </p:nvPr>
        </p:nvSpPr>
        <p:spPr/>
        <p:txBody>
          <a:bodyPr/>
          <a:lstStyle/>
          <a:p>
            <a:pPr>
              <a:defRPr/>
            </a:pPr>
            <a:fld id="{BEA3F99B-7FDE-46A5-B7C4-1DCF28BDED9C}" type="slidenum">
              <a:rPr lang="en-GB" smtClean="0"/>
              <a:pPr>
                <a:defRPr/>
              </a:pPr>
              <a:t>16</a:t>
            </a:fld>
            <a:endParaRPr lang="en-GB"/>
          </a:p>
        </p:txBody>
      </p:sp>
      <p:sp>
        <p:nvSpPr>
          <p:cNvPr id="5" name="Footer Placeholder 4"/>
          <p:cNvSpPr>
            <a:spLocks noGrp="1"/>
          </p:cNvSpPr>
          <p:nvPr>
            <p:ph type="ftr" sz="quarter" idx="11"/>
          </p:nvPr>
        </p:nvSpPr>
        <p:spPr/>
        <p:txBody>
          <a:bodyPr/>
          <a:lstStyle/>
          <a:p>
            <a:pPr>
              <a:defRPr/>
            </a:pPr>
            <a:r>
              <a:rPr lang="en-GB" smtClean="0"/>
              <a:t>Delete this text and put in here: Date of the Talk, location, … (max: 1 line)</a:t>
            </a:r>
          </a:p>
          <a:p>
            <a:pPr>
              <a:defRPr/>
            </a:pPr>
            <a:r>
              <a:rPr lang="en-GB" smtClean="0"/>
              <a:t>Put in here: Name of the speaker, function, affiliation, … (max. 1 line)</a:t>
            </a:r>
            <a:endParaRPr lang="en-GB"/>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49837"/>
            <a:ext cx="2603179"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46179" y="1962869"/>
            <a:ext cx="2516660"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0" y="2937395"/>
            <a:ext cx="2518878" cy="1438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04865" y="3808650"/>
            <a:ext cx="2569416" cy="1456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142" y="5021161"/>
            <a:ext cx="2537114" cy="1456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4903694" y="1219201"/>
            <a:ext cx="4240306" cy="5078313"/>
          </a:xfrm>
          <a:prstGeom prst="rect">
            <a:avLst/>
          </a:prstGeom>
          <a:noFill/>
        </p:spPr>
        <p:txBody>
          <a:bodyPr wrap="square" rtlCol="0">
            <a:spAutoFit/>
          </a:bodyPr>
          <a:lstStyle/>
          <a:p>
            <a:pPr>
              <a:lnSpc>
                <a:spcPct val="150000"/>
              </a:lnSpc>
              <a:spcBef>
                <a:spcPts val="0"/>
              </a:spcBef>
            </a:pPr>
            <a:r>
              <a:rPr lang="de-DE" sz="1800" dirty="0" smtClean="0"/>
              <a:t>RF</a:t>
            </a:r>
          </a:p>
          <a:p>
            <a:pPr>
              <a:lnSpc>
                <a:spcPct val="150000"/>
              </a:lnSpc>
              <a:spcBef>
                <a:spcPts val="0"/>
              </a:spcBef>
            </a:pPr>
            <a:r>
              <a:rPr lang="de-DE" sz="1800" dirty="0" smtClean="0"/>
              <a:t>LLRF</a:t>
            </a:r>
          </a:p>
          <a:p>
            <a:pPr>
              <a:lnSpc>
                <a:spcPct val="150000"/>
              </a:lnSpc>
              <a:spcBef>
                <a:spcPts val="0"/>
              </a:spcBef>
            </a:pPr>
            <a:r>
              <a:rPr lang="de-DE" sz="1800" dirty="0" smtClean="0"/>
              <a:t>Power </a:t>
            </a:r>
            <a:r>
              <a:rPr lang="de-DE" sz="1800" dirty="0" err="1" smtClean="0"/>
              <a:t>Couplers</a:t>
            </a:r>
            <a:endParaRPr lang="de-DE" sz="1800" dirty="0" smtClean="0"/>
          </a:p>
          <a:p>
            <a:pPr>
              <a:lnSpc>
                <a:spcPct val="150000"/>
              </a:lnSpc>
              <a:spcBef>
                <a:spcPts val="0"/>
              </a:spcBef>
            </a:pPr>
            <a:r>
              <a:rPr lang="de-DE" sz="1800" dirty="0" smtClean="0"/>
              <a:t>HOM </a:t>
            </a:r>
            <a:r>
              <a:rPr lang="de-DE" sz="1800" dirty="0" err="1" smtClean="0"/>
              <a:t>Couplers</a:t>
            </a:r>
            <a:endParaRPr lang="de-DE" sz="1800" dirty="0" smtClean="0"/>
          </a:p>
          <a:p>
            <a:pPr>
              <a:lnSpc>
                <a:spcPct val="150000"/>
              </a:lnSpc>
              <a:spcBef>
                <a:spcPts val="0"/>
              </a:spcBef>
            </a:pPr>
            <a:r>
              <a:rPr lang="de-DE" sz="1800" dirty="0" smtClean="0"/>
              <a:t>Diagnose</a:t>
            </a:r>
          </a:p>
          <a:p>
            <a:pPr>
              <a:lnSpc>
                <a:spcPct val="150000"/>
              </a:lnSpc>
              <a:spcBef>
                <a:spcPts val="0"/>
              </a:spcBef>
            </a:pPr>
            <a:r>
              <a:rPr lang="de-DE" sz="1800" dirty="0" smtClean="0"/>
              <a:t>Spezial Diagnose</a:t>
            </a:r>
          </a:p>
          <a:p>
            <a:pPr>
              <a:lnSpc>
                <a:spcPct val="150000"/>
              </a:lnSpc>
              <a:spcBef>
                <a:spcPts val="0"/>
              </a:spcBef>
            </a:pPr>
            <a:r>
              <a:rPr lang="de-DE" sz="1800" dirty="0" smtClean="0"/>
              <a:t>Vakuum</a:t>
            </a:r>
          </a:p>
          <a:p>
            <a:pPr>
              <a:lnSpc>
                <a:spcPct val="150000"/>
              </a:lnSpc>
              <a:spcBef>
                <a:spcPts val="0"/>
              </a:spcBef>
            </a:pPr>
            <a:r>
              <a:rPr lang="de-DE" sz="1800" dirty="0" err="1" smtClean="0"/>
              <a:t>Kryo</a:t>
            </a:r>
            <a:endParaRPr lang="de-DE" sz="1800" dirty="0" smtClean="0"/>
          </a:p>
          <a:p>
            <a:pPr>
              <a:lnSpc>
                <a:spcPct val="150000"/>
              </a:lnSpc>
              <a:spcBef>
                <a:spcPts val="0"/>
              </a:spcBef>
            </a:pPr>
            <a:r>
              <a:rPr lang="de-DE" sz="1800" dirty="0" smtClean="0"/>
              <a:t>Magnete</a:t>
            </a:r>
          </a:p>
          <a:p>
            <a:pPr>
              <a:lnSpc>
                <a:spcPct val="150000"/>
              </a:lnSpc>
              <a:spcBef>
                <a:spcPts val="0"/>
              </a:spcBef>
            </a:pPr>
            <a:r>
              <a:rPr lang="de-DE" sz="1800" dirty="0" err="1" smtClean="0"/>
              <a:t>Dumps</a:t>
            </a:r>
            <a:endParaRPr lang="de-DE" sz="1800" dirty="0" smtClean="0"/>
          </a:p>
          <a:p>
            <a:pPr>
              <a:lnSpc>
                <a:spcPct val="150000"/>
              </a:lnSpc>
              <a:spcBef>
                <a:spcPts val="0"/>
              </a:spcBef>
            </a:pPr>
            <a:r>
              <a:rPr lang="de-DE" sz="1800" dirty="0" smtClean="0"/>
              <a:t>IT, Strom, Wasser</a:t>
            </a:r>
          </a:p>
          <a:p>
            <a:pPr>
              <a:lnSpc>
                <a:spcPct val="150000"/>
              </a:lnSpc>
              <a:spcBef>
                <a:spcPts val="0"/>
              </a:spcBef>
            </a:pPr>
            <a:r>
              <a:rPr lang="de-DE" sz="1800" dirty="0" smtClean="0"/>
              <a:t>Löschanlage</a:t>
            </a:r>
            <a:endParaRPr lang="de-DE" sz="1800" dirty="0"/>
          </a:p>
        </p:txBody>
      </p:sp>
    </p:spTree>
    <p:extLst>
      <p:ext uri="{BB962C8B-B14F-4D97-AF65-F5344CB8AC3E}">
        <p14:creationId xmlns:p14="http://schemas.microsoft.com/office/powerpoint/2010/main" val="7462119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Lagerplatz in Elmshorn</a:t>
            </a:r>
            <a:endParaRPr lang="en-GB" dirty="0"/>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EA3F99B-7FDE-46A5-B7C4-1DCF28BDED9C}" type="slidenum">
              <a:rPr lang="en-GB" smtClean="0"/>
              <a:pPr>
                <a:defRPr/>
              </a:pPr>
              <a:t>17</a:t>
            </a:fld>
            <a:endParaRPr lang="en-GB"/>
          </a:p>
        </p:txBody>
      </p:sp>
      <p:sp>
        <p:nvSpPr>
          <p:cNvPr id="5" name="Footer Placeholder 4"/>
          <p:cNvSpPr>
            <a:spLocks noGrp="1"/>
          </p:cNvSpPr>
          <p:nvPr>
            <p:ph type="ftr" sz="quarter" idx="11"/>
          </p:nvPr>
        </p:nvSpPr>
        <p:spPr/>
        <p:txBody>
          <a:bodyPr/>
          <a:lstStyle/>
          <a:p>
            <a:pPr>
              <a:defRPr/>
            </a:pPr>
            <a:r>
              <a:rPr lang="en-GB" smtClean="0"/>
              <a:t>Delete this text and put in here: Date of the Talk, location, … (max: 1 line)</a:t>
            </a:r>
          </a:p>
          <a:p>
            <a:pPr>
              <a:defRPr/>
            </a:pPr>
            <a:r>
              <a:rPr lang="en-GB" smtClean="0"/>
              <a:t>Put in here: Name of the speaker, function, affiliation, … (max. 1 line)</a:t>
            </a:r>
            <a:endParaRPr lang="en-GB"/>
          </a:p>
        </p:txBody>
      </p:sp>
      <p:graphicFrame>
        <p:nvGraphicFramePr>
          <p:cNvPr id="6" name="Chart 5"/>
          <p:cNvGraphicFramePr>
            <a:graphicFrameLocks/>
          </p:cNvGraphicFramePr>
          <p:nvPr>
            <p:extLst>
              <p:ext uri="{D42A27DB-BD31-4B8C-83A1-F6EECF244321}">
                <p14:modId xmlns:p14="http://schemas.microsoft.com/office/powerpoint/2010/main" val="978187161"/>
              </p:ext>
            </p:extLst>
          </p:nvPr>
        </p:nvGraphicFramePr>
        <p:xfrm>
          <a:off x="206188" y="1120588"/>
          <a:ext cx="8633012" cy="510091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525949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3"/>
          <p:cNvSpPr>
            <a:spLocks noGrp="1"/>
          </p:cNvSpPr>
          <p:nvPr>
            <p:ph type="sldNum" sz="quarter" idx="10"/>
          </p:nvPr>
        </p:nvSpPr>
        <p:spPr>
          <a:noFill/>
        </p:spPr>
        <p:txBody>
          <a:bodyPr/>
          <a:lstStyle>
            <a:lvl1pPr eaLnBrk="0" hangingPunct="0">
              <a:defRPr sz="900">
                <a:solidFill>
                  <a:schemeClr val="tx1"/>
                </a:solidFill>
                <a:latin typeface="Arial" charset="0"/>
                <a:ea typeface="ＭＳ Ｐゴシック" pitchFamily="112" charset="-128"/>
              </a:defRPr>
            </a:lvl1pPr>
            <a:lvl2pPr marL="742950" indent="-285750" eaLnBrk="0" hangingPunct="0">
              <a:defRPr sz="900">
                <a:solidFill>
                  <a:schemeClr val="tx1"/>
                </a:solidFill>
                <a:latin typeface="Arial" charset="0"/>
                <a:ea typeface="ＭＳ Ｐゴシック" pitchFamily="112" charset="-128"/>
              </a:defRPr>
            </a:lvl2pPr>
            <a:lvl3pPr marL="1143000" indent="-228600" eaLnBrk="0" hangingPunct="0">
              <a:defRPr sz="900">
                <a:solidFill>
                  <a:schemeClr val="tx1"/>
                </a:solidFill>
                <a:latin typeface="Arial" charset="0"/>
                <a:ea typeface="ＭＳ Ｐゴシック" pitchFamily="112" charset="-128"/>
              </a:defRPr>
            </a:lvl3pPr>
            <a:lvl4pPr marL="1600200" indent="-228600" eaLnBrk="0" hangingPunct="0">
              <a:defRPr sz="900">
                <a:solidFill>
                  <a:schemeClr val="tx1"/>
                </a:solidFill>
                <a:latin typeface="Arial" charset="0"/>
                <a:ea typeface="ＭＳ Ｐゴシック" pitchFamily="112" charset="-128"/>
              </a:defRPr>
            </a:lvl4pPr>
            <a:lvl5pPr marL="2057400" indent="-228600" eaLnBrk="0" hangingPunct="0">
              <a:defRPr sz="900">
                <a:solidFill>
                  <a:schemeClr val="tx1"/>
                </a:solidFill>
                <a:latin typeface="Arial" charset="0"/>
                <a:ea typeface="ＭＳ Ｐゴシック" pitchFamily="112" charset="-128"/>
              </a:defRPr>
            </a:lvl5pPr>
            <a:lvl6pPr marL="25146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charset="0"/>
                <a:ea typeface="ＭＳ Ｐゴシック" pitchFamily="112" charset="-128"/>
              </a:defRPr>
            </a:lvl6pPr>
            <a:lvl7pPr marL="29718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charset="0"/>
                <a:ea typeface="ＭＳ Ｐゴシック" pitchFamily="112" charset="-128"/>
              </a:defRPr>
            </a:lvl7pPr>
            <a:lvl8pPr marL="34290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charset="0"/>
                <a:ea typeface="ＭＳ Ｐゴシック" pitchFamily="112" charset="-128"/>
              </a:defRPr>
            </a:lvl8pPr>
            <a:lvl9pPr marL="38862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charset="0"/>
                <a:ea typeface="ＭＳ Ｐゴシック" pitchFamily="112" charset="-128"/>
              </a:defRPr>
            </a:lvl9pPr>
          </a:lstStyle>
          <a:p>
            <a:fld id="{5340AE6F-8755-4110-ABEC-09DDB1A861A8}" type="slidenum">
              <a:rPr lang="en-GB" altLang="de-DE" sz="1000">
                <a:solidFill>
                  <a:schemeClr val="bg1"/>
                </a:solidFill>
                <a:ea typeface="Geneva" pitchFamily="1" charset="-128"/>
              </a:rPr>
              <a:pPr/>
              <a:t>2</a:t>
            </a:fld>
            <a:endParaRPr lang="en-GB" altLang="de-DE" sz="1000">
              <a:solidFill>
                <a:schemeClr val="bg1"/>
              </a:solidFill>
              <a:ea typeface="Geneva" pitchFamily="1" charset="-128"/>
            </a:endParaRPr>
          </a:p>
        </p:txBody>
      </p:sp>
      <p:sp>
        <p:nvSpPr>
          <p:cNvPr id="3075" name="Footer Placeholder 4"/>
          <p:cNvSpPr>
            <a:spLocks noGrp="1"/>
          </p:cNvSpPr>
          <p:nvPr>
            <p:ph type="ftr" sz="quarter" idx="11"/>
          </p:nvPr>
        </p:nvSpPr>
        <p:spPr>
          <a:noFill/>
        </p:spPr>
        <p:txBody>
          <a:bodyPr/>
          <a:lstStyle>
            <a:lvl1pPr eaLnBrk="0" hangingPunct="0">
              <a:defRPr sz="900">
                <a:solidFill>
                  <a:schemeClr val="tx1"/>
                </a:solidFill>
                <a:latin typeface="Arial" charset="0"/>
                <a:ea typeface="ＭＳ Ｐゴシック" pitchFamily="112" charset="-128"/>
              </a:defRPr>
            </a:lvl1pPr>
            <a:lvl2pPr marL="742950" indent="-285750" eaLnBrk="0" hangingPunct="0">
              <a:defRPr sz="900">
                <a:solidFill>
                  <a:schemeClr val="tx1"/>
                </a:solidFill>
                <a:latin typeface="Arial" charset="0"/>
                <a:ea typeface="ＭＳ Ｐゴシック" pitchFamily="112" charset="-128"/>
              </a:defRPr>
            </a:lvl2pPr>
            <a:lvl3pPr marL="1143000" indent="-228600" eaLnBrk="0" hangingPunct="0">
              <a:defRPr sz="900">
                <a:solidFill>
                  <a:schemeClr val="tx1"/>
                </a:solidFill>
                <a:latin typeface="Arial" charset="0"/>
                <a:ea typeface="ＭＳ Ｐゴシック" pitchFamily="112" charset="-128"/>
              </a:defRPr>
            </a:lvl3pPr>
            <a:lvl4pPr marL="1600200" indent="-228600" eaLnBrk="0" hangingPunct="0">
              <a:defRPr sz="900">
                <a:solidFill>
                  <a:schemeClr val="tx1"/>
                </a:solidFill>
                <a:latin typeface="Arial" charset="0"/>
                <a:ea typeface="ＭＳ Ｐゴシック" pitchFamily="112" charset="-128"/>
              </a:defRPr>
            </a:lvl4pPr>
            <a:lvl5pPr marL="2057400" indent="-228600" eaLnBrk="0" hangingPunct="0">
              <a:defRPr sz="900">
                <a:solidFill>
                  <a:schemeClr val="tx1"/>
                </a:solidFill>
                <a:latin typeface="Arial" charset="0"/>
                <a:ea typeface="ＭＳ Ｐゴシック" pitchFamily="112" charset="-128"/>
              </a:defRPr>
            </a:lvl5pPr>
            <a:lvl6pPr marL="25146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charset="0"/>
                <a:ea typeface="ＭＳ Ｐゴシック" pitchFamily="112" charset="-128"/>
              </a:defRPr>
            </a:lvl6pPr>
            <a:lvl7pPr marL="29718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charset="0"/>
                <a:ea typeface="ＭＳ Ｐゴシック" pitchFamily="112" charset="-128"/>
              </a:defRPr>
            </a:lvl7pPr>
            <a:lvl8pPr marL="34290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charset="0"/>
                <a:ea typeface="ＭＳ Ｐゴシック" pitchFamily="112" charset="-128"/>
              </a:defRPr>
            </a:lvl8pPr>
            <a:lvl9pPr marL="38862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charset="0"/>
                <a:ea typeface="ＭＳ Ｐゴシック" pitchFamily="112" charset="-128"/>
              </a:defRPr>
            </a:lvl9pPr>
          </a:lstStyle>
          <a:p>
            <a:r>
              <a:rPr lang="en-GB" altLang="de-DE" sz="800">
                <a:solidFill>
                  <a:srgbClr val="000000"/>
                </a:solidFill>
              </a:rPr>
              <a:t>Delete this text and put in here: Date of the Talk, location, … (max: 1 line)</a:t>
            </a:r>
          </a:p>
          <a:p>
            <a:r>
              <a:rPr lang="en-GB" altLang="de-DE" sz="800">
                <a:solidFill>
                  <a:srgbClr val="000000"/>
                </a:solidFill>
              </a:rPr>
              <a:t>Put in here: Name of the speaker, function, affiliation, … (max. 1 line)</a:t>
            </a:r>
          </a:p>
        </p:txBody>
      </p:sp>
      <p:sp>
        <p:nvSpPr>
          <p:cNvPr id="2" name="TextBox 1"/>
          <p:cNvSpPr txBox="1"/>
          <p:nvPr/>
        </p:nvSpPr>
        <p:spPr>
          <a:xfrm>
            <a:off x="635000" y="996247"/>
            <a:ext cx="8274050" cy="6370975"/>
          </a:xfrm>
          <a:prstGeom prst="rect">
            <a:avLst/>
          </a:prstGeom>
          <a:noFill/>
        </p:spPr>
        <p:txBody>
          <a:bodyPr wrap="square" rtlCol="0">
            <a:spAutoFit/>
          </a:bodyPr>
          <a:lstStyle/>
          <a:p>
            <a:pPr>
              <a:buNone/>
            </a:pPr>
            <a:r>
              <a:rPr lang="de-DE" sz="1600" dirty="0" smtClean="0"/>
              <a:t> </a:t>
            </a:r>
            <a:r>
              <a:rPr lang="de-DE" sz="1600" dirty="0" smtClean="0"/>
              <a:t>Strom</a:t>
            </a:r>
          </a:p>
          <a:p>
            <a:pPr>
              <a:buNone/>
            </a:pPr>
            <a:r>
              <a:rPr lang="de-DE" sz="1600" dirty="0"/>
              <a:t>	</a:t>
            </a:r>
            <a:r>
              <a:rPr lang="de-DE" sz="1600" dirty="0" smtClean="0"/>
              <a:t>U</a:t>
            </a:r>
            <a:r>
              <a:rPr lang="de-DE" sz="1600" dirty="0" smtClean="0"/>
              <a:t>nterverteiler, </a:t>
            </a:r>
            <a:r>
              <a:rPr lang="de-DE" sz="1600" dirty="0" err="1" smtClean="0"/>
              <a:t>Elektrant</a:t>
            </a:r>
            <a:r>
              <a:rPr lang="de-DE" sz="1600" dirty="0" smtClean="0"/>
              <a:t>, Schrank</a:t>
            </a:r>
          </a:p>
          <a:p>
            <a:pPr>
              <a:buNone/>
            </a:pPr>
            <a:endParaRPr lang="de-DE" sz="1600" dirty="0" smtClean="0"/>
          </a:p>
          <a:p>
            <a:pPr>
              <a:lnSpc>
                <a:spcPct val="150000"/>
              </a:lnSpc>
              <a:buNone/>
            </a:pPr>
            <a:r>
              <a:rPr lang="de-DE" sz="1600" dirty="0" smtClean="0"/>
              <a:t> Kabelpritschen </a:t>
            </a:r>
            <a:r>
              <a:rPr lang="de-DE" sz="1600" dirty="0" smtClean="0"/>
              <a:t>und </a:t>
            </a:r>
            <a:r>
              <a:rPr lang="de-DE" sz="1600" dirty="0" smtClean="0"/>
              <a:t>Verkabelung</a:t>
            </a:r>
          </a:p>
          <a:p>
            <a:pPr>
              <a:lnSpc>
                <a:spcPct val="150000"/>
              </a:lnSpc>
              <a:buNone/>
            </a:pPr>
            <a:r>
              <a:rPr lang="de-DE" sz="1600" dirty="0"/>
              <a:t>	</a:t>
            </a:r>
            <a:r>
              <a:rPr lang="de-DE" sz="1600" dirty="0" smtClean="0"/>
              <a:t>Kabel und Stecker</a:t>
            </a:r>
            <a:endParaRPr lang="de-DE" sz="1600" dirty="0" smtClean="0"/>
          </a:p>
          <a:p>
            <a:pPr>
              <a:lnSpc>
                <a:spcPct val="150000"/>
              </a:lnSpc>
              <a:buNone/>
            </a:pPr>
            <a:r>
              <a:rPr lang="de-DE" sz="1600" dirty="0"/>
              <a:t>	</a:t>
            </a:r>
            <a:r>
              <a:rPr lang="de-DE" sz="1600" dirty="0" smtClean="0"/>
              <a:t>Kabelarbeiten, Kabelkonfektionierung: MDI-Kapazitäten und Reihenfolge</a:t>
            </a:r>
          </a:p>
          <a:p>
            <a:pPr>
              <a:lnSpc>
                <a:spcPct val="150000"/>
              </a:lnSpc>
              <a:buNone/>
            </a:pPr>
            <a:r>
              <a:rPr lang="de-DE" sz="1600" dirty="0"/>
              <a:t>	</a:t>
            </a:r>
            <a:r>
              <a:rPr lang="de-DE" sz="1600" dirty="0" smtClean="0"/>
              <a:t>Hohlleiter-Heizungskabel</a:t>
            </a:r>
            <a:endParaRPr lang="de-DE" sz="1600" dirty="0" smtClean="0"/>
          </a:p>
          <a:p>
            <a:pPr>
              <a:lnSpc>
                <a:spcPct val="150000"/>
              </a:lnSpc>
              <a:buNone/>
            </a:pPr>
            <a:r>
              <a:rPr lang="de-DE" sz="1600" dirty="0" smtClean="0"/>
              <a:t> </a:t>
            </a:r>
          </a:p>
          <a:p>
            <a:pPr>
              <a:lnSpc>
                <a:spcPct val="150000"/>
              </a:lnSpc>
              <a:buNone/>
            </a:pPr>
            <a:r>
              <a:rPr lang="de-DE" sz="1600" dirty="0" smtClean="0"/>
              <a:t>Planung </a:t>
            </a:r>
            <a:r>
              <a:rPr lang="de-DE" sz="1600" dirty="0" smtClean="0"/>
              <a:t>der weiteren </a:t>
            </a:r>
            <a:r>
              <a:rPr lang="de-DE" sz="1600" dirty="0" smtClean="0"/>
              <a:t>Arbeiten</a:t>
            </a:r>
          </a:p>
          <a:p>
            <a:pPr>
              <a:lnSpc>
                <a:spcPct val="150000"/>
              </a:lnSpc>
              <a:buNone/>
            </a:pPr>
            <a:r>
              <a:rPr lang="de-DE" sz="1600" dirty="0" smtClean="0"/>
              <a:t>	LLRF: Timing-signal, Master Oszillator XTIN/UG05</a:t>
            </a:r>
          </a:p>
          <a:p>
            <a:pPr>
              <a:lnSpc>
                <a:spcPct val="150000"/>
              </a:lnSpc>
              <a:buNone/>
            </a:pPr>
            <a:r>
              <a:rPr lang="de-DE" sz="1600" dirty="0"/>
              <a:t>	</a:t>
            </a:r>
            <a:r>
              <a:rPr lang="de-DE" sz="1600" dirty="0" smtClean="0"/>
              <a:t>Vakuum: Verkabelung zum Injektor, </a:t>
            </a:r>
            <a:r>
              <a:rPr lang="de-DE" sz="1600" dirty="0" err="1" smtClean="0"/>
              <a:t>Tech.Interlock</a:t>
            </a:r>
            <a:endParaRPr lang="de-DE" sz="1600" dirty="0"/>
          </a:p>
          <a:p>
            <a:pPr>
              <a:lnSpc>
                <a:spcPct val="150000"/>
              </a:lnSpc>
              <a:buNone/>
            </a:pPr>
            <a:r>
              <a:rPr lang="de-DE" sz="1600" dirty="0"/>
              <a:t>	</a:t>
            </a:r>
            <a:r>
              <a:rPr lang="de-DE" sz="1600" dirty="0"/>
              <a:t>Personen Interlock / Not AUS</a:t>
            </a:r>
          </a:p>
          <a:p>
            <a:pPr>
              <a:lnSpc>
                <a:spcPct val="150000"/>
              </a:lnSpc>
              <a:buNone/>
            </a:pPr>
            <a:r>
              <a:rPr lang="de-DE" sz="1600" dirty="0" smtClean="0"/>
              <a:t>	Wasser: Hohlleiter, Schränke</a:t>
            </a:r>
          </a:p>
          <a:p>
            <a:pPr>
              <a:lnSpc>
                <a:spcPct val="150000"/>
              </a:lnSpc>
              <a:buNone/>
            </a:pPr>
            <a:r>
              <a:rPr lang="de-DE" sz="1600" dirty="0"/>
              <a:t>	</a:t>
            </a:r>
            <a:r>
              <a:rPr lang="de-DE" sz="1600" dirty="0" smtClean="0"/>
              <a:t>Nebellöschanlage</a:t>
            </a:r>
          </a:p>
          <a:p>
            <a:pPr>
              <a:lnSpc>
                <a:spcPct val="150000"/>
              </a:lnSpc>
              <a:buNone/>
            </a:pPr>
            <a:r>
              <a:rPr lang="de-DE" sz="1600" dirty="0"/>
              <a:t>		</a:t>
            </a:r>
            <a:endParaRPr lang="de-DE" sz="1600" dirty="0" smtClean="0"/>
          </a:p>
          <a:p>
            <a:pPr>
              <a:lnSpc>
                <a:spcPct val="150000"/>
              </a:lnSpc>
              <a:buNone/>
            </a:pPr>
            <a:endParaRPr lang="de-DE" sz="1600" dirty="0" smtClean="0"/>
          </a:p>
        </p:txBody>
      </p:sp>
      <p:sp>
        <p:nvSpPr>
          <p:cNvPr id="6" name="Title 3"/>
          <p:cNvSpPr>
            <a:spLocks noGrp="1"/>
          </p:cNvSpPr>
          <p:nvPr>
            <p:ph type="title"/>
          </p:nvPr>
        </p:nvSpPr>
        <p:spPr>
          <a:xfrm>
            <a:off x="1093788" y="541338"/>
            <a:ext cx="7283450" cy="481012"/>
          </a:xfrm>
        </p:spPr>
        <p:txBody>
          <a:bodyPr/>
          <a:lstStyle/>
          <a:p>
            <a:pPr>
              <a:lnSpc>
                <a:spcPct val="150000"/>
              </a:lnSpc>
            </a:pPr>
            <a:r>
              <a:rPr lang="de-DE" dirty="0"/>
              <a:t>Definition der Anforderungen</a:t>
            </a:r>
          </a:p>
        </p:txBody>
      </p:sp>
    </p:spTree>
    <p:extLst>
      <p:ext uri="{BB962C8B-B14F-4D97-AF65-F5344CB8AC3E}">
        <p14:creationId xmlns:p14="http://schemas.microsoft.com/office/powerpoint/2010/main" val="12160770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sz="quarter" idx="1"/>
          </p:nvPr>
        </p:nvSpPr>
        <p:spPr>
          <a:xfrm>
            <a:off x="949151" y="3401537"/>
            <a:ext cx="7258050" cy="2868612"/>
          </a:xfrm>
        </p:spPr>
        <p:txBody>
          <a:bodyPr/>
          <a:lstStyle/>
          <a:p>
            <a:r>
              <a:rPr lang="en-US" sz="1100" dirty="0" smtClean="0"/>
              <a:t>Feb. 13, 2015</a:t>
            </a:r>
          </a:p>
          <a:p>
            <a:r>
              <a:rPr lang="en-US" sz="1100" dirty="0" smtClean="0"/>
              <a:t>H. Brueck</a:t>
            </a:r>
          </a:p>
          <a:p>
            <a:r>
              <a:rPr lang="en-US" sz="1100" dirty="0" smtClean="0"/>
              <a:t>DESY, Hamburg, Germany</a:t>
            </a:r>
          </a:p>
          <a:p>
            <a:r>
              <a:rPr lang="en-US" sz="1100" dirty="0" smtClean="0"/>
              <a:t>XFEL Project working group WP 11</a:t>
            </a:r>
            <a:endParaRPr lang="en-US" sz="1100" dirty="0"/>
          </a:p>
        </p:txBody>
      </p:sp>
      <p:sp>
        <p:nvSpPr>
          <p:cNvPr id="6" name="Title 5"/>
          <p:cNvSpPr>
            <a:spLocks noGrp="1"/>
          </p:cNvSpPr>
          <p:nvPr>
            <p:ph type="ctrTitle" sz="quarter"/>
          </p:nvPr>
        </p:nvSpPr>
        <p:spPr/>
        <p:txBody>
          <a:bodyPr/>
          <a:lstStyle/>
          <a:p>
            <a:r>
              <a:rPr lang="en-US" sz="4000" b="1" dirty="0" smtClean="0"/>
              <a:t>Cold </a:t>
            </a:r>
            <a:r>
              <a:rPr lang="en-US" sz="4000" b="1" dirty="0"/>
              <a:t>Magnet </a:t>
            </a:r>
            <a:r>
              <a:rPr lang="en-US" sz="4000" b="1" dirty="0" smtClean="0"/>
              <a:t>Power Cables</a:t>
            </a:r>
            <a:br>
              <a:rPr lang="en-US" sz="4000" b="1" dirty="0" smtClean="0"/>
            </a:br>
            <a:r>
              <a:rPr lang="en-US" sz="4000" b="1" dirty="0" smtClean="0"/>
              <a:t>“some questions”</a:t>
            </a:r>
            <a:endParaRPr lang="en-US" sz="4000" b="1" dirty="0"/>
          </a:p>
        </p:txBody>
      </p:sp>
    </p:spTree>
    <p:extLst>
      <p:ext uri="{BB962C8B-B14F-4D97-AF65-F5344CB8AC3E}">
        <p14:creationId xmlns:p14="http://schemas.microsoft.com/office/powerpoint/2010/main" val="13466284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7475" y="1347788"/>
            <a:ext cx="8594928" cy="4459287"/>
          </a:xfrm>
        </p:spPr>
        <p:txBody>
          <a:bodyPr/>
          <a:lstStyle/>
          <a:p>
            <a:r>
              <a:rPr lang="en-US" sz="1600" dirty="0" smtClean="0"/>
              <a:t>Each </a:t>
            </a:r>
            <a:r>
              <a:rPr lang="en-US" sz="1600" dirty="0" err="1" smtClean="0"/>
              <a:t>cryo</a:t>
            </a:r>
            <a:r>
              <a:rPr lang="en-US" sz="1600" dirty="0" smtClean="0"/>
              <a:t> module is equipped with 3 magnets (1 quad, 2 correction dipoles)</a:t>
            </a:r>
          </a:p>
          <a:p>
            <a:r>
              <a:rPr lang="en-US" sz="1600" dirty="0" smtClean="0"/>
              <a:t>In L1 all 3 magnets powered</a:t>
            </a:r>
          </a:p>
          <a:p>
            <a:r>
              <a:rPr lang="en-US" sz="1600" dirty="0" smtClean="0"/>
              <a:t>In L2, L3 only 2 magnets </a:t>
            </a:r>
          </a:p>
          <a:p>
            <a:r>
              <a:rPr lang="en-US" sz="1600" dirty="0" smtClean="0"/>
              <a:t>One rack with power supplies is used for a group of 4 modules</a:t>
            </a:r>
          </a:p>
          <a:p>
            <a:pPr lvl="1"/>
            <a:r>
              <a:rPr lang="en-US" sz="1600" dirty="0" smtClean="0"/>
              <a:t>Cables from this rack to the modules </a:t>
            </a:r>
          </a:p>
          <a:p>
            <a:pPr lvl="2"/>
            <a:r>
              <a:rPr lang="en-US" sz="1600" dirty="0" smtClean="0"/>
              <a:t>4 (6 for L1) up to 60m long</a:t>
            </a:r>
          </a:p>
          <a:p>
            <a:pPr lvl="2"/>
            <a:r>
              <a:rPr lang="en-US" sz="1600" dirty="0" smtClean="0"/>
              <a:t>10 or 16 mm</a:t>
            </a:r>
            <a:r>
              <a:rPr lang="en-US" sz="1600" baseline="30000" dirty="0" smtClean="0"/>
              <a:t>2</a:t>
            </a:r>
          </a:p>
          <a:p>
            <a:pPr lvl="2"/>
            <a:r>
              <a:rPr lang="en-US" sz="1600" dirty="0" smtClean="0"/>
              <a:t>1 signal cable for potential wires</a:t>
            </a:r>
          </a:p>
          <a:p>
            <a:r>
              <a:rPr lang="en-US" sz="1600" dirty="0" smtClean="0"/>
              <a:t>One </a:t>
            </a:r>
            <a:r>
              <a:rPr lang="en-US" sz="1600" dirty="0" smtClean="0">
                <a:solidFill>
                  <a:srgbClr val="FF0000"/>
                </a:solidFill>
              </a:rPr>
              <a:t>box at each module</a:t>
            </a:r>
            <a:r>
              <a:rPr lang="en-US" sz="1600" dirty="0" smtClean="0"/>
              <a:t>, close to the current lead tower. Used to connect short cables (~3-4m) from the lead tower to the long cables from the Racks and to connect the potential wires</a:t>
            </a:r>
          </a:p>
          <a:p>
            <a:pPr lvl="1"/>
            <a:r>
              <a:rPr lang="en-US" sz="1600" dirty="0" smtClean="0"/>
              <a:t>The reason here is, the lead tower at the modules can hardly be accessed, because of the RF and other installations in front of it, see pictures at the end. Especially the protection cover is very difficult to dismount.</a:t>
            </a:r>
          </a:p>
          <a:p>
            <a:pPr lvl="1"/>
            <a:r>
              <a:rPr lang="en-US" sz="1600" dirty="0" smtClean="0"/>
              <a:t>Therefore we want to connect shorter cabled to the lead tower before the RF assembly already at AMTF.</a:t>
            </a:r>
          </a:p>
        </p:txBody>
      </p:sp>
      <p:sp>
        <p:nvSpPr>
          <p:cNvPr id="3" name="Slide Number Placeholder 2"/>
          <p:cNvSpPr>
            <a:spLocks noGrp="1"/>
          </p:cNvSpPr>
          <p:nvPr>
            <p:ph type="sldNum" sz="quarter" idx="10"/>
          </p:nvPr>
        </p:nvSpPr>
        <p:spPr/>
        <p:txBody>
          <a:bodyPr/>
          <a:lstStyle/>
          <a:p>
            <a:fld id="{6D7E7591-92C4-514D-BFA2-4108888A5F71}" type="slidenum">
              <a:rPr lang="en-GB" smtClean="0"/>
              <a:pPr/>
              <a:t>4</a:t>
            </a:fld>
            <a:endParaRPr lang="en-GB"/>
          </a:p>
        </p:txBody>
      </p:sp>
      <p:sp>
        <p:nvSpPr>
          <p:cNvPr id="4" name="Title 3"/>
          <p:cNvSpPr>
            <a:spLocks noGrp="1"/>
          </p:cNvSpPr>
          <p:nvPr>
            <p:ph type="title"/>
          </p:nvPr>
        </p:nvSpPr>
        <p:spPr/>
        <p:txBody>
          <a:bodyPr/>
          <a:lstStyle/>
          <a:p>
            <a:r>
              <a:rPr lang="en-US" dirty="0" smtClean="0"/>
              <a:t>General Info</a:t>
            </a:r>
            <a:endParaRPr lang="en-US" dirty="0"/>
          </a:p>
        </p:txBody>
      </p:sp>
      <p:sp>
        <p:nvSpPr>
          <p:cNvPr id="5" name="Footer Placeholder 4"/>
          <p:cNvSpPr>
            <a:spLocks noGrp="1"/>
          </p:cNvSpPr>
          <p:nvPr>
            <p:ph type="ftr" sz="quarter" idx="11"/>
          </p:nvPr>
        </p:nvSpPr>
        <p:spPr/>
        <p:txBody>
          <a:bodyPr/>
          <a:lstStyle/>
          <a:p>
            <a:r>
              <a:rPr lang="en-US" smtClean="0"/>
              <a:t>H. Brueck, WP11, DESY                      XFEL Meeting,                             Hamburg, Jan. 29 , 2014</a:t>
            </a:r>
            <a:endParaRPr lang="en-GB" dirty="0"/>
          </a:p>
        </p:txBody>
      </p:sp>
    </p:spTree>
    <p:extLst>
      <p:ext uri="{BB962C8B-B14F-4D97-AF65-F5344CB8AC3E}">
        <p14:creationId xmlns:p14="http://schemas.microsoft.com/office/powerpoint/2010/main" val="4283724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Modules and Power </a:t>
            </a:r>
            <a:r>
              <a:rPr lang="en-US" dirty="0"/>
              <a:t>S</a:t>
            </a:r>
            <a:r>
              <a:rPr lang="en-US" dirty="0" smtClean="0"/>
              <a:t>upply </a:t>
            </a:r>
            <a:r>
              <a:rPr lang="en-US" dirty="0"/>
              <a:t>R</a:t>
            </a:r>
            <a:r>
              <a:rPr lang="en-US" dirty="0" smtClean="0"/>
              <a:t>acks</a:t>
            </a:r>
            <a:endParaRPr lang="en-US" dirty="0"/>
          </a:p>
        </p:txBody>
      </p:sp>
      <p:sp>
        <p:nvSpPr>
          <p:cNvPr id="3" name="Slide Number Placeholder 2"/>
          <p:cNvSpPr>
            <a:spLocks noGrp="1"/>
          </p:cNvSpPr>
          <p:nvPr>
            <p:ph type="sldNum" sz="quarter" idx="10"/>
          </p:nvPr>
        </p:nvSpPr>
        <p:spPr/>
        <p:txBody>
          <a:bodyPr/>
          <a:lstStyle/>
          <a:p>
            <a:pPr>
              <a:defRPr/>
            </a:pPr>
            <a:fld id="{6D7E7591-92C4-514D-BFA2-4108888A5F71}" type="slidenum">
              <a:rPr lang="en-GB" smtClean="0"/>
              <a:pPr>
                <a:defRPr/>
              </a:pPr>
              <a:t>5</a:t>
            </a:fld>
            <a:endParaRPr lang="en-GB"/>
          </a:p>
        </p:txBody>
      </p:sp>
      <p:sp>
        <p:nvSpPr>
          <p:cNvPr id="5" name="Footer Placeholder 4"/>
          <p:cNvSpPr>
            <a:spLocks noGrp="1"/>
          </p:cNvSpPr>
          <p:nvPr>
            <p:ph type="ftr" sz="quarter" idx="11"/>
          </p:nvPr>
        </p:nvSpPr>
        <p:spPr/>
        <p:txBody>
          <a:bodyPr/>
          <a:lstStyle/>
          <a:p>
            <a:pPr eaLnBrk="1" hangingPunct="1">
              <a:buFont typeface="Wingdings" charset="0"/>
              <a:buNone/>
            </a:pPr>
            <a:r>
              <a:rPr lang="en-US" smtClean="0"/>
              <a:t>H. Brueck, WP11, DESY                      XFEL Meeting,                             Hamburg, Jan. 29 , 2014</a:t>
            </a:r>
            <a:endParaRPr lang="en-GB" dirty="0"/>
          </a:p>
        </p:txBody>
      </p:sp>
      <p:graphicFrame>
        <p:nvGraphicFramePr>
          <p:cNvPr id="8" name="Object 7"/>
          <p:cNvGraphicFramePr>
            <a:graphicFrameLocks noChangeAspect="1"/>
          </p:cNvGraphicFramePr>
          <p:nvPr>
            <p:extLst>
              <p:ext uri="{D42A27DB-BD31-4B8C-83A1-F6EECF244321}">
                <p14:modId xmlns:p14="http://schemas.microsoft.com/office/powerpoint/2010/main" val="1379732426"/>
              </p:ext>
            </p:extLst>
          </p:nvPr>
        </p:nvGraphicFramePr>
        <p:xfrm>
          <a:off x="196215" y="1107378"/>
          <a:ext cx="7492060" cy="5294270"/>
        </p:xfrm>
        <a:graphic>
          <a:graphicData uri="http://schemas.openxmlformats.org/presentationml/2006/ole">
            <mc:AlternateContent xmlns:mc="http://schemas.openxmlformats.org/markup-compatibility/2006">
              <mc:Choice xmlns:v="urn:schemas-microsoft-com:vml" Requires="v">
                <p:oleObj spid="_x0000_s1042" name="Acrobat Document" r:id="rId3" imgW="8019977" imgH="5667172" progId="AcroExch.Document.11">
                  <p:embed/>
                </p:oleObj>
              </mc:Choice>
              <mc:Fallback>
                <p:oleObj name="Acrobat Document" r:id="rId3" imgW="8019977" imgH="5667172" progId="AcroExch.Document.11">
                  <p:embed/>
                  <p:pic>
                    <p:nvPicPr>
                      <p:cNvPr id="0" name=""/>
                      <p:cNvPicPr/>
                      <p:nvPr/>
                    </p:nvPicPr>
                    <p:blipFill>
                      <a:blip r:embed="rId4"/>
                      <a:stretch>
                        <a:fillRect/>
                      </a:stretch>
                    </p:blipFill>
                    <p:spPr>
                      <a:xfrm>
                        <a:off x="196215" y="1107378"/>
                        <a:ext cx="7492060" cy="5294270"/>
                      </a:xfrm>
                      <a:prstGeom prst="rect">
                        <a:avLst/>
                      </a:prstGeom>
                    </p:spPr>
                  </p:pic>
                </p:oleObj>
              </mc:Fallback>
            </mc:AlternateContent>
          </a:graphicData>
        </a:graphic>
      </p:graphicFrame>
    </p:spTree>
    <p:extLst>
      <p:ext uri="{BB962C8B-B14F-4D97-AF65-F5344CB8AC3E}">
        <p14:creationId xmlns:p14="http://schemas.microsoft.com/office/powerpoint/2010/main" val="1638096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17475" y="1347788"/>
            <a:ext cx="8543722" cy="4459287"/>
          </a:xfrm>
        </p:spPr>
        <p:txBody>
          <a:bodyPr/>
          <a:lstStyle/>
          <a:p>
            <a:r>
              <a:rPr lang="en-US" dirty="0" smtClean="0"/>
              <a:t>Responsible for cabling and racks is MKK (J. Eckoldt)</a:t>
            </a:r>
          </a:p>
          <a:p>
            <a:r>
              <a:rPr lang="en-US" dirty="0" smtClean="0"/>
              <a:t>A meeting at L1 with some responsible persons showed many open questions</a:t>
            </a:r>
          </a:p>
          <a:p>
            <a:pPr lvl="1"/>
            <a:r>
              <a:rPr lang="en-US" dirty="0" smtClean="0"/>
              <a:t>Which cable tray is foreseen for the cables</a:t>
            </a:r>
          </a:p>
          <a:p>
            <a:pPr lvl="2"/>
            <a:r>
              <a:rPr lang="en-US" dirty="0" smtClean="0"/>
              <a:t>Main cable tray at the tunnel side or</a:t>
            </a:r>
          </a:p>
          <a:p>
            <a:pPr lvl="2"/>
            <a:r>
              <a:rPr lang="en-US" dirty="0" smtClean="0"/>
              <a:t>Cable tray, foreseen to be close to the modules, not yet existing</a:t>
            </a:r>
          </a:p>
          <a:p>
            <a:pPr lvl="1"/>
            <a:r>
              <a:rPr lang="en-US" dirty="0" smtClean="0"/>
              <a:t>How to cross the tunnel, if the main cable tray is used</a:t>
            </a:r>
          </a:p>
          <a:p>
            <a:pPr lvl="1"/>
            <a:r>
              <a:rPr lang="en-US" dirty="0" smtClean="0"/>
              <a:t>Conditions if the second cable tray can be used</a:t>
            </a:r>
          </a:p>
          <a:p>
            <a:pPr lvl="1"/>
            <a:r>
              <a:rPr lang="en-US" dirty="0" smtClean="0"/>
              <a:t>Where can the connection box be mounted to the module</a:t>
            </a:r>
          </a:p>
          <a:p>
            <a:pPr lvl="1"/>
            <a:endParaRPr lang="en-US" dirty="0" smtClean="0"/>
          </a:p>
        </p:txBody>
      </p:sp>
      <p:sp>
        <p:nvSpPr>
          <p:cNvPr id="3" name="Slide Number Placeholder 2"/>
          <p:cNvSpPr>
            <a:spLocks noGrp="1"/>
          </p:cNvSpPr>
          <p:nvPr>
            <p:ph type="sldNum" sz="quarter" idx="10"/>
          </p:nvPr>
        </p:nvSpPr>
        <p:spPr/>
        <p:txBody>
          <a:bodyPr/>
          <a:lstStyle/>
          <a:p>
            <a:pPr>
              <a:defRPr/>
            </a:pPr>
            <a:fld id="{6F3BF956-4D58-DE48-B63C-D0CA6009653D}" type="slidenum">
              <a:rPr lang="en-GB" smtClean="0"/>
              <a:pPr>
                <a:defRPr/>
              </a:pPr>
              <a:t>6</a:t>
            </a:fld>
            <a:endParaRPr lang="en-GB"/>
          </a:p>
        </p:txBody>
      </p:sp>
      <p:sp>
        <p:nvSpPr>
          <p:cNvPr id="5" name="Title 4"/>
          <p:cNvSpPr>
            <a:spLocks noGrp="1"/>
          </p:cNvSpPr>
          <p:nvPr>
            <p:ph type="title"/>
          </p:nvPr>
        </p:nvSpPr>
        <p:spPr/>
        <p:txBody>
          <a:bodyPr/>
          <a:lstStyle/>
          <a:p>
            <a:r>
              <a:rPr lang="en-US" dirty="0" smtClean="0"/>
              <a:t>Questions to the Cabling</a:t>
            </a:r>
            <a:endParaRPr lang="en-US" dirty="0"/>
          </a:p>
        </p:txBody>
      </p:sp>
      <p:sp>
        <p:nvSpPr>
          <p:cNvPr id="4" name="Footer Placeholder 3"/>
          <p:cNvSpPr>
            <a:spLocks noGrp="1"/>
          </p:cNvSpPr>
          <p:nvPr>
            <p:ph type="ftr" sz="quarter" idx="11"/>
          </p:nvPr>
        </p:nvSpPr>
        <p:spPr/>
        <p:txBody>
          <a:bodyPr/>
          <a:lstStyle/>
          <a:p>
            <a:pPr eaLnBrk="1" hangingPunct="1">
              <a:buFont typeface="Wingdings" charset="0"/>
              <a:buNone/>
            </a:pPr>
            <a:r>
              <a:rPr lang="en-US" smtClean="0"/>
              <a:t>H. Brueck, WP11, DESY                      XFEL Meeting,                             Hamburg, Jan. 29 , 2014</a:t>
            </a:r>
            <a:endParaRPr lang="en-GB" dirty="0"/>
          </a:p>
        </p:txBody>
      </p:sp>
    </p:spTree>
    <p:extLst>
      <p:ext uri="{BB962C8B-B14F-4D97-AF65-F5344CB8AC3E}">
        <p14:creationId xmlns:p14="http://schemas.microsoft.com/office/powerpoint/2010/main" val="1640575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pPr>
              <a:defRPr/>
            </a:pPr>
            <a:fld id="{6D7E7591-92C4-514D-BFA2-4108888A5F71}" type="slidenum">
              <a:rPr lang="en-GB" smtClean="0"/>
              <a:pPr>
                <a:defRPr/>
              </a:pPr>
              <a:t>7</a:t>
            </a:fld>
            <a:endParaRPr lang="en-GB"/>
          </a:p>
        </p:txBody>
      </p:sp>
      <p:sp>
        <p:nvSpPr>
          <p:cNvPr id="5" name="Footer Placeholder 4"/>
          <p:cNvSpPr>
            <a:spLocks noGrp="1"/>
          </p:cNvSpPr>
          <p:nvPr>
            <p:ph type="ftr" sz="quarter" idx="11"/>
          </p:nvPr>
        </p:nvSpPr>
        <p:spPr/>
        <p:txBody>
          <a:bodyPr/>
          <a:lstStyle/>
          <a:p>
            <a:pPr eaLnBrk="1" hangingPunct="1">
              <a:buFont typeface="Wingdings" charset="0"/>
              <a:buNone/>
            </a:pPr>
            <a:r>
              <a:rPr lang="en-US" smtClean="0"/>
              <a:t>H. Brueck, WP11, DESY                      XFEL Meeting,                             Hamburg, Jan. 29 , 2014</a:t>
            </a:r>
            <a:endParaRPr lang="en-GB" dirty="0"/>
          </a:p>
        </p:txBody>
      </p:sp>
      <p:pic>
        <p:nvPicPr>
          <p:cNvPr id="266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6695" y="1073886"/>
            <a:ext cx="3033826" cy="2275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3228" y="3306725"/>
            <a:ext cx="3430772" cy="2573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7234" b="15449"/>
          <a:stretch/>
        </p:blipFill>
        <p:spPr bwMode="auto">
          <a:xfrm>
            <a:off x="301568" y="1077959"/>
            <a:ext cx="5369442" cy="4679279"/>
          </a:xfrm>
          <a:prstGeom prst="rect">
            <a:avLst/>
          </a:prstGeom>
          <a:solidFill>
            <a:srgbClr val="FF0000"/>
          </a:solidFill>
          <a:ln>
            <a:noFill/>
          </a:ln>
          <a:effectLst/>
        </p:spPr>
      </p:pic>
      <p:sp>
        <p:nvSpPr>
          <p:cNvPr id="7" name="Rectangle 6"/>
          <p:cNvSpPr/>
          <p:nvPr/>
        </p:nvSpPr>
        <p:spPr bwMode="auto">
          <a:xfrm>
            <a:off x="1148316" y="3487479"/>
            <a:ext cx="414670" cy="340242"/>
          </a:xfrm>
          <a:prstGeom prst="rect">
            <a:avLst/>
          </a:prstGeom>
          <a:solidFill>
            <a:srgbClr val="FF0000"/>
          </a:solidFill>
          <a:ln w="28575"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charset="2"/>
              <a:buChar char="n"/>
              <a:tabLst/>
            </a:pPr>
            <a:endParaRPr kumimoji="0" lang="en-US" sz="900" b="0" i="0" u="none" strike="noStrike" cap="none" normalizeH="0" baseline="0">
              <a:ln>
                <a:noFill/>
              </a:ln>
              <a:solidFill>
                <a:schemeClr val="tx1"/>
              </a:solidFill>
              <a:effectLst/>
              <a:latin typeface="Arial" charset="0"/>
              <a:ea typeface="ＭＳ Ｐゴシック" charset="-128"/>
              <a:cs typeface="ＭＳ Ｐゴシック" charset="-128"/>
            </a:endParaRPr>
          </a:p>
        </p:txBody>
      </p:sp>
      <p:cxnSp>
        <p:nvCxnSpPr>
          <p:cNvPr id="10" name="Straight Connector 9"/>
          <p:cNvCxnSpPr/>
          <p:nvPr/>
        </p:nvCxnSpPr>
        <p:spPr bwMode="auto">
          <a:xfrm flipV="1">
            <a:off x="1584251" y="3677697"/>
            <a:ext cx="1480496" cy="1168"/>
          </a:xfrm>
          <a:prstGeom prst="line">
            <a:avLst/>
          </a:prstGeom>
          <a:noFill/>
          <a:ln w="63500" cap="flat" cmpd="sng" algn="ctr">
            <a:solidFill>
              <a:srgbClr val="FF0000"/>
            </a:solidFill>
            <a:prstDash val="solid"/>
            <a:round/>
            <a:headEnd type="none" w="med" len="med"/>
            <a:tailEnd type="none" w="med" len="med"/>
          </a:ln>
          <a:effectLst/>
        </p:spPr>
      </p:cxnSp>
      <p:cxnSp>
        <p:nvCxnSpPr>
          <p:cNvPr id="18" name="Straight Connector 17"/>
          <p:cNvCxnSpPr/>
          <p:nvPr/>
        </p:nvCxnSpPr>
        <p:spPr bwMode="auto">
          <a:xfrm flipV="1">
            <a:off x="3620717" y="3647552"/>
            <a:ext cx="504131" cy="7868"/>
          </a:xfrm>
          <a:prstGeom prst="line">
            <a:avLst/>
          </a:prstGeom>
          <a:noFill/>
          <a:ln w="63500" cap="flat" cmpd="sng" algn="ctr">
            <a:solidFill>
              <a:srgbClr val="FF0000"/>
            </a:solidFill>
            <a:prstDash val="solid"/>
            <a:round/>
            <a:headEnd type="none" w="med" len="med"/>
            <a:tailEnd type="none" w="med" len="med"/>
          </a:ln>
          <a:effectLst/>
        </p:spPr>
      </p:cxnSp>
      <p:cxnSp>
        <p:nvCxnSpPr>
          <p:cNvPr id="20" name="Straight Connector 19"/>
          <p:cNvCxnSpPr/>
          <p:nvPr/>
        </p:nvCxnSpPr>
        <p:spPr bwMode="auto">
          <a:xfrm flipV="1">
            <a:off x="4119824" y="3104942"/>
            <a:ext cx="0" cy="547634"/>
          </a:xfrm>
          <a:prstGeom prst="line">
            <a:avLst/>
          </a:prstGeom>
          <a:noFill/>
          <a:ln w="63500" cap="flat" cmpd="sng" algn="ctr">
            <a:solidFill>
              <a:srgbClr val="FF0000"/>
            </a:solidFill>
            <a:prstDash val="solid"/>
            <a:round/>
            <a:headEnd type="none" w="med" len="med"/>
            <a:tailEnd type="none" w="med" len="med"/>
          </a:ln>
          <a:effectLst/>
        </p:spPr>
      </p:cxnSp>
      <p:cxnSp>
        <p:nvCxnSpPr>
          <p:cNvPr id="25" name="Straight Connector 24"/>
          <p:cNvCxnSpPr/>
          <p:nvPr/>
        </p:nvCxnSpPr>
        <p:spPr bwMode="auto">
          <a:xfrm flipH="1" flipV="1">
            <a:off x="4099727" y="2426679"/>
            <a:ext cx="5025" cy="85409"/>
          </a:xfrm>
          <a:prstGeom prst="line">
            <a:avLst/>
          </a:prstGeom>
          <a:noFill/>
          <a:ln w="63500" cap="flat" cmpd="sng" algn="ctr">
            <a:solidFill>
              <a:srgbClr val="FF0000"/>
            </a:solidFill>
            <a:prstDash val="solid"/>
            <a:round/>
            <a:headEnd type="none" w="med" len="med"/>
            <a:tailEnd type="none" w="med" len="med"/>
          </a:ln>
          <a:effectLst/>
        </p:spPr>
      </p:cxnSp>
      <p:cxnSp>
        <p:nvCxnSpPr>
          <p:cNvPr id="31" name="Straight Connector 30"/>
          <p:cNvCxnSpPr/>
          <p:nvPr/>
        </p:nvCxnSpPr>
        <p:spPr bwMode="auto">
          <a:xfrm flipV="1">
            <a:off x="7275007" y="2046516"/>
            <a:ext cx="21771" cy="1063449"/>
          </a:xfrm>
          <a:prstGeom prst="line">
            <a:avLst/>
          </a:prstGeom>
          <a:noFill/>
          <a:ln w="63500" cap="flat" cmpd="sng" algn="ctr">
            <a:solidFill>
              <a:srgbClr val="FF0000"/>
            </a:solidFill>
            <a:prstDash val="solid"/>
            <a:round/>
            <a:headEnd type="none" w="med" len="med"/>
            <a:tailEnd type="none" w="med" len="med"/>
          </a:ln>
          <a:effectLst/>
        </p:spPr>
      </p:cxnSp>
      <p:cxnSp>
        <p:nvCxnSpPr>
          <p:cNvPr id="33" name="Straight Connector 32"/>
          <p:cNvCxnSpPr/>
          <p:nvPr/>
        </p:nvCxnSpPr>
        <p:spPr bwMode="auto">
          <a:xfrm flipH="1">
            <a:off x="7688664" y="4682532"/>
            <a:ext cx="249534" cy="1676"/>
          </a:xfrm>
          <a:prstGeom prst="line">
            <a:avLst/>
          </a:prstGeom>
          <a:noFill/>
          <a:ln w="63500" cap="flat" cmpd="sng" algn="ctr">
            <a:solidFill>
              <a:srgbClr val="FF0000"/>
            </a:solidFill>
            <a:prstDash val="solid"/>
            <a:round/>
            <a:headEnd type="none" w="med" len="med"/>
            <a:tailEnd type="none" w="med" len="med"/>
          </a:ln>
          <a:effectLst/>
        </p:spPr>
      </p:cxnSp>
      <p:cxnSp>
        <p:nvCxnSpPr>
          <p:cNvPr id="35" name="Straight Connector 34"/>
          <p:cNvCxnSpPr/>
          <p:nvPr/>
        </p:nvCxnSpPr>
        <p:spPr bwMode="auto">
          <a:xfrm flipH="1" flipV="1">
            <a:off x="7939872" y="4664111"/>
            <a:ext cx="8374" cy="174170"/>
          </a:xfrm>
          <a:prstGeom prst="line">
            <a:avLst/>
          </a:prstGeom>
          <a:noFill/>
          <a:ln w="63500" cap="flat" cmpd="sng" algn="ctr">
            <a:solidFill>
              <a:srgbClr val="FF0000"/>
            </a:solidFill>
            <a:prstDash val="solid"/>
            <a:round/>
            <a:headEnd type="none" w="med" len="med"/>
            <a:tailEnd type="none" w="med" len="med"/>
          </a:ln>
          <a:effectLst/>
        </p:spPr>
      </p:cxnSp>
      <p:sp>
        <p:nvSpPr>
          <p:cNvPr id="36" name="TextBox 35"/>
          <p:cNvSpPr txBox="1"/>
          <p:nvPr/>
        </p:nvSpPr>
        <p:spPr>
          <a:xfrm>
            <a:off x="502920" y="6004560"/>
            <a:ext cx="8244565" cy="253916"/>
          </a:xfrm>
          <a:prstGeom prst="rect">
            <a:avLst/>
          </a:prstGeom>
          <a:noFill/>
        </p:spPr>
        <p:txBody>
          <a:bodyPr wrap="none" rtlCol="0">
            <a:spAutoFit/>
          </a:bodyPr>
          <a:lstStyle/>
          <a:p>
            <a:r>
              <a:rPr lang="en-US" sz="1050" dirty="0" smtClean="0"/>
              <a:t>Box to connect the cables coming from the lead tower to the cables coming from the power supply, must be installed in AMTF already</a:t>
            </a:r>
            <a:endParaRPr lang="en-US" sz="1050" dirty="0"/>
          </a:p>
        </p:txBody>
      </p:sp>
      <p:cxnSp>
        <p:nvCxnSpPr>
          <p:cNvPr id="38" name="Straight Arrow Connector 37"/>
          <p:cNvCxnSpPr/>
          <p:nvPr/>
        </p:nvCxnSpPr>
        <p:spPr bwMode="auto">
          <a:xfrm flipV="1">
            <a:off x="807720" y="3680460"/>
            <a:ext cx="579120" cy="2369820"/>
          </a:xfrm>
          <a:prstGeom prst="straightConnector1">
            <a:avLst/>
          </a:prstGeom>
          <a:noFill/>
          <a:ln w="38100" cap="flat" cmpd="sng" algn="ctr">
            <a:solidFill>
              <a:srgbClr val="00B050"/>
            </a:solidFill>
            <a:prstDash val="solid"/>
            <a:round/>
            <a:headEnd type="none" w="med" len="med"/>
            <a:tailEnd type="triangle"/>
          </a:ln>
          <a:effectLst/>
        </p:spPr>
      </p:cxnSp>
      <p:cxnSp>
        <p:nvCxnSpPr>
          <p:cNvPr id="44" name="Straight Arrow Connector 43"/>
          <p:cNvCxnSpPr/>
          <p:nvPr/>
        </p:nvCxnSpPr>
        <p:spPr bwMode="auto">
          <a:xfrm flipH="1" flipV="1">
            <a:off x="2461260" y="3649980"/>
            <a:ext cx="883920" cy="2468880"/>
          </a:xfrm>
          <a:prstGeom prst="straightConnector1">
            <a:avLst/>
          </a:prstGeom>
          <a:noFill/>
          <a:ln w="38100" cap="flat" cmpd="sng" algn="ctr">
            <a:solidFill>
              <a:srgbClr val="00B050"/>
            </a:solidFill>
            <a:prstDash val="solid"/>
            <a:round/>
            <a:headEnd type="none" w="med" len="med"/>
            <a:tailEnd type="triangle"/>
          </a:ln>
          <a:effectLst/>
        </p:spPr>
      </p:cxnSp>
    </p:spTree>
    <p:extLst>
      <p:ext uri="{BB962C8B-B14F-4D97-AF65-F5344CB8AC3E}">
        <p14:creationId xmlns:p14="http://schemas.microsoft.com/office/powerpoint/2010/main" val="41228022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BEA3F99B-7FDE-46A5-B7C4-1DCF28BDED9C}" type="slidenum">
              <a:rPr lang="en-GB" smtClean="0"/>
              <a:pPr>
                <a:defRPr/>
              </a:pPr>
              <a:t>8</a:t>
            </a:fld>
            <a:endParaRPr lang="en-GB"/>
          </a:p>
        </p:txBody>
      </p:sp>
      <p:sp>
        <p:nvSpPr>
          <p:cNvPr id="5" name="Footer Placeholder 4"/>
          <p:cNvSpPr>
            <a:spLocks noGrp="1"/>
          </p:cNvSpPr>
          <p:nvPr>
            <p:ph type="ftr" sz="quarter" idx="11"/>
          </p:nvPr>
        </p:nvSpPr>
        <p:spPr/>
        <p:txBody>
          <a:bodyPr/>
          <a:lstStyle/>
          <a:p>
            <a:pPr>
              <a:defRPr/>
            </a:pPr>
            <a:r>
              <a:rPr lang="en-GB" smtClean="0"/>
              <a:t>Delete this text and put in here: Date of the Talk, location, … (max: 1 line)</a:t>
            </a:r>
          </a:p>
          <a:p>
            <a:pPr>
              <a:defRPr/>
            </a:pPr>
            <a:r>
              <a:rPr lang="en-GB" smtClean="0"/>
              <a:t>Put in here: Name of the speaker, function, affiliation, … (max. 1 line)</a:t>
            </a:r>
            <a:endParaRPr lang="en-GB"/>
          </a:p>
        </p:txBody>
      </p:sp>
      <p:sp>
        <p:nvSpPr>
          <p:cNvPr id="6" name="Rectangle 5"/>
          <p:cNvSpPr/>
          <p:nvPr/>
        </p:nvSpPr>
        <p:spPr>
          <a:xfrm>
            <a:off x="789774" y="2862734"/>
            <a:ext cx="7571881" cy="707886"/>
          </a:xfrm>
          <a:prstGeom prst="rect">
            <a:avLst/>
          </a:prstGeom>
        </p:spPr>
        <p:txBody>
          <a:bodyPr wrap="none">
            <a:spAutoFit/>
          </a:bodyPr>
          <a:lstStyle/>
          <a:p>
            <a:pPr>
              <a:buNone/>
            </a:pPr>
            <a:r>
              <a:rPr lang="de-DE" sz="4000" dirty="0"/>
              <a:t>Kabelpritschen und Verkabelung</a:t>
            </a:r>
          </a:p>
        </p:txBody>
      </p:sp>
    </p:spTree>
    <p:extLst>
      <p:ext uri="{BB962C8B-B14F-4D97-AF65-F5344CB8AC3E}">
        <p14:creationId xmlns:p14="http://schemas.microsoft.com/office/powerpoint/2010/main" val="26864542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Kabeltragsystem</a:t>
            </a:r>
            <a:endParaRPr lang="de-DE" dirty="0"/>
          </a:p>
        </p:txBody>
      </p:sp>
      <p:sp>
        <p:nvSpPr>
          <p:cNvPr id="4" name="Slide Number Placeholder 3"/>
          <p:cNvSpPr>
            <a:spLocks noGrp="1"/>
          </p:cNvSpPr>
          <p:nvPr>
            <p:ph type="sldNum" sz="quarter" idx="10"/>
          </p:nvPr>
        </p:nvSpPr>
        <p:spPr/>
        <p:txBody>
          <a:bodyPr/>
          <a:lstStyle/>
          <a:p>
            <a:pPr>
              <a:defRPr/>
            </a:pPr>
            <a:fld id="{4D1EAB60-79D9-40B9-98CD-EC8524E0999E}" type="slidenum">
              <a:rPr lang="en-GB" altLang="de-DE" smtClean="0"/>
              <a:pPr>
                <a:defRPr/>
              </a:pPr>
              <a:t>9</a:t>
            </a:fld>
            <a:endParaRPr lang="en-GB" altLang="de-DE"/>
          </a:p>
        </p:txBody>
      </p:sp>
      <p:sp>
        <p:nvSpPr>
          <p:cNvPr id="5" name="Footer Placeholder 4"/>
          <p:cNvSpPr>
            <a:spLocks noGrp="1"/>
          </p:cNvSpPr>
          <p:nvPr>
            <p:ph type="ftr" sz="quarter" idx="11"/>
          </p:nvPr>
        </p:nvSpPr>
        <p:spPr/>
        <p:txBody>
          <a:bodyPr/>
          <a:lstStyle/>
          <a:p>
            <a:pPr>
              <a:defRPr/>
            </a:pPr>
            <a:r>
              <a:rPr lang="en-GB" altLang="de-DE" smtClean="0"/>
              <a:t>Delete this text and put in here: Date of the Talk, location, … (max: 1 line)</a:t>
            </a:r>
          </a:p>
          <a:p>
            <a:pPr>
              <a:defRPr/>
            </a:pPr>
            <a:r>
              <a:rPr lang="en-GB" altLang="de-DE" smtClean="0"/>
              <a:t>Put in here: Name of the speaker, function, affiliation, … (max. 1 line)</a:t>
            </a:r>
            <a:endParaRPr lang="en-GB" altLang="de-DE"/>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 y="1062914"/>
            <a:ext cx="9049819" cy="5307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flat" cmpd="sng">
                <a:solidFill>
                  <a:schemeClr val="folHlink"/>
                </a:solidFill>
                <a:prstDash val="solid"/>
                <a:miter lim="800000"/>
                <a:headEnd type="none" w="med" len="med"/>
                <a:tailEnd type="none" w="med" len="med"/>
              </a14:hiddenLine>
            </a:ext>
          </a:extLst>
        </p:spPr>
      </p:pic>
      <p:grpSp>
        <p:nvGrpSpPr>
          <p:cNvPr id="15" name="Group 14"/>
          <p:cNvGrpSpPr/>
          <p:nvPr/>
        </p:nvGrpSpPr>
        <p:grpSpPr>
          <a:xfrm>
            <a:off x="3792474" y="1778445"/>
            <a:ext cx="2012950" cy="2336355"/>
            <a:chOff x="3784600" y="1739646"/>
            <a:chExt cx="2012950" cy="2336355"/>
          </a:xfrm>
        </p:grpSpPr>
        <p:sp>
          <p:nvSpPr>
            <p:cNvPr id="7" name="Rectangle 6"/>
            <p:cNvSpPr/>
            <p:nvPr/>
          </p:nvSpPr>
          <p:spPr bwMode="auto">
            <a:xfrm>
              <a:off x="3784600" y="2344420"/>
              <a:ext cx="1343660" cy="1061720"/>
            </a:xfrm>
            <a:prstGeom prst="rect">
              <a:avLst/>
            </a:prstGeom>
            <a:solidFill>
              <a:schemeClr val="bg1"/>
            </a:solidFill>
            <a:ln w="2857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12" charset="-128"/>
              </a:endParaRPr>
            </a:p>
          </p:txBody>
        </p:sp>
        <p:grpSp>
          <p:nvGrpSpPr>
            <p:cNvPr id="12" name="Group 11"/>
            <p:cNvGrpSpPr/>
            <p:nvPr/>
          </p:nvGrpSpPr>
          <p:grpSpPr>
            <a:xfrm>
              <a:off x="4337480" y="1739646"/>
              <a:ext cx="326908" cy="1539240"/>
              <a:chOff x="4337480" y="1739646"/>
              <a:chExt cx="326908" cy="1539240"/>
            </a:xfrm>
          </p:grpSpPr>
          <p:grpSp>
            <p:nvGrpSpPr>
              <p:cNvPr id="6" name="Group 5"/>
              <p:cNvGrpSpPr/>
              <p:nvPr/>
            </p:nvGrpSpPr>
            <p:grpSpPr>
              <a:xfrm>
                <a:off x="4337480" y="1739646"/>
                <a:ext cx="326908" cy="1539240"/>
                <a:chOff x="4337480" y="1739646"/>
                <a:chExt cx="326908" cy="153924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37480" y="3132710"/>
                  <a:ext cx="301288" cy="121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bwMode="auto">
                <a:xfrm>
                  <a:off x="4628388" y="1739646"/>
                  <a:ext cx="36000" cy="1539240"/>
                </a:xfrm>
                <a:prstGeom prst="rect">
                  <a:avLst/>
                </a:prstGeom>
                <a:solidFill>
                  <a:schemeClr val="bg1">
                    <a:lumMod val="85000"/>
                  </a:schemeClr>
                </a:solidFill>
                <a:ln w="31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12" charset="-128"/>
                  </a:endParaRPr>
                </a:p>
              </p:txBody>
            </p:sp>
          </p:grpSp>
          <p:grpSp>
            <p:nvGrpSpPr>
              <p:cNvPr id="11" name="Group 10"/>
              <p:cNvGrpSpPr/>
              <p:nvPr/>
            </p:nvGrpSpPr>
            <p:grpSpPr>
              <a:xfrm>
                <a:off x="4512672" y="2542540"/>
                <a:ext cx="113811" cy="106362"/>
                <a:chOff x="4514577" y="2542540"/>
                <a:chExt cx="113811" cy="106362"/>
              </a:xfrm>
            </p:grpSpPr>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4577" y="2603183"/>
                  <a:ext cx="113811"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Connector 8"/>
                <p:cNvCxnSpPr/>
                <p:nvPr/>
              </p:nvCxnSpPr>
              <p:spPr bwMode="auto">
                <a:xfrm>
                  <a:off x="4516482" y="2542540"/>
                  <a:ext cx="0" cy="83502"/>
                </a:xfrm>
                <a:prstGeom prst="lin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13" name="Straight Connector 12"/>
                <p:cNvCxnSpPr/>
                <p:nvPr/>
              </p:nvCxnSpPr>
              <p:spPr bwMode="auto">
                <a:xfrm>
                  <a:off x="4611732" y="2542540"/>
                  <a:ext cx="0" cy="83502"/>
                </a:xfrm>
                <a:prstGeom prst="lin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grpSp>
        </p:grpSp>
        <p:sp>
          <p:nvSpPr>
            <p:cNvPr id="17" name="Rectangle 16"/>
            <p:cNvSpPr/>
            <p:nvPr/>
          </p:nvSpPr>
          <p:spPr bwMode="auto">
            <a:xfrm>
              <a:off x="4230370" y="3387660"/>
              <a:ext cx="1567180" cy="688341"/>
            </a:xfrm>
            <a:prstGeom prst="rect">
              <a:avLst/>
            </a:prstGeom>
            <a:solidFill>
              <a:schemeClr val="bg1"/>
            </a:solidFill>
            <a:ln w="2857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12" charset="-128"/>
              </a:endParaRPr>
            </a:p>
          </p:txBody>
        </p:sp>
      </p:grpSp>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57745" y="2354897"/>
            <a:ext cx="1349375" cy="947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bwMode="auto">
          <a:xfrm>
            <a:off x="3718560" y="3543300"/>
            <a:ext cx="968942" cy="1203960"/>
          </a:xfrm>
          <a:prstGeom prst="rect">
            <a:avLst/>
          </a:prstGeom>
          <a:solidFill>
            <a:schemeClr val="bg1">
              <a:lumMod val="65000"/>
            </a:schemeClr>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12" charset="-128"/>
            </a:endParaRPr>
          </a:p>
        </p:txBody>
      </p:sp>
      <p:sp>
        <p:nvSpPr>
          <p:cNvPr id="10" name="Oval 9"/>
          <p:cNvSpPr/>
          <p:nvPr/>
        </p:nvSpPr>
        <p:spPr bwMode="auto">
          <a:xfrm>
            <a:off x="4422394" y="1725930"/>
            <a:ext cx="100057" cy="102870"/>
          </a:xfrm>
          <a:prstGeom prst="ellipse">
            <a:avLst/>
          </a:prstGeom>
          <a:solidFill>
            <a:schemeClr val="tx1"/>
          </a:solid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12" charset="-128"/>
            </a:endParaRPr>
          </a:p>
        </p:txBody>
      </p:sp>
      <p:sp>
        <p:nvSpPr>
          <p:cNvPr id="20" name="Oval 19"/>
          <p:cNvSpPr/>
          <p:nvPr/>
        </p:nvSpPr>
        <p:spPr bwMode="auto">
          <a:xfrm>
            <a:off x="4780788" y="1992630"/>
            <a:ext cx="241046" cy="251460"/>
          </a:xfrm>
          <a:prstGeom prst="ellipse">
            <a:avLst/>
          </a:prstGeom>
          <a:solidFill>
            <a:schemeClr val="bg1">
              <a:lumMod val="75000"/>
            </a:schemeClr>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12" charset="-128"/>
            </a:endParaRPr>
          </a:p>
        </p:txBody>
      </p:sp>
      <p:cxnSp>
        <p:nvCxnSpPr>
          <p:cNvPr id="16" name="Straight Connector 15"/>
          <p:cNvCxnSpPr/>
          <p:nvPr/>
        </p:nvCxnSpPr>
        <p:spPr bwMode="auto">
          <a:xfrm>
            <a:off x="4531027" y="2619914"/>
            <a:ext cx="82800" cy="0"/>
          </a:xfrm>
          <a:prstGeom prst="line">
            <a:avLst/>
          </a:prstGeom>
          <a:noFill/>
          <a:ln w="762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25" name="Straight Connector 24"/>
          <p:cNvCxnSpPr/>
          <p:nvPr/>
        </p:nvCxnSpPr>
        <p:spPr bwMode="auto">
          <a:xfrm>
            <a:off x="4362114" y="3171509"/>
            <a:ext cx="234000" cy="0"/>
          </a:xfrm>
          <a:prstGeom prst="line">
            <a:avLst/>
          </a:prstGeom>
          <a:noFill/>
          <a:ln w="762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26" name="Straight Connector 25"/>
          <p:cNvCxnSpPr/>
          <p:nvPr/>
        </p:nvCxnSpPr>
        <p:spPr bwMode="auto">
          <a:xfrm>
            <a:off x="5159833" y="2399984"/>
            <a:ext cx="234000" cy="0"/>
          </a:xfrm>
          <a:prstGeom prst="line">
            <a:avLst/>
          </a:prstGeom>
          <a:noFill/>
          <a:ln w="762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Tree>
    <p:extLst>
      <p:ext uri="{BB962C8B-B14F-4D97-AF65-F5344CB8AC3E}">
        <p14:creationId xmlns:p14="http://schemas.microsoft.com/office/powerpoint/2010/main" val="2511854598"/>
      </p:ext>
    </p:extLst>
  </p:cSld>
  <p:clrMapOvr>
    <a:masterClrMapping/>
  </p:clrMapOvr>
  <p:timing>
    <p:tnLst>
      <p:par>
        <p:cTn id="1" dur="indefinite" restart="never" nodeType="tmRoot"/>
      </p:par>
    </p:tnLst>
  </p:timing>
</p:sld>
</file>

<file path=ppt/theme/theme1.xml><?xml version="1.0" encoding="utf-8"?>
<a:theme xmlns:a="http://schemas.openxmlformats.org/drawingml/2006/main" name="DESY European XFEL">
  <a:themeElements>
    <a:clrScheme name="DESY European XFEL 1">
      <a:dk1>
        <a:srgbClr val="261748"/>
      </a:dk1>
      <a:lt1>
        <a:srgbClr val="FFFFFF"/>
      </a:lt1>
      <a:dk2>
        <a:srgbClr val="000000"/>
      </a:dk2>
      <a:lt2>
        <a:srgbClr val="E0E0E0"/>
      </a:lt2>
      <a:accent1>
        <a:srgbClr val="261748"/>
      </a:accent1>
      <a:accent2>
        <a:srgbClr val="FD930A"/>
      </a:accent2>
      <a:accent3>
        <a:srgbClr val="FFFFFF"/>
      </a:accent3>
      <a:accent4>
        <a:srgbClr val="1F123C"/>
      </a:accent4>
      <a:accent5>
        <a:srgbClr val="ACABB1"/>
      </a:accent5>
      <a:accent6>
        <a:srgbClr val="E58508"/>
      </a:accent6>
      <a:hlink>
        <a:srgbClr val="261748"/>
      </a:hlink>
      <a:folHlink>
        <a:srgbClr val="FD930A"/>
      </a:folHlink>
    </a:clrScheme>
    <a:fontScheme name="DESY European XFE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folHlink"/>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defRPr kumimoji="0" lang="de-DE" sz="900" b="0" i="0" u="none" strike="noStrike" cap="none" normalizeH="0" baseline="0" smtClean="0">
            <a:ln>
              <a:noFill/>
            </a:ln>
            <a:solidFill>
              <a:schemeClr val="tx1"/>
            </a:solidFill>
            <a:effectLst/>
            <a:latin typeface="Arial" charset="0"/>
            <a:ea typeface="ＭＳ Ｐゴシック" pitchFamily="112" charset="-128"/>
          </a:defRPr>
        </a:defPPr>
      </a:lstStyle>
    </a:spDef>
    <a:lnDef>
      <a:spPr bwMode="auto">
        <a:xfrm>
          <a:off x="0" y="0"/>
          <a:ext cx="1" cy="1"/>
        </a:xfrm>
        <a:custGeom>
          <a:avLst/>
          <a:gdLst/>
          <a:ahLst/>
          <a:cxnLst/>
          <a:rect l="0" t="0" r="0" b="0"/>
          <a:pathLst/>
        </a:custGeom>
        <a:noFill/>
        <a:ln w="28575" cap="flat" cmpd="sng" algn="ctr">
          <a:solidFill>
            <a:schemeClr val="folHlink"/>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defRPr kumimoji="0" lang="de-DE" sz="900" b="0" i="0" u="none" strike="noStrike" cap="none" normalizeH="0" baseline="0" smtClean="0">
            <a:ln>
              <a:noFill/>
            </a:ln>
            <a:solidFill>
              <a:schemeClr val="tx1"/>
            </a:solidFill>
            <a:effectLst/>
            <a:latin typeface="Arial" charset="0"/>
            <a:ea typeface="ＭＳ Ｐゴシック" pitchFamily="112" charset="-128"/>
          </a:defRPr>
        </a:defPPr>
      </a:lstStyle>
    </a:lnDef>
  </a:objectDefaults>
  <a:extraClrSchemeLst>
    <a:extraClrScheme>
      <a:clrScheme name="DESY European XFEL 1">
        <a:dk1>
          <a:srgbClr val="261748"/>
        </a:dk1>
        <a:lt1>
          <a:srgbClr val="FFFFFF"/>
        </a:lt1>
        <a:dk2>
          <a:srgbClr val="000000"/>
        </a:dk2>
        <a:lt2>
          <a:srgbClr val="E0E0E0"/>
        </a:lt2>
        <a:accent1>
          <a:srgbClr val="261748"/>
        </a:accent1>
        <a:accent2>
          <a:srgbClr val="FD930A"/>
        </a:accent2>
        <a:accent3>
          <a:srgbClr val="FFFFFF"/>
        </a:accent3>
        <a:accent4>
          <a:srgbClr val="1F123C"/>
        </a:accent4>
        <a:accent5>
          <a:srgbClr val="ACABB1"/>
        </a:accent5>
        <a:accent6>
          <a:srgbClr val="E58508"/>
        </a:accent6>
        <a:hlink>
          <a:srgbClr val="261748"/>
        </a:hlink>
        <a:folHlink>
          <a:srgbClr val="FD930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261748"/>
      </a:dk1>
      <a:lt1>
        <a:srgbClr val="FFFFFF"/>
      </a:lt1>
      <a:dk2>
        <a:srgbClr val="000000"/>
      </a:dk2>
      <a:lt2>
        <a:srgbClr val="E0E0E0"/>
      </a:lt2>
      <a:accent1>
        <a:srgbClr val="261748"/>
      </a:accent1>
      <a:accent2>
        <a:srgbClr val="FD930A"/>
      </a:accent2>
      <a:accent3>
        <a:srgbClr val="FFFFFF"/>
      </a:accent3>
      <a:accent4>
        <a:srgbClr val="1F123C"/>
      </a:accent4>
      <a:accent5>
        <a:srgbClr val="ACABB1"/>
      </a:accent5>
      <a:accent6>
        <a:srgbClr val="E58508"/>
      </a:accent6>
      <a:hlink>
        <a:srgbClr val="261748"/>
      </a:hlink>
      <a:folHlink>
        <a:srgbClr val="FD930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1021</Words>
  <Application>Microsoft Office PowerPoint</Application>
  <PresentationFormat>On-screen Show (4:3)</PresentationFormat>
  <Paragraphs>130</Paragraphs>
  <Slides>17</Slides>
  <Notes>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19" baseType="lpstr">
      <vt:lpstr>DESY European XFEL</vt:lpstr>
      <vt:lpstr>Acrobat Document</vt:lpstr>
      <vt:lpstr>PowerPoint Presentation</vt:lpstr>
      <vt:lpstr>Definition der Anforderungen</vt:lpstr>
      <vt:lpstr>Cold Magnet Power Cables “some questions”</vt:lpstr>
      <vt:lpstr>General Info</vt:lpstr>
      <vt:lpstr>Modules and Power Supply Racks</vt:lpstr>
      <vt:lpstr>Questions to the Cabling</vt:lpstr>
      <vt:lpstr>PowerPoint Presentation</vt:lpstr>
      <vt:lpstr>PowerPoint Presentation</vt:lpstr>
      <vt:lpstr>Kabeltragsystem</vt:lpstr>
      <vt:lpstr>Kabeltragsystem</vt:lpstr>
      <vt:lpstr>Kabeltragsystem</vt:lpstr>
      <vt:lpstr>Kabelpritschen und Verkabelung</vt:lpstr>
      <vt:lpstr>Kabelpritschen und Verkabelung</vt:lpstr>
      <vt:lpstr>Kabelpritschen und Verkabelung</vt:lpstr>
      <vt:lpstr>Kabelpritschen und Verkabelung</vt:lpstr>
      <vt:lpstr>Definition der Anforderungen</vt:lpstr>
      <vt:lpstr>Lagerplatz in Elmshorn</vt:lpstr>
    </vt:vector>
  </TitlesOfParts>
  <Company>xxx xxx</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xxx xxx</dc:creator>
  <cp:lastModifiedBy>Negodin, Evgueni</cp:lastModifiedBy>
  <cp:revision>218</cp:revision>
  <cp:lastPrinted>2008-09-01T15:04:16Z</cp:lastPrinted>
  <dcterms:created xsi:type="dcterms:W3CDTF">2008-08-31T12:56:32Z</dcterms:created>
  <dcterms:modified xsi:type="dcterms:W3CDTF">2015-02-17T07:47:49Z</dcterms:modified>
</cp:coreProperties>
</file>