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15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0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32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6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2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66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5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47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5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72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9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2597-25A3-4BC3-9251-33E16B3D0E25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525C-07D1-44D9-90D3-514FF4E4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4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692696"/>
            <a:ext cx="33950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ITK week Agenda</a:t>
            </a:r>
          </a:p>
          <a:p>
            <a:endParaRPr lang="en-GB" dirty="0"/>
          </a:p>
          <a:p>
            <a:r>
              <a:rPr lang="en-GB" dirty="0" smtClean="0"/>
              <a:t>90mins from 11.30 on Wednesday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2060848"/>
            <a:ext cx="733085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Summary of status relative to programme</a:t>
            </a:r>
          </a:p>
          <a:p>
            <a:r>
              <a:rPr lang="en-GB" dirty="0" smtClean="0"/>
              <a:t>Chips – single description on which chip is which		</a:t>
            </a:r>
            <a:r>
              <a:rPr lang="en-GB" dirty="0" smtClean="0"/>
              <a:t>10mins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Testing of </a:t>
            </a:r>
            <a:r>
              <a:rPr lang="en-GB" dirty="0" err="1" smtClean="0"/>
              <a:t>unirradiated</a:t>
            </a:r>
            <a:r>
              <a:rPr lang="en-GB" dirty="0" smtClean="0"/>
              <a:t> devices	10mins			</a:t>
            </a:r>
          </a:p>
          <a:p>
            <a:endParaRPr lang="en-GB" dirty="0"/>
          </a:p>
          <a:p>
            <a:r>
              <a:rPr lang="en-GB" dirty="0" smtClean="0"/>
              <a:t>Irradiations with Gamma		20mins</a:t>
            </a:r>
          </a:p>
          <a:p>
            <a:endParaRPr lang="en-GB" dirty="0"/>
          </a:p>
          <a:p>
            <a:r>
              <a:rPr lang="en-GB" dirty="0" smtClean="0"/>
              <a:t>Irradiations with Neutrons		20mins</a:t>
            </a:r>
          </a:p>
          <a:p>
            <a:endParaRPr lang="en-GB" dirty="0"/>
          </a:p>
          <a:p>
            <a:r>
              <a:rPr lang="en-GB" dirty="0" smtClean="0"/>
              <a:t>Irradiation with Protons		</a:t>
            </a:r>
            <a:r>
              <a:rPr lang="en-GB" dirty="0" smtClean="0"/>
              <a:t>5mins</a:t>
            </a:r>
          </a:p>
          <a:p>
            <a:endParaRPr lang="en-GB" dirty="0"/>
          </a:p>
          <a:p>
            <a:r>
              <a:rPr lang="en-GB" dirty="0" smtClean="0"/>
              <a:t>Next chip design                      	</a:t>
            </a:r>
            <a:r>
              <a:rPr lang="en-GB" smtClean="0"/>
              <a:t>	15 min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Results summary, open questions and next steps – outlook		</a:t>
            </a:r>
            <a:r>
              <a:rPr lang="en-GB" dirty="0" smtClean="0"/>
              <a:t>10mins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0726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VF</cp:lastModifiedBy>
  <cp:revision>2</cp:revision>
  <dcterms:created xsi:type="dcterms:W3CDTF">2015-02-17T11:46:47Z</dcterms:created>
  <dcterms:modified xsi:type="dcterms:W3CDTF">2015-02-17T15:16:41Z</dcterms:modified>
</cp:coreProperties>
</file>