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17</a:t>
            </a:r>
            <a:r>
              <a:rPr lang="en-GB" sz="3200" dirty="0" smtClean="0"/>
              <a:t> </a:t>
            </a:r>
            <a:r>
              <a:rPr lang="en-GB" sz="3200" dirty="0" smtClean="0"/>
              <a:t>Feb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</a:t>
            </a:r>
            <a:r>
              <a:rPr lang="en-GB" dirty="0" err="1" smtClean="0"/>
              <a:t>Dopke</a:t>
            </a:r>
            <a:r>
              <a:rPr lang="en-GB" dirty="0" smtClean="0"/>
              <a:t>, T. Huffman, J. J. John, M. Stanitzki 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CHESS test boards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68646" y="1124744"/>
            <a:ext cx="877758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Status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AMS-CHESS daughterboard: schematics to be completed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Layout during week of 2 March (away week of 23 Feb)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r>
              <a:rPr lang="en-GB" sz="2400" b="1" dirty="0" smtClean="0">
                <a:solidFill>
                  <a:srgbClr val="0000FF"/>
                </a:solidFill>
              </a:rPr>
              <a:t>Motherboard-daughterboard </a:t>
            </a:r>
            <a:r>
              <a:rPr lang="en-GB" sz="2400" b="1" dirty="0" smtClean="0">
                <a:solidFill>
                  <a:srgbClr val="0000FF"/>
                </a:solidFill>
              </a:rPr>
              <a:t>interface</a:t>
            </a:r>
            <a:endParaRPr lang="en-GB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As discussed last meeting, interface is now 100 pins.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This permits the daughterboard to lie parallel to the motherboard, for probing.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The perpendicular geometry is still possible – may be advantageous for some irradiation campaigns (?)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We had a short cooling down period in Birmingham though, so arguably this geometry is less necessary</a:t>
            </a: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Having both options requires two slightly different motherboard designs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-- as Samtec made the mounting holes awkwardly overlapping, between the parallel and right-angle connector variants.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1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Back up: interface details</a:t>
            </a:r>
            <a:br>
              <a:rPr lang="en-GB" sz="3200" dirty="0" smtClean="0"/>
            </a:br>
            <a:r>
              <a:rPr lang="en-GB" sz="3200" dirty="0" smtClean="0"/>
              <a:t>-- taken as agreed now</a:t>
            </a:r>
            <a:endParaRPr lang="en-GB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58334"/>
              </p:ext>
            </p:extLst>
          </p:nvPr>
        </p:nvGraphicFramePr>
        <p:xfrm>
          <a:off x="457200" y="1443578"/>
          <a:ext cx="8229600" cy="4217670"/>
        </p:xfrm>
        <a:graphic>
          <a:graphicData uri="http://schemas.openxmlformats.org/drawingml/2006/table">
            <a:tbl>
              <a:tblPr/>
              <a:tblGrid>
                <a:gridCol w="533400"/>
                <a:gridCol w="2260600"/>
                <a:gridCol w="533400"/>
                <a:gridCol w="2184400"/>
                <a:gridCol w="533400"/>
                <a:gridCol w="2184400"/>
              </a:tblGrid>
              <a:tr h="2152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pins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Pins allocated on connector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pins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AMS-CHESS signals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pins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TJ-CHESS signals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voltage supplies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 3.3V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 3.3V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VDD1V8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voltage / substrate bias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 sub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Voltage biases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Casc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Bias_GR1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VPload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Bias_GR2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vPreAmpCascN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vShaperCascN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biases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iBias_SF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iFB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iBiasPreAmp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iNSF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iBiasShaper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Analogue output lines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array pixel outputs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 in all - identity depends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 of isolated fast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wire-bonding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analogue input to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input to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input to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Digital input to pixels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preRstInt_in - digital input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Daughterboard flavour pins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("outputs" of daughterboards)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"01"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"10" PonN or "11" PonP 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allocated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used for AMS-CHESS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used for TJ-CHESS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23960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/>
              <a:t>Which signals are used for the AMS-CHESS daughterboard</a:t>
            </a:r>
            <a:endParaRPr lang="en-GB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60264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/>
              <a:t>Which signals are used for the TJ-CHESS daughterboard</a:t>
            </a:r>
            <a:endParaRPr lang="en-GB" sz="1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9824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/>
              <a:t>Allocation of different signal/bias types on connector</a:t>
            </a:r>
            <a:endParaRPr lang="en-GB" sz="1600" dirty="0"/>
          </a:p>
        </p:txBody>
      </p:sp>
      <p:sp>
        <p:nvSpPr>
          <p:cNvPr id="14" name="Down Arrow 13"/>
          <p:cNvSpPr/>
          <p:nvPr/>
        </p:nvSpPr>
        <p:spPr>
          <a:xfrm flipV="1">
            <a:off x="1597392" y="5733256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flipV="1">
            <a:off x="4283968" y="5733256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flipV="1">
            <a:off x="7090112" y="5733256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324</Words>
  <Application>Microsoft Office PowerPoint</Application>
  <PresentationFormat>On-screen Show (4:3)</PresentationFormat>
  <Paragraphs>132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Status of test kit 17 Feb 2015</vt:lpstr>
      <vt:lpstr>CHESS test boards</vt:lpstr>
      <vt:lpstr>Back up: interface details -- taken as agreed now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Jaya John John</cp:lastModifiedBy>
  <cp:revision>106</cp:revision>
  <dcterms:created xsi:type="dcterms:W3CDTF">2014-09-18T13:48:06Z</dcterms:created>
  <dcterms:modified xsi:type="dcterms:W3CDTF">2015-02-17T15:54:43Z</dcterms:modified>
</cp:coreProperties>
</file>