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49E1-885A-4C99-A6D5-ECC8CB3F91B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31A3-46DE-48C5-9D5D-74600620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422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49E1-885A-4C99-A6D5-ECC8CB3F91B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31A3-46DE-48C5-9D5D-74600620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771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49E1-885A-4C99-A6D5-ECC8CB3F91B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31A3-46DE-48C5-9D5D-74600620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92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49E1-885A-4C99-A6D5-ECC8CB3F91B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31A3-46DE-48C5-9D5D-74600620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242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49E1-885A-4C99-A6D5-ECC8CB3F91B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31A3-46DE-48C5-9D5D-74600620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070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49E1-885A-4C99-A6D5-ECC8CB3F91B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31A3-46DE-48C5-9D5D-74600620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952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49E1-885A-4C99-A6D5-ECC8CB3F91B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31A3-46DE-48C5-9D5D-74600620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117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49E1-885A-4C99-A6D5-ECC8CB3F91B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31A3-46DE-48C5-9D5D-74600620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955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49E1-885A-4C99-A6D5-ECC8CB3F91B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31A3-46DE-48C5-9D5D-74600620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747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49E1-885A-4C99-A6D5-ECC8CB3F91B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31A3-46DE-48C5-9D5D-74600620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309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49E1-885A-4C99-A6D5-ECC8CB3F91B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31A3-46DE-48C5-9D5D-74600620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69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349E1-885A-4C99-A6D5-ECC8CB3F91B2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631A3-46DE-48C5-9D5D-74600620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080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124744"/>
            <a:ext cx="686617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Layout Group apparently needs a CMOS layout suggested</a:t>
            </a:r>
          </a:p>
          <a:p>
            <a:r>
              <a:rPr lang="en-GB" dirty="0" smtClean="0"/>
              <a:t>Unclear where this will come from if not from this group</a:t>
            </a:r>
          </a:p>
          <a:p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Gory Details are not required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Can we have a sub-meeting to consider</a:t>
            </a:r>
            <a:endParaRPr lang="en-GB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/>
              <a:t>M</a:t>
            </a:r>
            <a:r>
              <a:rPr lang="en-GB" dirty="0" smtClean="0"/>
              <a:t>odification of baseline layout – </a:t>
            </a:r>
            <a:r>
              <a:rPr lang="en-GB" dirty="0" err="1" smtClean="0"/>
              <a:t>ie</a:t>
            </a:r>
            <a:r>
              <a:rPr lang="en-GB" dirty="0" smtClean="0"/>
              <a:t> </a:t>
            </a:r>
            <a:r>
              <a:rPr lang="en-GB" smtClean="0"/>
              <a:t>not optimised</a:t>
            </a:r>
            <a:endParaRPr lang="en-GB" dirty="0" smtClean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Barrel: Modify ‘staves’ to have modules both sides, overlapping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Define resolution: 	barrel: 40mm in r-phi, 800mm in z</a:t>
            </a:r>
            <a:br>
              <a:rPr lang="en-GB" dirty="0" smtClean="0"/>
            </a:br>
            <a:r>
              <a:rPr lang="en-GB" dirty="0" smtClean="0"/>
              <a:t>			forward: 40mm in r-phi, 800mm in r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Estimate of X0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23181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55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5</cp:revision>
  <dcterms:created xsi:type="dcterms:W3CDTF">2015-02-17T10:59:53Z</dcterms:created>
  <dcterms:modified xsi:type="dcterms:W3CDTF">2015-03-03T15:49:55Z</dcterms:modified>
</cp:coreProperties>
</file>