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-11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544A-EAC1-467F-99A6-00E7351FF98E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9B38-D118-4C67-A878-2A5D8E144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134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544A-EAC1-467F-99A6-00E7351FF98E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9B38-D118-4C67-A878-2A5D8E144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835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544A-EAC1-467F-99A6-00E7351FF98E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9B38-D118-4C67-A878-2A5D8E144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907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544A-EAC1-467F-99A6-00E7351FF98E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9B38-D118-4C67-A878-2A5D8E144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719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544A-EAC1-467F-99A6-00E7351FF98E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9B38-D118-4C67-A878-2A5D8E144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3985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544A-EAC1-467F-99A6-00E7351FF98E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9B38-D118-4C67-A878-2A5D8E144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61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544A-EAC1-467F-99A6-00E7351FF98E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9B38-D118-4C67-A878-2A5D8E144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139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544A-EAC1-467F-99A6-00E7351FF98E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9B38-D118-4C67-A878-2A5D8E144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623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544A-EAC1-467F-99A6-00E7351FF98E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9B38-D118-4C67-A878-2A5D8E144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8880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544A-EAC1-467F-99A6-00E7351FF98E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9B38-D118-4C67-A878-2A5D8E144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5756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544A-EAC1-467F-99A6-00E7351FF98E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9B38-D118-4C67-A878-2A5D8E144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513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8544A-EAC1-467F-99A6-00E7351FF98E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09B38-D118-4C67-A878-2A5D8E144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886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e-groups.cern.ch/e-groups/EgroupsSubscription.do?egroupName=atlas-upgrade-itk-strip-CMOS-genera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5576" y="1124744"/>
            <a:ext cx="806489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The following e-group atlas-upgrade-</a:t>
            </a:r>
            <a:r>
              <a:rPr lang="en-GB" dirty="0" err="1"/>
              <a:t>itk</a:t>
            </a:r>
            <a:r>
              <a:rPr lang="en-GB" dirty="0"/>
              <a:t>-strip-CMOS-general has been approved</a:t>
            </a:r>
            <a:r>
              <a:rPr lang="en-GB" dirty="0" smtClean="0"/>
              <a:t>:</a:t>
            </a:r>
          </a:p>
          <a:p>
            <a:endParaRPr lang="en-GB" dirty="0"/>
          </a:p>
          <a:p>
            <a:r>
              <a:rPr lang="en-GB" dirty="0"/>
              <a:t>a</a:t>
            </a:r>
            <a:r>
              <a:rPr lang="en-GB" dirty="0" smtClean="0"/>
              <a:t>tlas-upgrade-</a:t>
            </a:r>
            <a:r>
              <a:rPr lang="en-GB" dirty="0" err="1" smtClean="0"/>
              <a:t>itk</a:t>
            </a:r>
            <a:r>
              <a:rPr lang="en-GB" dirty="0" smtClean="0"/>
              <a:t>-strip-CMOS-general</a:t>
            </a:r>
            <a:endParaRPr lang="en-GB" dirty="0"/>
          </a:p>
          <a:p>
            <a:r>
              <a:rPr lang="en-GB" dirty="0"/>
              <a:t>  </a:t>
            </a:r>
            <a:endParaRPr lang="en-GB" dirty="0" smtClean="0"/>
          </a:p>
          <a:p>
            <a:r>
              <a:rPr lang="en-GB" b="1" dirty="0" smtClean="0">
                <a:effectLst/>
                <a:hlinkClick r:id="rId2"/>
              </a:rPr>
              <a:t>https://e-groups.cern.ch/e-groups/EgroupsSubscription.do?egroupName=</a:t>
            </a:r>
            <a:r>
              <a:rPr lang="en-GB" u="sng" dirty="0" smtClean="0">
                <a:hlinkClick r:id="rId2"/>
              </a:rPr>
              <a:t>atlas-upgrade-itk-strip-CMOS-general</a:t>
            </a:r>
            <a:endParaRPr lang="en-GB" u="sng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211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2015-03-03T15:34:46Z</dcterms:created>
  <dcterms:modified xsi:type="dcterms:W3CDTF">2015-03-03T15:42:34Z</dcterms:modified>
</cp:coreProperties>
</file>