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3 March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566936"/>
          </a:xfrm>
        </p:spPr>
        <p:txBody>
          <a:bodyPr>
            <a:noAutofit/>
          </a:bodyPr>
          <a:lstStyle/>
          <a:p>
            <a:r>
              <a:rPr lang="en-GB" sz="3200" dirty="0" smtClean="0"/>
              <a:t>Draft schedule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552728" cy="42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40"/>
          <a:stretch/>
        </p:blipFill>
        <p:spPr bwMode="auto">
          <a:xfrm>
            <a:off x="1115616" y="4279437"/>
            <a:ext cx="6588732" cy="2499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5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CHESS-1 interface – pin arrangement</a:t>
            </a:r>
            <a:br>
              <a:rPr lang="en-GB" sz="3200" dirty="0" smtClean="0"/>
            </a:br>
            <a:r>
              <a:rPr lang="en-GB" sz="2000" dirty="0" smtClean="0"/>
              <a:t>motherboard – daughterboard connector</a:t>
            </a:r>
            <a:endParaRPr lang="en-GB" sz="2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23928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Signal use on AMS-CHESS daughterboard</a:t>
            </a:r>
            <a:endParaRPr lang="en-GB" sz="16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156176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Signal use on TJ-CHESS daughterboards</a:t>
            </a:r>
            <a:endParaRPr lang="en-GB" sz="16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189792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Allocation of different signal/bias types on connector</a:t>
            </a:r>
            <a:endParaRPr lang="en-GB" sz="1600" dirty="0"/>
          </a:p>
        </p:txBody>
      </p:sp>
      <p:sp>
        <p:nvSpPr>
          <p:cNvPr id="14" name="Down Arrow 13"/>
          <p:cNvSpPr/>
          <p:nvPr/>
        </p:nvSpPr>
        <p:spPr>
          <a:xfrm flipV="1">
            <a:off x="2677512" y="5661248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flipV="1">
            <a:off x="5197792" y="5661248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 flipV="1">
            <a:off x="7358032" y="5661248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08268"/>
              </p:ext>
            </p:extLst>
          </p:nvPr>
        </p:nvGraphicFramePr>
        <p:xfrm>
          <a:off x="908881" y="1052736"/>
          <a:ext cx="7366462" cy="4400160"/>
        </p:xfrm>
        <a:graphic>
          <a:graphicData uri="http://schemas.openxmlformats.org/drawingml/2006/table">
            <a:tbl>
              <a:tblPr/>
              <a:tblGrid>
                <a:gridCol w="996655"/>
                <a:gridCol w="2160240"/>
                <a:gridCol w="432048"/>
                <a:gridCol w="1720978"/>
                <a:gridCol w="429851"/>
                <a:gridCol w="1626690"/>
              </a:tblGrid>
              <a:tr h="2798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 no.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 on motherboard</a:t>
                      </a:r>
                    </a:p>
                  </a:txBody>
                  <a:tcPr marL="7476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 no.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 on AMS-CHESS-1 daughterboard</a:t>
                      </a:r>
                    </a:p>
                  </a:txBody>
                  <a:tcPr marL="7476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 no.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 on TJ-CHESS-1 </a:t>
                      </a:r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daughterboards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76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VDD3V3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VDD3V3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VDD3V3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VDD1V8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 connect)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VDD1V8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1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Casc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Bias_GR1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2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VPload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Bias_GR2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3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vPreAmpCascN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4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iFB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vShaperCascN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5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iNSF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iBias_SF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6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iBiasPreAmp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 DAC 7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 connect)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iBiasShaper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voltage / substrate bias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 sub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14 - 94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Analogue output lines (81)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14 - 85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array pixel outputs (72)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14 - 94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Analogue outputs (81)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2798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86 - 92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Outputs of isolated fast amplifiers (7)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identity depends on wire-bonding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93 - 94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 connect)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798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analogue input to amplifiers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input to amplifiers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input to amplifiers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Digital input to pixels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 connect)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830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preRstInt_in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48525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98 - 99</a:t>
                      </a:r>
                    </a:p>
                  </a:txBody>
                  <a:tcPr marL="830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Daughterboard flavour pins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98 - 99</a:t>
                      </a:r>
                    </a:p>
                  </a:txBody>
                  <a:tcPr marL="830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"01"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98 - 99</a:t>
                      </a:r>
                    </a:p>
                  </a:txBody>
                  <a:tcPr marL="830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"10" PonN or "11" PonP 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798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(fixed "outputs" of daughterboards)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30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spare for future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30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 connect)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30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 connect)</a:t>
                      </a:r>
                    </a:p>
                  </a:txBody>
                  <a:tcPr marL="74768" marR="8308" marT="83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allocated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used for AMS-CHESS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8308" marR="8308" marT="83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used for TJ-CHESS</a:t>
                      </a:r>
                    </a:p>
                  </a:txBody>
                  <a:tcPr marL="74768" marR="8308" marT="83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8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303</Words>
  <Application>Microsoft Office PowerPoint</Application>
  <PresentationFormat>On-screen Show (4:3)</PresentationFormat>
  <Paragraphs>146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3 March 2015</vt:lpstr>
      <vt:lpstr>Draft schedule</vt:lpstr>
      <vt:lpstr>CHESS-1 interface – pin arrangement motherboard – daughterboard connector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113</cp:revision>
  <dcterms:created xsi:type="dcterms:W3CDTF">2014-09-18T13:48:06Z</dcterms:created>
  <dcterms:modified xsi:type="dcterms:W3CDTF">2015-03-03T17:25:43Z</dcterms:modified>
</cp:coreProperties>
</file>