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108" y="-4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9AF3A-B118-4430-8206-594E8568170E}" type="datetimeFigureOut">
              <a:rPr lang="en-GB" smtClean="0"/>
              <a:t>17/03/2015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339D-0C00-4C6C-85B1-91A5BDA6C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9597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9AF3A-B118-4430-8206-594E8568170E}" type="datetimeFigureOut">
              <a:rPr lang="en-GB" smtClean="0"/>
              <a:t>17/03/2015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339D-0C00-4C6C-85B1-91A5BDA6C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534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9AF3A-B118-4430-8206-594E8568170E}" type="datetimeFigureOut">
              <a:rPr lang="en-GB" smtClean="0"/>
              <a:t>17/03/2015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339D-0C00-4C6C-85B1-91A5BDA6C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075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9AF3A-B118-4430-8206-594E8568170E}" type="datetimeFigureOut">
              <a:rPr lang="en-GB" smtClean="0"/>
              <a:t>17/03/2015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339D-0C00-4C6C-85B1-91A5BDA6C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224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9AF3A-B118-4430-8206-594E8568170E}" type="datetimeFigureOut">
              <a:rPr lang="en-GB" smtClean="0"/>
              <a:t>17/03/2015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339D-0C00-4C6C-85B1-91A5BDA6C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0519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9AF3A-B118-4430-8206-594E8568170E}" type="datetimeFigureOut">
              <a:rPr lang="en-GB" smtClean="0"/>
              <a:t>17/03/2015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339D-0C00-4C6C-85B1-91A5BDA6C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3703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9AF3A-B118-4430-8206-594E8568170E}" type="datetimeFigureOut">
              <a:rPr lang="en-GB" smtClean="0"/>
              <a:t>17/03/2015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339D-0C00-4C6C-85B1-91A5BDA6C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0402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9AF3A-B118-4430-8206-594E8568170E}" type="datetimeFigureOut">
              <a:rPr lang="en-GB" smtClean="0"/>
              <a:t>17/03/2015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339D-0C00-4C6C-85B1-91A5BDA6C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7918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9AF3A-B118-4430-8206-594E8568170E}" type="datetimeFigureOut">
              <a:rPr lang="en-GB" smtClean="0"/>
              <a:t>17/03/2015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339D-0C00-4C6C-85B1-91A5BDA6C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8728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9AF3A-B118-4430-8206-594E8568170E}" type="datetimeFigureOut">
              <a:rPr lang="en-GB" smtClean="0"/>
              <a:t>17/03/2015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339D-0C00-4C6C-85B1-91A5BDA6C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0796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C9AF3A-B118-4430-8206-594E8568170E}" type="datetimeFigureOut">
              <a:rPr lang="en-GB" smtClean="0"/>
              <a:t>17/03/2015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69339D-0C00-4C6C-85B1-91A5BDA6C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53989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9AF3A-B118-4430-8206-594E8568170E}" type="datetimeFigureOut">
              <a:rPr lang="en-GB" smtClean="0"/>
              <a:t>17/03/2015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69339D-0C00-4C6C-85B1-91A5BDA6CF0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9834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6588224" y="1700808"/>
            <a:ext cx="2376264" cy="410445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00" t="9000" r="50000" b="2750"/>
          <a:stretch/>
        </p:blipFill>
        <p:spPr bwMode="auto">
          <a:xfrm>
            <a:off x="0" y="9103"/>
            <a:ext cx="5973905" cy="69368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804248" y="2636912"/>
            <a:ext cx="1728358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Norgren</a:t>
            </a:r>
            <a:r>
              <a:rPr lang="en-GB" dirty="0" smtClean="0"/>
              <a:t> 	UCSC</a:t>
            </a:r>
          </a:p>
          <a:p>
            <a:r>
              <a:rPr lang="en-GB" dirty="0" smtClean="0"/>
              <a:t>Klein 	</a:t>
            </a:r>
            <a:r>
              <a:rPr lang="en-GB" dirty="0" err="1" smtClean="0"/>
              <a:t>Cambr</a:t>
            </a:r>
            <a:endParaRPr lang="en-GB" dirty="0" smtClean="0"/>
          </a:p>
          <a:p>
            <a:r>
              <a:rPr lang="en-GB" dirty="0" smtClean="0"/>
              <a:t>Chen 	Iowa</a:t>
            </a:r>
          </a:p>
          <a:p>
            <a:r>
              <a:rPr lang="en-GB" dirty="0" smtClean="0"/>
              <a:t>Bloch 	DESY</a:t>
            </a:r>
          </a:p>
          <a:p>
            <a:r>
              <a:rPr lang="en-GB" dirty="0" smtClean="0"/>
              <a:t>Eber 	KIT</a:t>
            </a:r>
          </a:p>
          <a:p>
            <a:r>
              <a:rPr lang="en-GB" dirty="0" smtClean="0"/>
              <a:t>Caragiulo SLAC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092280" y="1916832"/>
            <a:ext cx="190949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Failed to ID</a:t>
            </a:r>
          </a:p>
          <a:p>
            <a:r>
              <a:rPr lang="en-GB" dirty="0"/>
              <a:t>a</a:t>
            </a:r>
            <a:r>
              <a:rPr lang="en-GB" dirty="0" smtClean="0"/>
              <a:t>s CERN member?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6948264" y="4653136"/>
            <a:ext cx="170694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Email Richard to</a:t>
            </a:r>
            <a:br>
              <a:rPr lang="en-GB" dirty="0" smtClean="0"/>
            </a:br>
            <a:r>
              <a:rPr lang="en-GB" dirty="0" smtClean="0"/>
              <a:t>sort out.</a:t>
            </a:r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5822359" y="548680"/>
            <a:ext cx="3288080" cy="338554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none">
            <a:spAutoFit/>
          </a:bodyPr>
          <a:lstStyle/>
          <a:p>
            <a:r>
              <a:rPr lang="en-GB" sz="1600" dirty="0" smtClean="0"/>
              <a:t>atlas-upgrade-</a:t>
            </a:r>
            <a:r>
              <a:rPr lang="en-GB" sz="1600" dirty="0" err="1" smtClean="0"/>
              <a:t>itk</a:t>
            </a:r>
            <a:r>
              <a:rPr lang="en-GB" sz="1600" dirty="0" smtClean="0"/>
              <a:t>-strip-CMOS-general</a:t>
            </a:r>
            <a:endParaRPr lang="en-GB" sz="1600" dirty="0"/>
          </a:p>
        </p:txBody>
      </p:sp>
      <p:cxnSp>
        <p:nvCxnSpPr>
          <p:cNvPr id="10" name="Straight Arrow Connector 9"/>
          <p:cNvCxnSpPr/>
          <p:nvPr/>
        </p:nvCxnSpPr>
        <p:spPr>
          <a:xfrm flipH="1">
            <a:off x="6012160" y="4941168"/>
            <a:ext cx="864096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284219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</cp:revision>
  <dcterms:created xsi:type="dcterms:W3CDTF">2015-03-17T15:24:16Z</dcterms:created>
  <dcterms:modified xsi:type="dcterms:W3CDTF">2015-03-17T15:30:01Z</dcterms:modified>
</cp:coreProperties>
</file>