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08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AF3A-B118-4430-8206-594E8568170E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339D-0C00-4C6C-85B1-91A5BDA6C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959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AF3A-B118-4430-8206-594E8568170E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339D-0C00-4C6C-85B1-91A5BDA6C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53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AF3A-B118-4430-8206-594E8568170E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339D-0C00-4C6C-85B1-91A5BDA6C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07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AF3A-B118-4430-8206-594E8568170E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339D-0C00-4C6C-85B1-91A5BDA6C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24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AF3A-B118-4430-8206-594E8568170E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339D-0C00-4C6C-85B1-91A5BDA6C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51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AF3A-B118-4430-8206-594E8568170E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339D-0C00-4C6C-85B1-91A5BDA6C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70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AF3A-B118-4430-8206-594E8568170E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339D-0C00-4C6C-85B1-91A5BDA6C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40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AF3A-B118-4430-8206-594E8568170E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339D-0C00-4C6C-85B1-91A5BDA6C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91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AF3A-B118-4430-8206-594E8568170E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339D-0C00-4C6C-85B1-91A5BDA6C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728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AF3A-B118-4430-8206-594E8568170E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339D-0C00-4C6C-85B1-91A5BDA6C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796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AF3A-B118-4430-8206-594E8568170E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339D-0C00-4C6C-85B1-91A5BDA6C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398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9AF3A-B118-4430-8206-594E8568170E}" type="datetimeFigureOut">
              <a:rPr lang="en-GB" smtClean="0"/>
              <a:t>17/03/2015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9339D-0C00-4C6C-85B1-91A5BDA6C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83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588224" y="1700808"/>
            <a:ext cx="2376264" cy="41044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" t="9000" r="50000" b="2750"/>
          <a:stretch/>
        </p:blipFill>
        <p:spPr bwMode="auto">
          <a:xfrm>
            <a:off x="0" y="9103"/>
            <a:ext cx="5973905" cy="6936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04248" y="2636912"/>
            <a:ext cx="172835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Norgren</a:t>
            </a:r>
            <a:r>
              <a:rPr lang="en-GB" dirty="0" smtClean="0"/>
              <a:t> 	UCSC</a:t>
            </a:r>
          </a:p>
          <a:p>
            <a:r>
              <a:rPr lang="en-GB" dirty="0" smtClean="0"/>
              <a:t>Klein 	</a:t>
            </a:r>
            <a:r>
              <a:rPr lang="en-GB" dirty="0" err="1" smtClean="0"/>
              <a:t>Cambr</a:t>
            </a:r>
            <a:endParaRPr lang="en-GB" dirty="0" smtClean="0"/>
          </a:p>
          <a:p>
            <a:r>
              <a:rPr lang="en-GB" dirty="0" smtClean="0"/>
              <a:t>Chen 	Iowa</a:t>
            </a:r>
          </a:p>
          <a:p>
            <a:r>
              <a:rPr lang="en-GB" dirty="0" smtClean="0"/>
              <a:t>Bloch 	DESY</a:t>
            </a:r>
          </a:p>
          <a:p>
            <a:r>
              <a:rPr lang="en-GB" dirty="0" smtClean="0"/>
              <a:t>Eber 	KIT</a:t>
            </a:r>
          </a:p>
          <a:p>
            <a:r>
              <a:rPr lang="en-GB" dirty="0" smtClean="0"/>
              <a:t>Caragiulo SLAC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92280" y="1916832"/>
            <a:ext cx="19094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Failed to ID</a:t>
            </a:r>
          </a:p>
          <a:p>
            <a:r>
              <a:rPr lang="en-GB" dirty="0"/>
              <a:t>a</a:t>
            </a:r>
            <a:r>
              <a:rPr lang="en-GB" dirty="0" smtClean="0"/>
              <a:t>s CERN member?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948264" y="4653136"/>
            <a:ext cx="1706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Email Richard to</a:t>
            </a:r>
            <a:br>
              <a:rPr lang="en-GB" dirty="0" smtClean="0"/>
            </a:br>
            <a:r>
              <a:rPr lang="en-GB" dirty="0" smtClean="0"/>
              <a:t>sort out.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822359" y="548680"/>
            <a:ext cx="3288080" cy="338554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sz="1600" dirty="0" smtClean="0"/>
              <a:t>atlas-upgrade-</a:t>
            </a:r>
            <a:r>
              <a:rPr lang="en-GB" sz="1600" dirty="0" err="1" smtClean="0"/>
              <a:t>itk</a:t>
            </a:r>
            <a:r>
              <a:rPr lang="en-GB" sz="1600" dirty="0" smtClean="0"/>
              <a:t>-strip-CMOS-general</a:t>
            </a:r>
            <a:endParaRPr lang="en-GB" sz="16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012160" y="494116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421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2015-03-17T15:24:16Z</dcterms:created>
  <dcterms:modified xsi:type="dcterms:W3CDTF">2015-03-17T15:30:01Z</dcterms:modified>
</cp:coreProperties>
</file>